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5"/>
  </p:notesMasterIdLst>
  <p:sldIdLst>
    <p:sldId id="274" r:id="rId3"/>
    <p:sldId id="318" r:id="rId4"/>
    <p:sldId id="312" r:id="rId5"/>
    <p:sldId id="272" r:id="rId6"/>
    <p:sldId id="319" r:id="rId7"/>
    <p:sldId id="261" r:id="rId8"/>
    <p:sldId id="276" r:id="rId9"/>
    <p:sldId id="269" r:id="rId10"/>
    <p:sldId id="313" r:id="rId11"/>
    <p:sldId id="273" r:id="rId12"/>
    <p:sldId id="278" r:id="rId13"/>
    <p:sldId id="256" r:id="rId14"/>
    <p:sldId id="314" r:id="rId15"/>
    <p:sldId id="302" r:id="rId16"/>
    <p:sldId id="279" r:id="rId17"/>
    <p:sldId id="271" r:id="rId18"/>
    <p:sldId id="263" r:id="rId19"/>
    <p:sldId id="267" r:id="rId20"/>
    <p:sldId id="277" r:id="rId21"/>
    <p:sldId id="270" r:id="rId22"/>
    <p:sldId id="268" r:id="rId23"/>
    <p:sldId id="262" r:id="rId24"/>
    <p:sldId id="294" r:id="rId25"/>
    <p:sldId id="266" r:id="rId26"/>
    <p:sldId id="264" r:id="rId27"/>
    <p:sldId id="286" r:id="rId28"/>
    <p:sldId id="295" r:id="rId29"/>
    <p:sldId id="292" r:id="rId30"/>
    <p:sldId id="293" r:id="rId31"/>
    <p:sldId id="289" r:id="rId32"/>
    <p:sldId id="283" r:id="rId33"/>
    <p:sldId id="287" r:id="rId34"/>
    <p:sldId id="284" r:id="rId35"/>
    <p:sldId id="282" r:id="rId36"/>
    <p:sldId id="281" r:id="rId37"/>
    <p:sldId id="311" r:id="rId38"/>
    <p:sldId id="280" r:id="rId39"/>
    <p:sldId id="310" r:id="rId40"/>
    <p:sldId id="308" r:id="rId41"/>
    <p:sldId id="307" r:id="rId42"/>
    <p:sldId id="303" r:id="rId43"/>
    <p:sldId id="306" r:id="rId44"/>
    <p:sldId id="305" r:id="rId45"/>
    <p:sldId id="304" r:id="rId46"/>
    <p:sldId id="301" r:id="rId47"/>
    <p:sldId id="300" r:id="rId48"/>
    <p:sldId id="299" r:id="rId49"/>
    <p:sldId id="298" r:id="rId50"/>
    <p:sldId id="297" r:id="rId51"/>
    <p:sldId id="259" r:id="rId52"/>
    <p:sldId id="258" r:id="rId53"/>
    <p:sldId id="320"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CPVCH188w5vGE6C5bcoBA" hashData="JEsmYh7As5c5qmUrpGVvioiwxi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a:srgbClr val="704500"/>
    <a:srgbClr val="EFCE53"/>
    <a:srgbClr val="1D4575"/>
    <a:srgbClr val="CC9900"/>
    <a:srgbClr val="FF6600"/>
    <a:srgbClr val="CC3399"/>
    <a:srgbClr val="3333CC"/>
    <a:srgbClr val="00359E"/>
    <a:srgbClr val="FF99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0" autoAdjust="0"/>
    <p:restoredTop sz="94660"/>
  </p:normalViewPr>
  <p:slideViewPr>
    <p:cSldViewPr>
      <p:cViewPr>
        <p:scale>
          <a:sx n="30" d="100"/>
          <a:sy n="30" d="100"/>
        </p:scale>
        <p:origin x="-1176" y="-8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16AC6A-557C-4F34-A11B-3ACC3479FB31}" type="datetimeFigureOut">
              <a:rPr lang="es-ES" smtClean="0"/>
              <a:pPr/>
              <a:t>10/04/2016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D6651-E297-469A-8EC1-C586E9B9D3B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B5D6651-E297-469A-8EC1-C586E9B9D3B8}"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B5D6651-E297-469A-8EC1-C586E9B9D3B8}" type="slidenum">
              <a:rPr lang="es-ES" smtClean="0"/>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DF6E34-0F4B-476C-BE46-4BDE7C99F7C9}" type="datetimeFigureOut">
              <a:rPr lang="es-ES" smtClean="0"/>
              <a:pPr/>
              <a:t>10/04/2016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C7DA8B-D38C-4779-99A0-B118B86B9B33}"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DF6E34-0F4B-476C-BE46-4BDE7C99F7C9}" type="datetimeFigureOut">
              <a:rPr lang="es-ES" smtClean="0"/>
              <a:pPr/>
              <a:t>10/04/2016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C7DA8B-D38C-4779-99A0-B118B86B9B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2.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0.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8.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69.png"/><Relationship Id="rId18" Type="http://schemas.openxmlformats.org/officeDocument/2006/relationships/image" Target="../media/image7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5.png"/><Relationship Id="rId11" Type="http://schemas.openxmlformats.org/officeDocument/2006/relationships/image" Target="../media/image68.png"/><Relationship Id="rId5" Type="http://schemas.openxmlformats.org/officeDocument/2006/relationships/hyperlink" Target="http://www.mispps.com/" TargetMode="External"/><Relationship Id="rId15" Type="http://schemas.openxmlformats.org/officeDocument/2006/relationships/image" Target="../media/image70.png"/><Relationship Id="rId10" Type="http://schemas.openxmlformats.org/officeDocument/2006/relationships/hyperlink" Target="https://www.facebook.com/mispps" TargetMode="External"/><Relationship Id="rId4" Type="http://schemas.openxmlformats.org/officeDocument/2006/relationships/image" Target="../media/image64.png"/><Relationship Id="rId9" Type="http://schemas.openxmlformats.org/officeDocument/2006/relationships/image" Target="../media/image6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16" name="15 Imagen" descr="1(1).jpg"/>
          <p:cNvPicPr>
            <a:picLocks noChangeAspect="1"/>
          </p:cNvPicPr>
          <p:nvPr/>
        </p:nvPicPr>
        <p:blipFill>
          <a:blip r:embed="rId4"/>
          <a:stretch>
            <a:fillRect/>
          </a:stretch>
        </p:blipFill>
        <p:spPr>
          <a:xfrm>
            <a:off x="1" y="0"/>
            <a:ext cx="9143999" cy="6858000"/>
          </a:xfrm>
          <a:prstGeom prst="rect">
            <a:avLst/>
          </a:prstGeom>
        </p:spPr>
      </p:pic>
      <p:sp>
        <p:nvSpPr>
          <p:cNvPr id="18" name="17 Luna"/>
          <p:cNvSpPr/>
          <p:nvPr/>
        </p:nvSpPr>
        <p:spPr>
          <a:xfrm rot="1199334">
            <a:off x="4768929" y="-339326"/>
            <a:ext cx="2177910" cy="6133588"/>
          </a:xfrm>
          <a:prstGeom prst="moon">
            <a:avLst>
              <a:gd name="adj" fmla="val 39610"/>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9206332">
            <a:off x="2392561" y="-391197"/>
            <a:ext cx="2306939" cy="6133588"/>
          </a:xfrm>
          <a:prstGeom prst="moon">
            <a:avLst>
              <a:gd name="adj" fmla="val 39610"/>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199334">
            <a:off x="4631984" y="437767"/>
            <a:ext cx="2237485" cy="5342861"/>
          </a:xfrm>
          <a:prstGeom prst="moon">
            <a:avLst>
              <a:gd name="adj" fmla="val 39610"/>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9206332">
            <a:off x="2524093" y="564854"/>
            <a:ext cx="2306939" cy="5124275"/>
          </a:xfrm>
          <a:prstGeom prst="moon">
            <a:avLst>
              <a:gd name="adj" fmla="val 35332"/>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9206332">
            <a:off x="2586150" y="1512584"/>
            <a:ext cx="2306939" cy="4123745"/>
          </a:xfrm>
          <a:prstGeom prst="moon">
            <a:avLst>
              <a:gd name="adj" fmla="val 35332"/>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199334">
            <a:off x="4360597" y="1957397"/>
            <a:ext cx="2237485" cy="3755039"/>
          </a:xfrm>
          <a:prstGeom prst="moon">
            <a:avLst>
              <a:gd name="adj" fmla="val 39610"/>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9206332">
            <a:off x="2770057" y="2852058"/>
            <a:ext cx="2306939" cy="2709648"/>
          </a:xfrm>
          <a:prstGeom prst="moon">
            <a:avLst>
              <a:gd name="adj" fmla="val 35332"/>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199334">
            <a:off x="4342754" y="2869391"/>
            <a:ext cx="2237485" cy="2814724"/>
          </a:xfrm>
          <a:prstGeom prst="moon">
            <a:avLst>
              <a:gd name="adj" fmla="val 31664"/>
            </a:avLst>
          </a:prstGeom>
          <a:gradFill flip="none" rotWithShape="1">
            <a:gsLst>
              <a:gs pos="0">
                <a:srgbClr val="FF9933"/>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7346" name="Picture 2" descr="Rendered Image"/>
          <p:cNvPicPr>
            <a:picLocks noChangeAspect="1" noChangeArrowheads="1"/>
          </p:cNvPicPr>
          <p:nvPr/>
        </p:nvPicPr>
        <p:blipFill>
          <a:blip r:embed="rId5">
            <a:lum contrast="40000"/>
          </a:blip>
          <a:srcRect/>
          <a:stretch>
            <a:fillRect/>
          </a:stretch>
        </p:blipFill>
        <p:spPr bwMode="auto">
          <a:xfrm>
            <a:off x="3643306" y="0"/>
            <a:ext cx="3152775" cy="866776"/>
          </a:xfrm>
          <a:prstGeom prst="rect">
            <a:avLst/>
          </a:prstGeom>
          <a:noFill/>
        </p:spPr>
      </p:pic>
      <p:pic>
        <p:nvPicPr>
          <p:cNvPr id="57350" name="Picture 6" descr="Rendered Image"/>
          <p:cNvPicPr>
            <a:picLocks noChangeAspect="1" noChangeArrowheads="1"/>
          </p:cNvPicPr>
          <p:nvPr/>
        </p:nvPicPr>
        <p:blipFill>
          <a:blip r:embed="rId6">
            <a:lum contrast="40000"/>
          </a:blip>
          <a:srcRect/>
          <a:stretch>
            <a:fillRect/>
          </a:stretch>
        </p:blipFill>
        <p:spPr bwMode="auto">
          <a:xfrm>
            <a:off x="3357554" y="1071546"/>
            <a:ext cx="3857625" cy="676276"/>
          </a:xfrm>
          <a:prstGeom prst="rect">
            <a:avLst/>
          </a:prstGeom>
          <a:noFill/>
        </p:spPr>
      </p:pic>
      <p:pic>
        <p:nvPicPr>
          <p:cNvPr id="57352" name="Picture 8" descr="Rendered Image"/>
          <p:cNvPicPr>
            <a:picLocks noChangeAspect="1" noChangeArrowheads="1"/>
          </p:cNvPicPr>
          <p:nvPr/>
        </p:nvPicPr>
        <p:blipFill>
          <a:blip r:embed="rId7">
            <a:lum contrast="40000"/>
          </a:blip>
          <a:srcRect/>
          <a:stretch>
            <a:fillRect/>
          </a:stretch>
        </p:blipFill>
        <p:spPr bwMode="auto">
          <a:xfrm>
            <a:off x="2857488" y="1857364"/>
            <a:ext cx="1828800" cy="704851"/>
          </a:xfrm>
          <a:prstGeom prst="rect">
            <a:avLst/>
          </a:prstGeom>
          <a:noFill/>
        </p:spPr>
      </p:pic>
      <p:pic>
        <p:nvPicPr>
          <p:cNvPr id="57354" name="Picture 10" descr="Rendered Image"/>
          <p:cNvPicPr>
            <a:picLocks noChangeAspect="1" noChangeArrowheads="1"/>
          </p:cNvPicPr>
          <p:nvPr/>
        </p:nvPicPr>
        <p:blipFill>
          <a:blip r:embed="rId8">
            <a:lum contrast="40000"/>
          </a:blip>
          <a:srcRect/>
          <a:stretch>
            <a:fillRect/>
          </a:stretch>
        </p:blipFill>
        <p:spPr bwMode="auto">
          <a:xfrm>
            <a:off x="4929190" y="1857364"/>
            <a:ext cx="2724150" cy="819151"/>
          </a:xfrm>
          <a:prstGeom prst="rect">
            <a:avLst/>
          </a:prstGeom>
          <a:noFill/>
        </p:spPr>
      </p:pic>
      <p:pic>
        <p:nvPicPr>
          <p:cNvPr id="5" name="Picture 12" descr="Rendered Image"/>
          <p:cNvPicPr>
            <a:picLocks noChangeAspect="1" noChangeArrowheads="1"/>
          </p:cNvPicPr>
          <p:nvPr/>
        </p:nvPicPr>
        <p:blipFill>
          <a:blip r:embed="rId9">
            <a:lum bright="40000" contrast="40000"/>
          </a:blip>
          <a:srcRect/>
          <a:stretch>
            <a:fillRect/>
          </a:stretch>
        </p:blipFill>
        <p:spPr bwMode="auto">
          <a:xfrm>
            <a:off x="0" y="5857892"/>
            <a:ext cx="3740745" cy="571504"/>
          </a:xfrm>
          <a:prstGeom prst="rect">
            <a:avLst/>
          </a:prstGeom>
          <a:noFill/>
        </p:spPr>
      </p:pic>
    </p:spTree>
  </p:cSld>
  <p:clrMapOvr>
    <a:masterClrMapping/>
  </p:clrMapOvr>
  <p:transition advTm="25000">
    <p:sndAc>
      <p:stSnd loop="1">
        <p:snd r:embed="rId3" name="música árab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1+#ppt_w/2"/>
                                          </p:val>
                                        </p:tav>
                                        <p:tav tm="100000">
                                          <p:val>
                                            <p:strVal val="#ppt_x"/>
                                          </p:val>
                                        </p:tav>
                                      </p:tavLst>
                                    </p:anim>
                                    <p:anim calcmode="lin" valueType="num">
                                      <p:cBhvr additive="base">
                                        <p:cTn id="12" dur="3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1+#ppt_w/2"/>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1+#ppt_w/2"/>
                                          </p:val>
                                        </p:tav>
                                        <p:tav tm="100000">
                                          <p:val>
                                            <p:strVal val="#ppt_x"/>
                                          </p:val>
                                        </p:tav>
                                      </p:tavLst>
                                    </p:anim>
                                    <p:anim calcmode="lin" valueType="num">
                                      <p:cBhvr additive="base">
                                        <p:cTn id="20" dur="3000" fill="hold"/>
                                        <p:tgtEl>
                                          <p:spTgt spid="24"/>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0-#ppt_w/2"/>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0-#ppt_w/2"/>
                                          </p:val>
                                        </p:tav>
                                        <p:tav tm="100000">
                                          <p:val>
                                            <p:strVal val="#ppt_x"/>
                                          </p:val>
                                        </p:tav>
                                      </p:tavLst>
                                    </p:anim>
                                    <p:anim calcmode="lin" valueType="num">
                                      <p:cBhvr additive="base">
                                        <p:cTn id="28" dur="30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3000" fill="hold"/>
                                        <p:tgtEl>
                                          <p:spTgt spid="23"/>
                                        </p:tgtEl>
                                        <p:attrNameLst>
                                          <p:attrName>ppt_x</p:attrName>
                                        </p:attrNameLst>
                                      </p:cBhvr>
                                      <p:tavLst>
                                        <p:tav tm="0">
                                          <p:val>
                                            <p:strVal val="0-#ppt_w/2"/>
                                          </p:val>
                                        </p:tav>
                                        <p:tav tm="100000">
                                          <p:val>
                                            <p:strVal val="#ppt_x"/>
                                          </p:val>
                                        </p:tav>
                                      </p:tavLst>
                                    </p:anim>
                                    <p:anim calcmode="lin" valueType="num">
                                      <p:cBhvr additive="base">
                                        <p:cTn id="32" dur="30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3000" fill="hold"/>
                                        <p:tgtEl>
                                          <p:spTgt spid="25"/>
                                        </p:tgtEl>
                                        <p:attrNameLst>
                                          <p:attrName>ppt_x</p:attrName>
                                        </p:attrNameLst>
                                      </p:cBhvr>
                                      <p:tavLst>
                                        <p:tav tm="0">
                                          <p:val>
                                            <p:strVal val="0-#ppt_w/2"/>
                                          </p:val>
                                        </p:tav>
                                        <p:tav tm="100000">
                                          <p:val>
                                            <p:strVal val="#ppt_x"/>
                                          </p:val>
                                        </p:tav>
                                      </p:tavLst>
                                    </p:anim>
                                    <p:anim calcmode="lin" valueType="num">
                                      <p:cBhvr additive="base">
                                        <p:cTn id="36" dur="3000" fill="hold"/>
                                        <p:tgtEl>
                                          <p:spTgt spid="25"/>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3000" fill="hold"/>
                                        <p:tgtEl>
                                          <p:spTgt spid="19"/>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21"/>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22"/>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24"/>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8"/>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20"/>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23"/>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25"/>
                                        </p:tgtEl>
                                        <p:attrNameLst>
                                          <p:attrName>r</p:attrName>
                                        </p:attrNameLst>
                                      </p:cBhvr>
                                    </p:animRot>
                                  </p:childTnLst>
                                </p:cTn>
                              </p:par>
                            </p:childTnLst>
                          </p:cTn>
                        </p:par>
                        <p:par>
                          <p:cTn id="53" fill="hold">
                            <p:stCondLst>
                              <p:cond delay="3000"/>
                            </p:stCondLst>
                            <p:childTnLst>
                              <p:par>
                                <p:cTn id="54" presetID="2" presetClass="exit" presetSubtype="6" fill="hold" grpId="2" nodeType="afterEffect">
                                  <p:stCondLst>
                                    <p:cond delay="0"/>
                                  </p:stCondLst>
                                  <p:childTnLst>
                                    <p:anim calcmode="lin" valueType="num">
                                      <p:cBhvr additive="base">
                                        <p:cTn id="55" dur="3000"/>
                                        <p:tgtEl>
                                          <p:spTgt spid="19"/>
                                        </p:tgtEl>
                                        <p:attrNameLst>
                                          <p:attrName>ppt_x</p:attrName>
                                        </p:attrNameLst>
                                      </p:cBhvr>
                                      <p:tavLst>
                                        <p:tav tm="0">
                                          <p:val>
                                            <p:strVal val="ppt_x"/>
                                          </p:val>
                                        </p:tav>
                                        <p:tav tm="100000">
                                          <p:val>
                                            <p:strVal val="1+ppt_w/2"/>
                                          </p:val>
                                        </p:tav>
                                      </p:tavLst>
                                    </p:anim>
                                    <p:anim calcmode="lin" valueType="num">
                                      <p:cBhvr additive="base">
                                        <p:cTn id="56" dur="3000"/>
                                        <p:tgtEl>
                                          <p:spTgt spid="19"/>
                                        </p:tgtEl>
                                        <p:attrNameLst>
                                          <p:attrName>ppt_y</p:attrName>
                                        </p:attrNameLst>
                                      </p:cBhvr>
                                      <p:tavLst>
                                        <p:tav tm="0">
                                          <p:val>
                                            <p:strVal val="ppt_y"/>
                                          </p:val>
                                        </p:tav>
                                        <p:tav tm="100000">
                                          <p:val>
                                            <p:strVal val="1+ppt_h/2"/>
                                          </p:val>
                                        </p:tav>
                                      </p:tavLst>
                                    </p:anim>
                                    <p:set>
                                      <p:cBhvr>
                                        <p:cTn id="57" dur="1" fill="hold">
                                          <p:stCondLst>
                                            <p:cond delay="2999"/>
                                          </p:stCondLst>
                                        </p:cTn>
                                        <p:tgtEl>
                                          <p:spTgt spid="19"/>
                                        </p:tgtEl>
                                        <p:attrNameLst>
                                          <p:attrName>style.visibility</p:attrName>
                                        </p:attrNameLst>
                                      </p:cBhvr>
                                      <p:to>
                                        <p:strVal val="hidden"/>
                                      </p:to>
                                    </p:set>
                                  </p:childTnLst>
                                </p:cTn>
                              </p:par>
                              <p:par>
                                <p:cTn id="58" presetID="2" presetClass="exit" presetSubtype="6" fill="hold" grpId="2" nodeType="withEffect">
                                  <p:stCondLst>
                                    <p:cond delay="0"/>
                                  </p:stCondLst>
                                  <p:childTnLst>
                                    <p:anim calcmode="lin" valueType="num">
                                      <p:cBhvr additive="base">
                                        <p:cTn id="59" dur="3000"/>
                                        <p:tgtEl>
                                          <p:spTgt spid="21"/>
                                        </p:tgtEl>
                                        <p:attrNameLst>
                                          <p:attrName>ppt_x</p:attrName>
                                        </p:attrNameLst>
                                      </p:cBhvr>
                                      <p:tavLst>
                                        <p:tav tm="0">
                                          <p:val>
                                            <p:strVal val="ppt_x"/>
                                          </p:val>
                                        </p:tav>
                                        <p:tav tm="100000">
                                          <p:val>
                                            <p:strVal val="1+ppt_w/2"/>
                                          </p:val>
                                        </p:tav>
                                      </p:tavLst>
                                    </p:anim>
                                    <p:anim calcmode="lin" valueType="num">
                                      <p:cBhvr additive="base">
                                        <p:cTn id="60" dur="3000"/>
                                        <p:tgtEl>
                                          <p:spTgt spid="21"/>
                                        </p:tgtEl>
                                        <p:attrNameLst>
                                          <p:attrName>ppt_y</p:attrName>
                                        </p:attrNameLst>
                                      </p:cBhvr>
                                      <p:tavLst>
                                        <p:tav tm="0">
                                          <p:val>
                                            <p:strVal val="ppt_y"/>
                                          </p:val>
                                        </p:tav>
                                        <p:tav tm="100000">
                                          <p:val>
                                            <p:strVal val="1+ppt_h/2"/>
                                          </p:val>
                                        </p:tav>
                                      </p:tavLst>
                                    </p:anim>
                                    <p:set>
                                      <p:cBhvr>
                                        <p:cTn id="61" dur="1" fill="hold">
                                          <p:stCondLst>
                                            <p:cond delay="2999"/>
                                          </p:stCondLst>
                                        </p:cTn>
                                        <p:tgtEl>
                                          <p:spTgt spid="21"/>
                                        </p:tgtEl>
                                        <p:attrNameLst>
                                          <p:attrName>style.visibility</p:attrName>
                                        </p:attrNameLst>
                                      </p:cBhvr>
                                      <p:to>
                                        <p:strVal val="hidden"/>
                                      </p:to>
                                    </p:set>
                                  </p:childTnLst>
                                </p:cTn>
                              </p:par>
                              <p:par>
                                <p:cTn id="62" presetID="2" presetClass="exit" presetSubtype="6" fill="hold" grpId="2" nodeType="withEffect">
                                  <p:stCondLst>
                                    <p:cond delay="0"/>
                                  </p:stCondLst>
                                  <p:childTnLst>
                                    <p:anim calcmode="lin" valueType="num">
                                      <p:cBhvr additive="base">
                                        <p:cTn id="63" dur="3000"/>
                                        <p:tgtEl>
                                          <p:spTgt spid="22"/>
                                        </p:tgtEl>
                                        <p:attrNameLst>
                                          <p:attrName>ppt_x</p:attrName>
                                        </p:attrNameLst>
                                      </p:cBhvr>
                                      <p:tavLst>
                                        <p:tav tm="0">
                                          <p:val>
                                            <p:strVal val="ppt_x"/>
                                          </p:val>
                                        </p:tav>
                                        <p:tav tm="100000">
                                          <p:val>
                                            <p:strVal val="1+ppt_w/2"/>
                                          </p:val>
                                        </p:tav>
                                      </p:tavLst>
                                    </p:anim>
                                    <p:anim calcmode="lin" valueType="num">
                                      <p:cBhvr additive="base">
                                        <p:cTn id="64" dur="3000"/>
                                        <p:tgtEl>
                                          <p:spTgt spid="22"/>
                                        </p:tgtEl>
                                        <p:attrNameLst>
                                          <p:attrName>ppt_y</p:attrName>
                                        </p:attrNameLst>
                                      </p:cBhvr>
                                      <p:tavLst>
                                        <p:tav tm="0">
                                          <p:val>
                                            <p:strVal val="ppt_y"/>
                                          </p:val>
                                        </p:tav>
                                        <p:tav tm="100000">
                                          <p:val>
                                            <p:strVal val="1+ppt_h/2"/>
                                          </p:val>
                                        </p:tav>
                                      </p:tavLst>
                                    </p:anim>
                                    <p:set>
                                      <p:cBhvr>
                                        <p:cTn id="65" dur="1" fill="hold">
                                          <p:stCondLst>
                                            <p:cond delay="2999"/>
                                          </p:stCondLst>
                                        </p:cTn>
                                        <p:tgtEl>
                                          <p:spTgt spid="22"/>
                                        </p:tgtEl>
                                        <p:attrNameLst>
                                          <p:attrName>style.visibility</p:attrName>
                                        </p:attrNameLst>
                                      </p:cBhvr>
                                      <p:to>
                                        <p:strVal val="hidden"/>
                                      </p:to>
                                    </p:set>
                                  </p:childTnLst>
                                </p:cTn>
                              </p:par>
                              <p:par>
                                <p:cTn id="66" presetID="2" presetClass="exit" presetSubtype="6" fill="hold" grpId="2" nodeType="withEffect">
                                  <p:stCondLst>
                                    <p:cond delay="0"/>
                                  </p:stCondLst>
                                  <p:childTnLst>
                                    <p:anim calcmode="lin" valueType="num">
                                      <p:cBhvr additive="base">
                                        <p:cTn id="67" dur="3000"/>
                                        <p:tgtEl>
                                          <p:spTgt spid="24"/>
                                        </p:tgtEl>
                                        <p:attrNameLst>
                                          <p:attrName>ppt_x</p:attrName>
                                        </p:attrNameLst>
                                      </p:cBhvr>
                                      <p:tavLst>
                                        <p:tav tm="0">
                                          <p:val>
                                            <p:strVal val="ppt_x"/>
                                          </p:val>
                                        </p:tav>
                                        <p:tav tm="100000">
                                          <p:val>
                                            <p:strVal val="1+ppt_w/2"/>
                                          </p:val>
                                        </p:tav>
                                      </p:tavLst>
                                    </p:anim>
                                    <p:anim calcmode="lin" valueType="num">
                                      <p:cBhvr additive="base">
                                        <p:cTn id="68" dur="3000"/>
                                        <p:tgtEl>
                                          <p:spTgt spid="24"/>
                                        </p:tgtEl>
                                        <p:attrNameLst>
                                          <p:attrName>ppt_y</p:attrName>
                                        </p:attrNameLst>
                                      </p:cBhvr>
                                      <p:tavLst>
                                        <p:tav tm="0">
                                          <p:val>
                                            <p:strVal val="ppt_y"/>
                                          </p:val>
                                        </p:tav>
                                        <p:tav tm="100000">
                                          <p:val>
                                            <p:strVal val="1+ppt_h/2"/>
                                          </p:val>
                                        </p:tav>
                                      </p:tavLst>
                                    </p:anim>
                                    <p:set>
                                      <p:cBhvr>
                                        <p:cTn id="69" dur="1" fill="hold">
                                          <p:stCondLst>
                                            <p:cond delay="2999"/>
                                          </p:stCondLst>
                                        </p:cTn>
                                        <p:tgtEl>
                                          <p:spTgt spid="24"/>
                                        </p:tgtEl>
                                        <p:attrNameLst>
                                          <p:attrName>style.visibility</p:attrName>
                                        </p:attrNameLst>
                                      </p:cBhvr>
                                      <p:to>
                                        <p:strVal val="hidden"/>
                                      </p:to>
                                    </p:set>
                                  </p:childTnLst>
                                </p:cTn>
                              </p:par>
                              <p:par>
                                <p:cTn id="70" presetID="8" presetClass="emph" presetSubtype="0" fill="hold" grpId="3"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3" nodeType="withEffect">
                                  <p:stCondLst>
                                    <p:cond delay="0"/>
                                  </p:stCondLst>
                                  <p:childTnLst>
                                    <p:animRot by="21600000">
                                      <p:cBhvr>
                                        <p:cTn id="73" dur="3000" fill="hold"/>
                                        <p:tgtEl>
                                          <p:spTgt spid="21"/>
                                        </p:tgtEl>
                                        <p:attrNameLst>
                                          <p:attrName>r</p:attrName>
                                        </p:attrNameLst>
                                      </p:cBhvr>
                                    </p:animRot>
                                  </p:childTnLst>
                                </p:cTn>
                              </p:par>
                              <p:par>
                                <p:cTn id="74" presetID="8" presetClass="emph" presetSubtype="0" fill="hold" grpId="3" nodeType="withEffect">
                                  <p:stCondLst>
                                    <p:cond delay="0"/>
                                  </p:stCondLst>
                                  <p:childTnLst>
                                    <p:animRot by="21600000">
                                      <p:cBhvr>
                                        <p:cTn id="75" dur="3000" fill="hold"/>
                                        <p:tgtEl>
                                          <p:spTgt spid="22"/>
                                        </p:tgtEl>
                                        <p:attrNameLst>
                                          <p:attrName>r</p:attrName>
                                        </p:attrNameLst>
                                      </p:cBhvr>
                                    </p:animRot>
                                  </p:childTnLst>
                                </p:cTn>
                              </p:par>
                              <p:par>
                                <p:cTn id="76" presetID="8" presetClass="emph" presetSubtype="0" fill="hold" grpId="3" nodeType="withEffect">
                                  <p:stCondLst>
                                    <p:cond delay="0"/>
                                  </p:stCondLst>
                                  <p:childTnLst>
                                    <p:animRot by="21600000">
                                      <p:cBhvr>
                                        <p:cTn id="77" dur="3000" fill="hold"/>
                                        <p:tgtEl>
                                          <p:spTgt spid="24"/>
                                        </p:tgtEl>
                                        <p:attrNameLst>
                                          <p:attrName>r</p:attrName>
                                        </p:attrNameLst>
                                      </p:cBhvr>
                                    </p:animRot>
                                  </p:childTnLst>
                                </p:cTn>
                              </p:par>
                              <p:par>
                                <p:cTn id="78" presetID="2" presetClass="exit" presetSubtype="12" fill="hold" grpId="2" nodeType="with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0-ppt_w/2"/>
                                          </p:val>
                                        </p:tav>
                                      </p:tavLst>
                                    </p:anim>
                                    <p:anim calcmode="lin" valueType="num">
                                      <p:cBhvr additive="base">
                                        <p:cTn id="80" dur="3000"/>
                                        <p:tgtEl>
                                          <p:spTgt spid="18"/>
                                        </p:tgtEl>
                                        <p:attrNameLst>
                                          <p:attrName>ppt_y</p:attrName>
                                        </p:attrNameLst>
                                      </p:cBhvr>
                                      <p:tavLst>
                                        <p:tav tm="0">
                                          <p:val>
                                            <p:strVal val="ppt_y"/>
                                          </p:val>
                                        </p:tav>
                                        <p:tav tm="100000">
                                          <p:val>
                                            <p:strVal val="1+ppt_h/2"/>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0-ppt_w/2"/>
                                          </p:val>
                                        </p:tav>
                                      </p:tavLst>
                                    </p:anim>
                                    <p:anim calcmode="lin" valueType="num">
                                      <p:cBhvr additive="base">
                                        <p:cTn id="84" dur="3000"/>
                                        <p:tgtEl>
                                          <p:spTgt spid="20"/>
                                        </p:tgtEl>
                                        <p:attrNameLst>
                                          <p:attrName>ppt_y</p:attrName>
                                        </p:attrNameLst>
                                      </p:cBhvr>
                                      <p:tavLst>
                                        <p:tav tm="0">
                                          <p:val>
                                            <p:strVal val="ppt_y"/>
                                          </p:val>
                                        </p:tav>
                                        <p:tav tm="100000">
                                          <p:val>
                                            <p:strVal val="1+ppt_h/2"/>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12" fill="hold" grpId="2" nodeType="withEffect">
                                  <p:stCondLst>
                                    <p:cond delay="0"/>
                                  </p:stCondLst>
                                  <p:childTnLst>
                                    <p:anim calcmode="lin" valueType="num">
                                      <p:cBhvr additive="base">
                                        <p:cTn id="87" dur="3000"/>
                                        <p:tgtEl>
                                          <p:spTgt spid="23"/>
                                        </p:tgtEl>
                                        <p:attrNameLst>
                                          <p:attrName>ppt_x</p:attrName>
                                        </p:attrNameLst>
                                      </p:cBhvr>
                                      <p:tavLst>
                                        <p:tav tm="0">
                                          <p:val>
                                            <p:strVal val="ppt_x"/>
                                          </p:val>
                                        </p:tav>
                                        <p:tav tm="100000">
                                          <p:val>
                                            <p:strVal val="0-ppt_w/2"/>
                                          </p:val>
                                        </p:tav>
                                      </p:tavLst>
                                    </p:anim>
                                    <p:anim calcmode="lin" valueType="num">
                                      <p:cBhvr additive="base">
                                        <p:cTn id="88" dur="3000"/>
                                        <p:tgtEl>
                                          <p:spTgt spid="23"/>
                                        </p:tgtEl>
                                        <p:attrNameLst>
                                          <p:attrName>ppt_y</p:attrName>
                                        </p:attrNameLst>
                                      </p:cBhvr>
                                      <p:tavLst>
                                        <p:tav tm="0">
                                          <p:val>
                                            <p:strVal val="ppt_y"/>
                                          </p:val>
                                        </p:tav>
                                        <p:tav tm="100000">
                                          <p:val>
                                            <p:strVal val="1+ppt_h/2"/>
                                          </p:val>
                                        </p:tav>
                                      </p:tavLst>
                                    </p:anim>
                                    <p:set>
                                      <p:cBhvr>
                                        <p:cTn id="89" dur="1" fill="hold">
                                          <p:stCondLst>
                                            <p:cond delay="2999"/>
                                          </p:stCondLst>
                                        </p:cTn>
                                        <p:tgtEl>
                                          <p:spTgt spid="23"/>
                                        </p:tgtEl>
                                        <p:attrNameLst>
                                          <p:attrName>style.visibility</p:attrName>
                                        </p:attrNameLst>
                                      </p:cBhvr>
                                      <p:to>
                                        <p:strVal val="hidden"/>
                                      </p:to>
                                    </p:set>
                                  </p:childTnLst>
                                </p:cTn>
                              </p:par>
                              <p:par>
                                <p:cTn id="90" presetID="2" presetClass="exit" presetSubtype="12" fill="hold" grpId="2" nodeType="withEffect">
                                  <p:stCondLst>
                                    <p:cond delay="0"/>
                                  </p:stCondLst>
                                  <p:childTnLst>
                                    <p:anim calcmode="lin" valueType="num">
                                      <p:cBhvr additive="base">
                                        <p:cTn id="91" dur="3000"/>
                                        <p:tgtEl>
                                          <p:spTgt spid="25"/>
                                        </p:tgtEl>
                                        <p:attrNameLst>
                                          <p:attrName>ppt_x</p:attrName>
                                        </p:attrNameLst>
                                      </p:cBhvr>
                                      <p:tavLst>
                                        <p:tav tm="0">
                                          <p:val>
                                            <p:strVal val="ppt_x"/>
                                          </p:val>
                                        </p:tav>
                                        <p:tav tm="100000">
                                          <p:val>
                                            <p:strVal val="0-ppt_w/2"/>
                                          </p:val>
                                        </p:tav>
                                      </p:tavLst>
                                    </p:anim>
                                    <p:anim calcmode="lin" valueType="num">
                                      <p:cBhvr additive="base">
                                        <p:cTn id="92" dur="3000"/>
                                        <p:tgtEl>
                                          <p:spTgt spid="25"/>
                                        </p:tgtEl>
                                        <p:attrNameLst>
                                          <p:attrName>ppt_y</p:attrName>
                                        </p:attrNameLst>
                                      </p:cBhvr>
                                      <p:tavLst>
                                        <p:tav tm="0">
                                          <p:val>
                                            <p:strVal val="ppt_y"/>
                                          </p:val>
                                        </p:tav>
                                        <p:tav tm="100000">
                                          <p:val>
                                            <p:strVal val="1+ppt_h/2"/>
                                          </p:val>
                                        </p:tav>
                                      </p:tavLst>
                                    </p:anim>
                                    <p:set>
                                      <p:cBhvr>
                                        <p:cTn id="93" dur="1" fill="hold">
                                          <p:stCondLst>
                                            <p:cond delay="2999"/>
                                          </p:stCondLst>
                                        </p:cTn>
                                        <p:tgtEl>
                                          <p:spTgt spid="25"/>
                                        </p:tgtEl>
                                        <p:attrNameLst>
                                          <p:attrName>style.visibility</p:attrName>
                                        </p:attrNameLst>
                                      </p:cBhvr>
                                      <p:to>
                                        <p:strVal val="hidden"/>
                                      </p:to>
                                    </p:set>
                                  </p:childTnLst>
                                </p:cTn>
                              </p:par>
                              <p:par>
                                <p:cTn id="94" presetID="8" presetClass="emph" presetSubtype="0" fill="hold" grpId="3"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20"/>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25"/>
                                        </p:tgtEl>
                                        <p:attrNameLst>
                                          <p:attrName>r</p:attrName>
                                        </p:attrNameLst>
                                      </p:cBhvr>
                                    </p:animRot>
                                  </p:childTnLst>
                                </p:cTn>
                              </p:par>
                              <p:par>
                                <p:cTn id="102" presetID="2" presetClass="exit" presetSubtype="2" fill="hold" grpId="4" nodeType="withEffect">
                                  <p:stCondLst>
                                    <p:cond delay="0"/>
                                  </p:stCondLst>
                                  <p:childTnLst>
                                    <p:anim calcmode="lin" valueType="num">
                                      <p:cBhvr additive="base">
                                        <p:cTn id="103" dur="3000"/>
                                        <p:tgtEl>
                                          <p:spTgt spid="19"/>
                                        </p:tgtEl>
                                        <p:attrNameLst>
                                          <p:attrName>ppt_x</p:attrName>
                                        </p:attrNameLst>
                                      </p:cBhvr>
                                      <p:tavLst>
                                        <p:tav tm="0">
                                          <p:val>
                                            <p:strVal val="ppt_x"/>
                                          </p:val>
                                        </p:tav>
                                        <p:tav tm="100000">
                                          <p:val>
                                            <p:strVal val="1+ppt_w/2"/>
                                          </p:val>
                                        </p:tav>
                                      </p:tavLst>
                                    </p:anim>
                                    <p:anim calcmode="lin" valueType="num">
                                      <p:cBhvr additive="base">
                                        <p:cTn id="104" dur="3000"/>
                                        <p:tgtEl>
                                          <p:spTgt spid="19"/>
                                        </p:tgtEl>
                                        <p:attrNameLst>
                                          <p:attrName>ppt_y</p:attrName>
                                        </p:attrNameLst>
                                      </p:cBhvr>
                                      <p:tavLst>
                                        <p:tav tm="0">
                                          <p:val>
                                            <p:strVal val="ppt_y"/>
                                          </p:val>
                                        </p:tav>
                                        <p:tav tm="100000">
                                          <p:val>
                                            <p:strVal val="ppt_y"/>
                                          </p:val>
                                        </p:tav>
                                      </p:tavLst>
                                    </p:anim>
                                    <p:set>
                                      <p:cBhvr>
                                        <p:cTn id="105" dur="1" fill="hold">
                                          <p:stCondLst>
                                            <p:cond delay="2999"/>
                                          </p:stCondLst>
                                        </p:cTn>
                                        <p:tgtEl>
                                          <p:spTgt spid="19"/>
                                        </p:tgtEl>
                                        <p:attrNameLst>
                                          <p:attrName>style.visibility</p:attrName>
                                        </p:attrNameLst>
                                      </p:cBhvr>
                                      <p:to>
                                        <p:strVal val="hidden"/>
                                      </p:to>
                                    </p:set>
                                  </p:childTnLst>
                                </p:cTn>
                              </p:par>
                              <p:par>
                                <p:cTn id="106" presetID="2" presetClass="exit" presetSubtype="2" fill="hold" grpId="4" nodeType="withEffect">
                                  <p:stCondLst>
                                    <p:cond delay="0"/>
                                  </p:stCondLst>
                                  <p:childTnLst>
                                    <p:anim calcmode="lin" valueType="num">
                                      <p:cBhvr additive="base">
                                        <p:cTn id="107" dur="3000"/>
                                        <p:tgtEl>
                                          <p:spTgt spid="21"/>
                                        </p:tgtEl>
                                        <p:attrNameLst>
                                          <p:attrName>ppt_x</p:attrName>
                                        </p:attrNameLst>
                                      </p:cBhvr>
                                      <p:tavLst>
                                        <p:tav tm="0">
                                          <p:val>
                                            <p:strVal val="ppt_x"/>
                                          </p:val>
                                        </p:tav>
                                        <p:tav tm="100000">
                                          <p:val>
                                            <p:strVal val="1+ppt_w/2"/>
                                          </p:val>
                                        </p:tav>
                                      </p:tavLst>
                                    </p:anim>
                                    <p:anim calcmode="lin" valueType="num">
                                      <p:cBhvr additive="base">
                                        <p:cTn id="108" dur="3000"/>
                                        <p:tgtEl>
                                          <p:spTgt spid="21"/>
                                        </p:tgtEl>
                                        <p:attrNameLst>
                                          <p:attrName>ppt_y</p:attrName>
                                        </p:attrNameLst>
                                      </p:cBhvr>
                                      <p:tavLst>
                                        <p:tav tm="0">
                                          <p:val>
                                            <p:strVal val="ppt_y"/>
                                          </p:val>
                                        </p:tav>
                                        <p:tav tm="100000">
                                          <p:val>
                                            <p:strVal val="ppt_y"/>
                                          </p:val>
                                        </p:tav>
                                      </p:tavLst>
                                    </p:anim>
                                    <p:set>
                                      <p:cBhvr>
                                        <p:cTn id="109" dur="1" fill="hold">
                                          <p:stCondLst>
                                            <p:cond delay="2999"/>
                                          </p:stCondLst>
                                        </p:cTn>
                                        <p:tgtEl>
                                          <p:spTgt spid="21"/>
                                        </p:tgtEl>
                                        <p:attrNameLst>
                                          <p:attrName>style.visibility</p:attrName>
                                        </p:attrNameLst>
                                      </p:cBhvr>
                                      <p:to>
                                        <p:strVal val="hidden"/>
                                      </p:to>
                                    </p:set>
                                  </p:childTnLst>
                                </p:cTn>
                              </p:par>
                              <p:par>
                                <p:cTn id="110" presetID="2" presetClass="exit" presetSubtype="2" fill="hold" grpId="4" nodeType="withEffect">
                                  <p:stCondLst>
                                    <p:cond delay="0"/>
                                  </p:stCondLst>
                                  <p:childTnLst>
                                    <p:anim calcmode="lin" valueType="num">
                                      <p:cBhvr additive="base">
                                        <p:cTn id="111" dur="3000"/>
                                        <p:tgtEl>
                                          <p:spTgt spid="22"/>
                                        </p:tgtEl>
                                        <p:attrNameLst>
                                          <p:attrName>ppt_x</p:attrName>
                                        </p:attrNameLst>
                                      </p:cBhvr>
                                      <p:tavLst>
                                        <p:tav tm="0">
                                          <p:val>
                                            <p:strVal val="ppt_x"/>
                                          </p:val>
                                        </p:tav>
                                        <p:tav tm="100000">
                                          <p:val>
                                            <p:strVal val="1+ppt_w/2"/>
                                          </p:val>
                                        </p:tav>
                                      </p:tavLst>
                                    </p:anim>
                                    <p:anim calcmode="lin" valueType="num">
                                      <p:cBhvr additive="base">
                                        <p:cTn id="112" dur="3000"/>
                                        <p:tgtEl>
                                          <p:spTgt spid="22"/>
                                        </p:tgtEl>
                                        <p:attrNameLst>
                                          <p:attrName>ppt_y</p:attrName>
                                        </p:attrNameLst>
                                      </p:cBhvr>
                                      <p:tavLst>
                                        <p:tav tm="0">
                                          <p:val>
                                            <p:strVal val="ppt_y"/>
                                          </p:val>
                                        </p:tav>
                                        <p:tav tm="100000">
                                          <p:val>
                                            <p:strVal val="ppt_y"/>
                                          </p:val>
                                        </p:tav>
                                      </p:tavLst>
                                    </p:anim>
                                    <p:set>
                                      <p:cBhvr>
                                        <p:cTn id="113" dur="1" fill="hold">
                                          <p:stCondLst>
                                            <p:cond delay="2999"/>
                                          </p:stCondLst>
                                        </p:cTn>
                                        <p:tgtEl>
                                          <p:spTgt spid="22"/>
                                        </p:tgtEl>
                                        <p:attrNameLst>
                                          <p:attrName>style.visibility</p:attrName>
                                        </p:attrNameLst>
                                      </p:cBhvr>
                                      <p:to>
                                        <p:strVal val="hidden"/>
                                      </p:to>
                                    </p:set>
                                  </p:childTnLst>
                                </p:cTn>
                              </p:par>
                              <p:par>
                                <p:cTn id="114" presetID="2" presetClass="exit" presetSubtype="2" fill="hold" grpId="4" nodeType="withEffect">
                                  <p:stCondLst>
                                    <p:cond delay="0"/>
                                  </p:stCondLst>
                                  <p:childTnLst>
                                    <p:anim calcmode="lin" valueType="num">
                                      <p:cBhvr additive="base">
                                        <p:cTn id="115" dur="3000"/>
                                        <p:tgtEl>
                                          <p:spTgt spid="24"/>
                                        </p:tgtEl>
                                        <p:attrNameLst>
                                          <p:attrName>ppt_x</p:attrName>
                                        </p:attrNameLst>
                                      </p:cBhvr>
                                      <p:tavLst>
                                        <p:tav tm="0">
                                          <p:val>
                                            <p:strVal val="ppt_x"/>
                                          </p:val>
                                        </p:tav>
                                        <p:tav tm="100000">
                                          <p:val>
                                            <p:strVal val="1+ppt_w/2"/>
                                          </p:val>
                                        </p:tav>
                                      </p:tavLst>
                                    </p:anim>
                                    <p:anim calcmode="lin" valueType="num">
                                      <p:cBhvr additive="base">
                                        <p:cTn id="116" dur="3000"/>
                                        <p:tgtEl>
                                          <p:spTgt spid="24"/>
                                        </p:tgtEl>
                                        <p:attrNameLst>
                                          <p:attrName>ppt_y</p:attrName>
                                        </p:attrNameLst>
                                      </p:cBhvr>
                                      <p:tavLst>
                                        <p:tav tm="0">
                                          <p:val>
                                            <p:strVal val="ppt_y"/>
                                          </p:val>
                                        </p:tav>
                                        <p:tav tm="100000">
                                          <p:val>
                                            <p:strVal val="ppt_y"/>
                                          </p:val>
                                        </p:tav>
                                      </p:tavLst>
                                    </p:anim>
                                    <p:set>
                                      <p:cBhvr>
                                        <p:cTn id="117" dur="1" fill="hold">
                                          <p:stCondLst>
                                            <p:cond delay="2999"/>
                                          </p:stCondLst>
                                        </p:cTn>
                                        <p:tgtEl>
                                          <p:spTgt spid="24"/>
                                        </p:tgtEl>
                                        <p:attrNameLst>
                                          <p:attrName>style.visibility</p:attrName>
                                        </p:attrNameLst>
                                      </p:cBhvr>
                                      <p:to>
                                        <p:strVal val="hidden"/>
                                      </p:to>
                                    </p:set>
                                  </p:childTnLst>
                                </p:cTn>
                              </p:par>
                              <p:par>
                                <p:cTn id="118" presetID="2" presetClass="exit" presetSubtype="8" fill="hold" grpId="4" nodeType="withEffect">
                                  <p:stCondLst>
                                    <p:cond delay="0"/>
                                  </p:stCondLst>
                                  <p:childTnLst>
                                    <p:anim calcmode="lin" valueType="num">
                                      <p:cBhvr additive="base">
                                        <p:cTn id="119" dur="3000"/>
                                        <p:tgtEl>
                                          <p:spTgt spid="18"/>
                                        </p:tgtEl>
                                        <p:attrNameLst>
                                          <p:attrName>ppt_x</p:attrName>
                                        </p:attrNameLst>
                                      </p:cBhvr>
                                      <p:tavLst>
                                        <p:tav tm="0">
                                          <p:val>
                                            <p:strVal val="ppt_x"/>
                                          </p:val>
                                        </p:tav>
                                        <p:tav tm="100000">
                                          <p:val>
                                            <p:strVal val="0-ppt_w/2"/>
                                          </p:val>
                                        </p:tav>
                                      </p:tavLst>
                                    </p:anim>
                                    <p:anim calcmode="lin" valueType="num">
                                      <p:cBhvr additive="base">
                                        <p:cTn id="120" dur="3000"/>
                                        <p:tgtEl>
                                          <p:spTgt spid="18"/>
                                        </p:tgtEl>
                                        <p:attrNameLst>
                                          <p:attrName>ppt_y</p:attrName>
                                        </p:attrNameLst>
                                      </p:cBhvr>
                                      <p:tavLst>
                                        <p:tav tm="0">
                                          <p:val>
                                            <p:strVal val="ppt_y"/>
                                          </p:val>
                                        </p:tav>
                                        <p:tav tm="100000">
                                          <p:val>
                                            <p:strVal val="ppt_y"/>
                                          </p:val>
                                        </p:tav>
                                      </p:tavLst>
                                    </p:anim>
                                    <p:set>
                                      <p:cBhvr>
                                        <p:cTn id="121" dur="1" fill="hold">
                                          <p:stCondLst>
                                            <p:cond delay="2999"/>
                                          </p:stCondLst>
                                        </p:cTn>
                                        <p:tgtEl>
                                          <p:spTgt spid="18"/>
                                        </p:tgtEl>
                                        <p:attrNameLst>
                                          <p:attrName>style.visibility</p:attrName>
                                        </p:attrNameLst>
                                      </p:cBhvr>
                                      <p:to>
                                        <p:strVal val="hidden"/>
                                      </p:to>
                                    </p:set>
                                  </p:childTnLst>
                                </p:cTn>
                              </p:par>
                              <p:par>
                                <p:cTn id="122" presetID="2" presetClass="exit" presetSubtype="8" fill="hold" grpId="4" nodeType="withEffect">
                                  <p:stCondLst>
                                    <p:cond delay="0"/>
                                  </p:stCondLst>
                                  <p:childTnLst>
                                    <p:anim calcmode="lin" valueType="num">
                                      <p:cBhvr additive="base">
                                        <p:cTn id="123" dur="3000"/>
                                        <p:tgtEl>
                                          <p:spTgt spid="20"/>
                                        </p:tgtEl>
                                        <p:attrNameLst>
                                          <p:attrName>ppt_x</p:attrName>
                                        </p:attrNameLst>
                                      </p:cBhvr>
                                      <p:tavLst>
                                        <p:tav tm="0">
                                          <p:val>
                                            <p:strVal val="ppt_x"/>
                                          </p:val>
                                        </p:tav>
                                        <p:tav tm="100000">
                                          <p:val>
                                            <p:strVal val="0-ppt_w/2"/>
                                          </p:val>
                                        </p:tav>
                                      </p:tavLst>
                                    </p:anim>
                                    <p:anim calcmode="lin" valueType="num">
                                      <p:cBhvr additive="base">
                                        <p:cTn id="124" dur="3000"/>
                                        <p:tgtEl>
                                          <p:spTgt spid="20"/>
                                        </p:tgtEl>
                                        <p:attrNameLst>
                                          <p:attrName>ppt_y</p:attrName>
                                        </p:attrNameLst>
                                      </p:cBhvr>
                                      <p:tavLst>
                                        <p:tav tm="0">
                                          <p:val>
                                            <p:strVal val="ppt_y"/>
                                          </p:val>
                                        </p:tav>
                                        <p:tav tm="100000">
                                          <p:val>
                                            <p:strVal val="ppt_y"/>
                                          </p:val>
                                        </p:tav>
                                      </p:tavLst>
                                    </p:anim>
                                    <p:set>
                                      <p:cBhvr>
                                        <p:cTn id="125" dur="1" fill="hold">
                                          <p:stCondLst>
                                            <p:cond delay="2999"/>
                                          </p:stCondLst>
                                        </p:cTn>
                                        <p:tgtEl>
                                          <p:spTgt spid="20"/>
                                        </p:tgtEl>
                                        <p:attrNameLst>
                                          <p:attrName>style.visibility</p:attrName>
                                        </p:attrNameLst>
                                      </p:cBhvr>
                                      <p:to>
                                        <p:strVal val="hidden"/>
                                      </p:to>
                                    </p:set>
                                  </p:childTnLst>
                                </p:cTn>
                              </p:par>
                              <p:par>
                                <p:cTn id="126" presetID="2" presetClass="exit" presetSubtype="8" fill="hold" grpId="4" nodeType="withEffect">
                                  <p:stCondLst>
                                    <p:cond delay="0"/>
                                  </p:stCondLst>
                                  <p:childTnLst>
                                    <p:anim calcmode="lin" valueType="num">
                                      <p:cBhvr additive="base">
                                        <p:cTn id="127" dur="3000"/>
                                        <p:tgtEl>
                                          <p:spTgt spid="23"/>
                                        </p:tgtEl>
                                        <p:attrNameLst>
                                          <p:attrName>ppt_x</p:attrName>
                                        </p:attrNameLst>
                                      </p:cBhvr>
                                      <p:tavLst>
                                        <p:tav tm="0">
                                          <p:val>
                                            <p:strVal val="ppt_x"/>
                                          </p:val>
                                        </p:tav>
                                        <p:tav tm="100000">
                                          <p:val>
                                            <p:strVal val="0-ppt_w/2"/>
                                          </p:val>
                                        </p:tav>
                                      </p:tavLst>
                                    </p:anim>
                                    <p:anim calcmode="lin" valueType="num">
                                      <p:cBhvr additive="base">
                                        <p:cTn id="128" dur="3000"/>
                                        <p:tgtEl>
                                          <p:spTgt spid="23"/>
                                        </p:tgtEl>
                                        <p:attrNameLst>
                                          <p:attrName>ppt_y</p:attrName>
                                        </p:attrNameLst>
                                      </p:cBhvr>
                                      <p:tavLst>
                                        <p:tav tm="0">
                                          <p:val>
                                            <p:strVal val="ppt_y"/>
                                          </p:val>
                                        </p:tav>
                                        <p:tav tm="100000">
                                          <p:val>
                                            <p:strVal val="ppt_y"/>
                                          </p:val>
                                        </p:tav>
                                      </p:tavLst>
                                    </p:anim>
                                    <p:set>
                                      <p:cBhvr>
                                        <p:cTn id="129" dur="1" fill="hold">
                                          <p:stCondLst>
                                            <p:cond delay="2999"/>
                                          </p:stCondLst>
                                        </p:cTn>
                                        <p:tgtEl>
                                          <p:spTgt spid="23"/>
                                        </p:tgtEl>
                                        <p:attrNameLst>
                                          <p:attrName>style.visibility</p:attrName>
                                        </p:attrNameLst>
                                      </p:cBhvr>
                                      <p:to>
                                        <p:strVal val="hidden"/>
                                      </p:to>
                                    </p:set>
                                  </p:childTnLst>
                                </p:cTn>
                              </p:par>
                              <p:par>
                                <p:cTn id="130" presetID="2" presetClass="exit" presetSubtype="8" fill="hold" grpId="4" nodeType="withEffect">
                                  <p:stCondLst>
                                    <p:cond delay="0"/>
                                  </p:stCondLst>
                                  <p:childTnLst>
                                    <p:anim calcmode="lin" valueType="num">
                                      <p:cBhvr additive="base">
                                        <p:cTn id="131" dur="3000"/>
                                        <p:tgtEl>
                                          <p:spTgt spid="25"/>
                                        </p:tgtEl>
                                        <p:attrNameLst>
                                          <p:attrName>ppt_x</p:attrName>
                                        </p:attrNameLst>
                                      </p:cBhvr>
                                      <p:tavLst>
                                        <p:tav tm="0">
                                          <p:val>
                                            <p:strVal val="ppt_x"/>
                                          </p:val>
                                        </p:tav>
                                        <p:tav tm="100000">
                                          <p:val>
                                            <p:strVal val="0-ppt_w/2"/>
                                          </p:val>
                                        </p:tav>
                                      </p:tavLst>
                                    </p:anim>
                                    <p:anim calcmode="lin" valueType="num">
                                      <p:cBhvr additive="base">
                                        <p:cTn id="132" dur="3000"/>
                                        <p:tgtEl>
                                          <p:spTgt spid="25"/>
                                        </p:tgtEl>
                                        <p:attrNameLst>
                                          <p:attrName>ppt_y</p:attrName>
                                        </p:attrNameLst>
                                      </p:cBhvr>
                                      <p:tavLst>
                                        <p:tav tm="0">
                                          <p:val>
                                            <p:strVal val="ppt_y"/>
                                          </p:val>
                                        </p:tav>
                                        <p:tav tm="100000">
                                          <p:val>
                                            <p:strVal val="ppt_y"/>
                                          </p:val>
                                        </p:tav>
                                      </p:tavLst>
                                    </p:anim>
                                    <p:set>
                                      <p:cBhvr>
                                        <p:cTn id="133" dur="1" fill="hold">
                                          <p:stCondLst>
                                            <p:cond delay="2999"/>
                                          </p:stCondLst>
                                        </p:cTn>
                                        <p:tgtEl>
                                          <p:spTgt spid="25"/>
                                        </p:tgtEl>
                                        <p:attrNameLst>
                                          <p:attrName>style.visibility</p:attrName>
                                        </p:attrNameLst>
                                      </p:cBhvr>
                                      <p:to>
                                        <p:strVal val="hidden"/>
                                      </p:to>
                                    </p:set>
                                  </p:childTnLst>
                                </p:cTn>
                              </p:par>
                              <p:par>
                                <p:cTn id="134" presetID="23" presetClass="entr" presetSubtype="288" fill="hold" nodeType="with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3000" fill="hold"/>
                                        <p:tgtEl>
                                          <p:spTgt spid="16"/>
                                        </p:tgtEl>
                                        <p:attrNameLst>
                                          <p:attrName>ppt_w</p:attrName>
                                        </p:attrNameLst>
                                      </p:cBhvr>
                                      <p:tavLst>
                                        <p:tav tm="0">
                                          <p:val>
                                            <p:strVal val="4/3*#ppt_w"/>
                                          </p:val>
                                        </p:tav>
                                        <p:tav tm="100000">
                                          <p:val>
                                            <p:strVal val="#ppt_w"/>
                                          </p:val>
                                        </p:tav>
                                      </p:tavLst>
                                    </p:anim>
                                    <p:anim calcmode="lin" valueType="num">
                                      <p:cBhvr>
                                        <p:cTn id="137" dur="3000" fill="hold"/>
                                        <p:tgtEl>
                                          <p:spTgt spid="16"/>
                                        </p:tgtEl>
                                        <p:attrNameLst>
                                          <p:attrName>ppt_h</p:attrName>
                                        </p:attrNameLst>
                                      </p:cBhvr>
                                      <p:tavLst>
                                        <p:tav tm="0">
                                          <p:val>
                                            <p:strVal val="4/3*#ppt_h"/>
                                          </p:val>
                                        </p:tav>
                                        <p:tav tm="100000">
                                          <p:val>
                                            <p:strVal val="#ppt_h"/>
                                          </p:val>
                                        </p:tav>
                                      </p:tavLst>
                                    </p:anim>
                                  </p:childTnLst>
                                </p:cTn>
                              </p:par>
                              <p:par>
                                <p:cTn id="138" presetID="16" presetClass="entr" presetSubtype="37" fill="hold" nodeType="withEffect">
                                  <p:stCondLst>
                                    <p:cond delay="0"/>
                                  </p:stCondLst>
                                  <p:childTnLst>
                                    <p:set>
                                      <p:cBhvr>
                                        <p:cTn id="139" dur="1" fill="hold">
                                          <p:stCondLst>
                                            <p:cond delay="0"/>
                                          </p:stCondLst>
                                        </p:cTn>
                                        <p:tgtEl>
                                          <p:spTgt spid="16"/>
                                        </p:tgtEl>
                                        <p:attrNameLst>
                                          <p:attrName>style.visibility</p:attrName>
                                        </p:attrNameLst>
                                      </p:cBhvr>
                                      <p:to>
                                        <p:strVal val="visible"/>
                                      </p:to>
                                    </p:set>
                                    <p:animEffect transition="in" filter="barn(outVertical)">
                                      <p:cBhvr>
                                        <p:cTn id="140" dur="3000"/>
                                        <p:tgtEl>
                                          <p:spTgt spid="16"/>
                                        </p:tgtEl>
                                      </p:cBhvr>
                                    </p:animEffect>
                                  </p:childTnLst>
                                </p:cTn>
                              </p:par>
                            </p:childTnLst>
                          </p:cTn>
                        </p:par>
                        <p:par>
                          <p:cTn id="141" fill="hold">
                            <p:stCondLst>
                              <p:cond delay="6000"/>
                            </p:stCondLst>
                            <p:childTnLst>
                              <p:par>
                                <p:cTn id="142" presetID="52" presetClass="entr" presetSubtype="0" fill="hold" nodeType="afterEffect">
                                  <p:stCondLst>
                                    <p:cond delay="0"/>
                                  </p:stCondLst>
                                  <p:childTnLst>
                                    <p:set>
                                      <p:cBhvr>
                                        <p:cTn id="143" dur="1" fill="hold">
                                          <p:stCondLst>
                                            <p:cond delay="0"/>
                                          </p:stCondLst>
                                        </p:cTn>
                                        <p:tgtEl>
                                          <p:spTgt spid="57346"/>
                                        </p:tgtEl>
                                        <p:attrNameLst>
                                          <p:attrName>style.visibility</p:attrName>
                                        </p:attrNameLst>
                                      </p:cBhvr>
                                      <p:to>
                                        <p:strVal val="visible"/>
                                      </p:to>
                                    </p:set>
                                    <p:animScale>
                                      <p:cBhvr>
                                        <p:cTn id="144" dur="3000" decel="50000" fill="hold">
                                          <p:stCondLst>
                                            <p:cond delay="0"/>
                                          </p:stCondLst>
                                        </p:cTn>
                                        <p:tgtEl>
                                          <p:spTgt spid="573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5" dur="3000" decel="50000" fill="hold">
                                          <p:stCondLst>
                                            <p:cond delay="0"/>
                                          </p:stCondLst>
                                        </p:cTn>
                                        <p:tgtEl>
                                          <p:spTgt spid="57346"/>
                                        </p:tgtEl>
                                        <p:attrNameLst>
                                          <p:attrName>ppt_x</p:attrName>
                                          <p:attrName>ppt_y</p:attrName>
                                        </p:attrNameLst>
                                      </p:cBhvr>
                                    </p:animMotion>
                                    <p:animEffect transition="in" filter="fade">
                                      <p:cBhvr>
                                        <p:cTn id="146" dur="3000"/>
                                        <p:tgtEl>
                                          <p:spTgt spid="57346"/>
                                        </p:tgtEl>
                                      </p:cBhvr>
                                    </p:animEffect>
                                  </p:childTnLst>
                                </p:cTn>
                              </p:par>
                            </p:childTnLst>
                          </p:cTn>
                        </p:par>
                        <p:par>
                          <p:cTn id="147" fill="hold">
                            <p:stCondLst>
                              <p:cond delay="9000"/>
                            </p:stCondLst>
                            <p:childTnLst>
                              <p:par>
                                <p:cTn id="148" presetID="52" presetClass="entr" presetSubtype="0" fill="hold" nodeType="afterEffect">
                                  <p:stCondLst>
                                    <p:cond delay="0"/>
                                  </p:stCondLst>
                                  <p:childTnLst>
                                    <p:set>
                                      <p:cBhvr>
                                        <p:cTn id="149" dur="1" fill="hold">
                                          <p:stCondLst>
                                            <p:cond delay="0"/>
                                          </p:stCondLst>
                                        </p:cTn>
                                        <p:tgtEl>
                                          <p:spTgt spid="57350"/>
                                        </p:tgtEl>
                                        <p:attrNameLst>
                                          <p:attrName>style.visibility</p:attrName>
                                        </p:attrNameLst>
                                      </p:cBhvr>
                                      <p:to>
                                        <p:strVal val="visible"/>
                                      </p:to>
                                    </p:set>
                                    <p:animScale>
                                      <p:cBhvr>
                                        <p:cTn id="150" dur="3000" decel="50000" fill="hold">
                                          <p:stCondLst>
                                            <p:cond delay="0"/>
                                          </p:stCondLst>
                                        </p:cTn>
                                        <p:tgtEl>
                                          <p:spTgt spid="573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1" dur="3000" decel="50000" fill="hold">
                                          <p:stCondLst>
                                            <p:cond delay="0"/>
                                          </p:stCondLst>
                                        </p:cTn>
                                        <p:tgtEl>
                                          <p:spTgt spid="57350"/>
                                        </p:tgtEl>
                                        <p:attrNameLst>
                                          <p:attrName>ppt_x</p:attrName>
                                          <p:attrName>ppt_y</p:attrName>
                                        </p:attrNameLst>
                                      </p:cBhvr>
                                    </p:animMotion>
                                    <p:animEffect transition="in" filter="fade">
                                      <p:cBhvr>
                                        <p:cTn id="152" dur="3000"/>
                                        <p:tgtEl>
                                          <p:spTgt spid="57350"/>
                                        </p:tgtEl>
                                      </p:cBhvr>
                                    </p:animEffect>
                                  </p:childTnLst>
                                </p:cTn>
                              </p:par>
                            </p:childTnLst>
                          </p:cTn>
                        </p:par>
                        <p:par>
                          <p:cTn id="153" fill="hold">
                            <p:stCondLst>
                              <p:cond delay="12000"/>
                            </p:stCondLst>
                            <p:childTnLst>
                              <p:par>
                                <p:cTn id="154" presetID="52" presetClass="entr" presetSubtype="0" fill="hold" nodeType="afterEffect">
                                  <p:stCondLst>
                                    <p:cond delay="0"/>
                                  </p:stCondLst>
                                  <p:childTnLst>
                                    <p:set>
                                      <p:cBhvr>
                                        <p:cTn id="155" dur="1" fill="hold">
                                          <p:stCondLst>
                                            <p:cond delay="0"/>
                                          </p:stCondLst>
                                        </p:cTn>
                                        <p:tgtEl>
                                          <p:spTgt spid="57352"/>
                                        </p:tgtEl>
                                        <p:attrNameLst>
                                          <p:attrName>style.visibility</p:attrName>
                                        </p:attrNameLst>
                                      </p:cBhvr>
                                      <p:to>
                                        <p:strVal val="visible"/>
                                      </p:to>
                                    </p:set>
                                    <p:animScale>
                                      <p:cBhvr>
                                        <p:cTn id="156" dur="3000" decel="50000" fill="hold">
                                          <p:stCondLst>
                                            <p:cond delay="0"/>
                                          </p:stCondLst>
                                        </p:cTn>
                                        <p:tgtEl>
                                          <p:spTgt spid="573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7" dur="3000" decel="50000" fill="hold">
                                          <p:stCondLst>
                                            <p:cond delay="0"/>
                                          </p:stCondLst>
                                        </p:cTn>
                                        <p:tgtEl>
                                          <p:spTgt spid="57352"/>
                                        </p:tgtEl>
                                        <p:attrNameLst>
                                          <p:attrName>ppt_x</p:attrName>
                                          <p:attrName>ppt_y</p:attrName>
                                        </p:attrNameLst>
                                      </p:cBhvr>
                                    </p:animMotion>
                                    <p:animEffect transition="in" filter="fade">
                                      <p:cBhvr>
                                        <p:cTn id="158" dur="3000"/>
                                        <p:tgtEl>
                                          <p:spTgt spid="57352"/>
                                        </p:tgtEl>
                                      </p:cBhvr>
                                    </p:animEffect>
                                  </p:childTnLst>
                                </p:cTn>
                              </p:par>
                            </p:childTnLst>
                          </p:cTn>
                        </p:par>
                        <p:par>
                          <p:cTn id="159" fill="hold">
                            <p:stCondLst>
                              <p:cond delay="15000"/>
                            </p:stCondLst>
                            <p:childTnLst>
                              <p:par>
                                <p:cTn id="160" presetID="52" presetClass="entr" presetSubtype="0" fill="hold" nodeType="afterEffect">
                                  <p:stCondLst>
                                    <p:cond delay="0"/>
                                  </p:stCondLst>
                                  <p:childTnLst>
                                    <p:set>
                                      <p:cBhvr>
                                        <p:cTn id="161" dur="1" fill="hold">
                                          <p:stCondLst>
                                            <p:cond delay="0"/>
                                          </p:stCondLst>
                                        </p:cTn>
                                        <p:tgtEl>
                                          <p:spTgt spid="57354"/>
                                        </p:tgtEl>
                                        <p:attrNameLst>
                                          <p:attrName>style.visibility</p:attrName>
                                        </p:attrNameLst>
                                      </p:cBhvr>
                                      <p:to>
                                        <p:strVal val="visible"/>
                                      </p:to>
                                    </p:set>
                                    <p:animScale>
                                      <p:cBhvr>
                                        <p:cTn id="162" dur="3000" decel="50000" fill="hold">
                                          <p:stCondLst>
                                            <p:cond delay="0"/>
                                          </p:stCondLst>
                                        </p:cTn>
                                        <p:tgtEl>
                                          <p:spTgt spid="573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3" dur="3000" decel="50000" fill="hold">
                                          <p:stCondLst>
                                            <p:cond delay="0"/>
                                          </p:stCondLst>
                                        </p:cTn>
                                        <p:tgtEl>
                                          <p:spTgt spid="57354"/>
                                        </p:tgtEl>
                                        <p:attrNameLst>
                                          <p:attrName>ppt_x</p:attrName>
                                          <p:attrName>ppt_y</p:attrName>
                                        </p:attrNameLst>
                                      </p:cBhvr>
                                    </p:animMotion>
                                    <p:animEffect transition="in" filter="fade">
                                      <p:cBhvr>
                                        <p:cTn id="164" dur="3000"/>
                                        <p:tgtEl>
                                          <p:spTgt spid="57354"/>
                                        </p:tgtEl>
                                      </p:cBhvr>
                                    </p:animEffect>
                                  </p:childTnLst>
                                </p:cTn>
                              </p:par>
                            </p:childTnLst>
                          </p:cTn>
                        </p:par>
                        <p:par>
                          <p:cTn id="165" fill="hold">
                            <p:stCondLst>
                              <p:cond delay="18000"/>
                            </p:stCondLst>
                            <p:childTnLst>
                              <p:par>
                                <p:cTn id="166" presetID="52" presetClass="entr" presetSubtype="0" fill="hold" nodeType="afterEffect">
                                  <p:stCondLst>
                                    <p:cond delay="0"/>
                                  </p:stCondLst>
                                  <p:childTnLst>
                                    <p:set>
                                      <p:cBhvr>
                                        <p:cTn id="167" dur="1" fill="hold">
                                          <p:stCondLst>
                                            <p:cond delay="0"/>
                                          </p:stCondLst>
                                        </p:cTn>
                                        <p:tgtEl>
                                          <p:spTgt spid="5"/>
                                        </p:tgtEl>
                                        <p:attrNameLst>
                                          <p:attrName>style.visibility</p:attrName>
                                        </p:attrNameLst>
                                      </p:cBhvr>
                                      <p:to>
                                        <p:strVal val="visible"/>
                                      </p:to>
                                    </p:set>
                                    <p:animScale>
                                      <p:cBhvr>
                                        <p:cTn id="168"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9" dur="3000" decel="50000" fill="hold">
                                          <p:stCondLst>
                                            <p:cond delay="0"/>
                                          </p:stCondLst>
                                        </p:cTn>
                                        <p:tgtEl>
                                          <p:spTgt spid="5"/>
                                        </p:tgtEl>
                                        <p:attrNameLst>
                                          <p:attrName>ppt_x</p:attrName>
                                          <p:attrName>ppt_y</p:attrName>
                                        </p:attrNameLst>
                                      </p:cBhvr>
                                    </p:animMotion>
                                    <p:animEffect transition="in" filter="fade">
                                      <p:cBhvr>
                                        <p:cTn id="17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62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2706" name="Picture 2" descr="Image du Blog marie4liberte.centerblog.net"/>
          <p:cNvPicPr>
            <a:picLocks noChangeAspect="1" noChangeArrowheads="1"/>
          </p:cNvPicPr>
          <p:nvPr/>
        </p:nvPicPr>
        <p:blipFill>
          <a:blip r:embed="rId2">
            <a:lum bright="-20000" contrast="20000"/>
          </a:blip>
          <a:srcRect/>
          <a:stretch>
            <a:fillRect/>
          </a:stretch>
        </p:blipFill>
        <p:spPr bwMode="auto">
          <a:xfrm>
            <a:off x="1" y="0"/>
            <a:ext cx="9144000" cy="6858000"/>
          </a:xfrm>
          <a:prstGeom prst="rect">
            <a:avLst/>
          </a:prstGeom>
          <a:noFill/>
        </p:spPr>
      </p:pic>
      <p:sp>
        <p:nvSpPr>
          <p:cNvPr id="5" name="4 CuadroTexto"/>
          <p:cNvSpPr txBox="1"/>
          <p:nvPr/>
        </p:nvSpPr>
        <p:spPr>
          <a:xfrm>
            <a:off x="928662" y="1142984"/>
            <a:ext cx="7072362" cy="4647426"/>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rial Narrow" pitchFamily="34" charset="0"/>
              </a:rPr>
              <a:t>En los Emiratos Árabes, 200 kilómetros al norte de su capital Abu </a:t>
            </a:r>
            <a:r>
              <a:rPr lang="es-ES" sz="2000" dirty="0" err="1" smtClean="0">
                <a:effectLst>
                  <a:outerShdw blurRad="38100" dist="38100" dir="2700000" algn="tl">
                    <a:srgbClr val="000000">
                      <a:alpha val="43137"/>
                    </a:srgbClr>
                  </a:outerShdw>
                </a:effectLst>
                <a:latin typeface="Arial Narrow" pitchFamily="34" charset="0"/>
              </a:rPr>
              <a:t>Dhabi</a:t>
            </a:r>
            <a:r>
              <a:rPr lang="es-ES" sz="2000" dirty="0" smtClean="0">
                <a:effectLst>
                  <a:outerShdw blurRad="38100" dist="38100" dir="2700000" algn="tl">
                    <a:srgbClr val="000000">
                      <a:alpha val="43137"/>
                    </a:srgbClr>
                  </a:outerShdw>
                </a:effectLst>
                <a:latin typeface="Arial Narrow" pitchFamily="34" charset="0"/>
              </a:rPr>
              <a:t>, se encuentra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la ciudad del mundo que más ha crecido en la última década, un destino turístico de lujo cada día más solicitado por viajeros de todo el mundo.</a:t>
            </a:r>
          </a:p>
          <a:p>
            <a:r>
              <a:rPr lang="es-ES" sz="2000" dirty="0" smtClean="0">
                <a:effectLst>
                  <a:outerShdw blurRad="38100" dist="38100" dir="2700000" algn="tl">
                    <a:srgbClr val="000000">
                      <a:alpha val="43137"/>
                    </a:srgbClr>
                  </a:outerShdw>
                </a:effectLst>
                <a:latin typeface="Arial Narrow" pitchFamily="34" charset="0"/>
              </a:rPr>
              <a:t>Cualquier excusa es buena para visitar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una ciudad en constante crecimiento que, gracias a una mente abierta, quiere dar a conocer al resto del mundo la cultura árabe y ofrecer las mejores diversiones para todas las edades.</a:t>
            </a:r>
          </a:p>
          <a:p>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quiere convertirse a medio plazo en uno de los destinos turísticos más importantes del mundo y para ello está trabajando en construir su sueño en medio del desierto. </a:t>
            </a:r>
          </a:p>
          <a:p>
            <a:r>
              <a:rPr lang="es-ES" sz="2000" dirty="0" smtClean="0">
                <a:effectLst>
                  <a:outerShdw blurRad="38100" dist="38100" dir="2700000" algn="tl">
                    <a:srgbClr val="000000">
                      <a:alpha val="43137"/>
                    </a:srgbClr>
                  </a:outerShdw>
                </a:effectLst>
                <a:latin typeface="Arial Narrow" pitchFamily="34" charset="0"/>
              </a:rPr>
              <a:t>Tirar la basura en un cesto de Louis </a:t>
            </a:r>
            <a:r>
              <a:rPr lang="es-ES" sz="2000" dirty="0" err="1" smtClean="0">
                <a:effectLst>
                  <a:outerShdw blurRad="38100" dist="38100" dir="2700000" algn="tl">
                    <a:srgbClr val="000000">
                      <a:alpha val="43137"/>
                    </a:srgbClr>
                  </a:outerShdw>
                </a:effectLst>
                <a:latin typeface="Arial Narrow" pitchFamily="34" charset="0"/>
              </a:rPr>
              <a:t>Vuitton</a:t>
            </a:r>
            <a:r>
              <a:rPr lang="es-ES" sz="2000" dirty="0" smtClean="0">
                <a:effectLst>
                  <a:outerShdw blurRad="38100" dist="38100" dir="2700000" algn="tl">
                    <a:srgbClr val="000000">
                      <a:alpha val="43137"/>
                    </a:srgbClr>
                  </a:outerShdw>
                </a:effectLst>
                <a:latin typeface="Arial Narrow" pitchFamily="34" charset="0"/>
              </a:rPr>
              <a:t> o sacar a pasear a su león en un 0 km revestido en oro son sólo algunas de las cosas que no sorprenderán a nadie en la llamada "Venecia del Golfo".</a:t>
            </a:r>
          </a:p>
          <a:p>
            <a:endParaRPr lang="es-ES" sz="1600" dirty="0">
              <a:effectLst>
                <a:outerShdw blurRad="38100" dist="38100" dir="2700000" algn="tl">
                  <a:srgbClr val="000000">
                    <a:alpha val="43137"/>
                  </a:srgbClr>
                </a:outerShdw>
              </a:effectLst>
              <a:latin typeface="Arial Narrow" pitchFamily="34" charset="0"/>
            </a:endParaRPr>
          </a:p>
        </p:txBody>
      </p:sp>
      <p:sp>
        <p:nvSpPr>
          <p:cNvPr id="7" name="6 CuadroTexto"/>
          <p:cNvSpPr txBox="1"/>
          <p:nvPr/>
        </p:nvSpPr>
        <p:spPr>
          <a:xfrm>
            <a:off x="6072198" y="5929330"/>
            <a:ext cx="920445" cy="338554"/>
          </a:xfrm>
          <a:prstGeom prst="rect">
            <a:avLst/>
          </a:prstGeom>
          <a:noFill/>
        </p:spPr>
        <p:txBody>
          <a:bodyPr wrap="none" rtlCol="0">
            <a:spAutoFit/>
          </a:bodyPr>
          <a:lstStyle/>
          <a:p>
            <a:r>
              <a:rPr lang="es-ES_tradnl" sz="1600" dirty="0" err="1" smtClean="0">
                <a:effectLst>
                  <a:outerShdw blurRad="38100" dist="38100" dir="2700000" algn="tl">
                    <a:srgbClr val="000000">
                      <a:alpha val="43137"/>
                    </a:srgbClr>
                  </a:outerShdw>
                </a:effectLst>
                <a:latin typeface="Pristina" pitchFamily="66" charset="0"/>
              </a:rPr>
              <a:t>pps</a:t>
            </a:r>
            <a:r>
              <a:rPr lang="es-ES_tradnl" sz="1600" dirty="0" smtClean="0">
                <a:effectLst>
                  <a:outerShdw blurRad="38100" dist="38100" dir="2700000" algn="tl">
                    <a:srgbClr val="000000">
                      <a:alpha val="43137"/>
                    </a:srgbClr>
                  </a:outerShdw>
                </a:effectLst>
                <a:latin typeface="Pristina" pitchFamily="66" charset="0"/>
              </a:rPr>
              <a:t> Raquel</a:t>
            </a:r>
            <a:endParaRPr lang="es-ES" sz="1600" dirty="0">
              <a:effectLst>
                <a:outerShdw blurRad="38100" dist="38100" dir="2700000" algn="tl">
                  <a:srgbClr val="000000">
                    <a:alpha val="43137"/>
                  </a:srgbClr>
                </a:outerShdw>
              </a:effectLst>
              <a:latin typeface="Pristina" pitchFamily="66" charset="0"/>
            </a:endParaRPr>
          </a:p>
        </p:txBody>
      </p:sp>
      <p:sp>
        <p:nvSpPr>
          <p:cNvPr id="9" name="8 Marco"/>
          <p:cNvSpPr/>
          <p:nvPr/>
        </p:nvSpPr>
        <p:spPr>
          <a:xfrm>
            <a:off x="0" y="0"/>
            <a:ext cx="9144000" cy="6858000"/>
          </a:xfrm>
          <a:prstGeom prst="frame">
            <a:avLst>
              <a:gd name="adj1" fmla="val 6523"/>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D6B19C"/>
              </a:gs>
              <a:gs pos="30000">
                <a:srgbClr val="D49E6C"/>
              </a:gs>
              <a:gs pos="70000">
                <a:srgbClr val="A65528"/>
              </a:gs>
              <a:gs pos="100000">
                <a:srgbClr val="663012"/>
              </a:gs>
            </a:gsLst>
            <a:lin ang="5400000" scaled="0"/>
            <a:tileRect/>
          </a:gradFill>
        </p:spPr>
        <p:txBody>
          <a:bodyPr/>
          <a:lstStyle/>
          <a:p>
            <a:endParaRPr lang="es-ES" dirty="0"/>
          </a:p>
        </p:txBody>
      </p:sp>
      <p:pic>
        <p:nvPicPr>
          <p:cNvPr id="21" name="20 Imagen" descr="1.jpg"/>
          <p:cNvPicPr>
            <a:picLocks noChangeAspect="1"/>
          </p:cNvPicPr>
          <p:nvPr/>
        </p:nvPicPr>
        <p:blipFill>
          <a:blip r:embed="rId2"/>
          <a:stretch>
            <a:fillRect/>
          </a:stretch>
        </p:blipFill>
        <p:spPr>
          <a:xfrm>
            <a:off x="-1" y="0"/>
            <a:ext cx="9179719" cy="6858000"/>
          </a:xfrm>
          <a:prstGeom prst="rect">
            <a:avLst/>
          </a:prstGeom>
        </p:spPr>
      </p:pic>
      <p:sp>
        <p:nvSpPr>
          <p:cNvPr id="22" name="21 Luna"/>
          <p:cNvSpPr/>
          <p:nvPr/>
        </p:nvSpPr>
        <p:spPr>
          <a:xfrm rot="14272252">
            <a:off x="3203521" y="19525"/>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8228893">
            <a:off x="4572800" y="68897"/>
            <a:ext cx="1388678" cy="2290871"/>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4272252">
            <a:off x="3274959" y="805321"/>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8228893">
            <a:off x="4572800" y="926131"/>
            <a:ext cx="1388678" cy="2290871"/>
          </a:xfrm>
          <a:prstGeom prst="moon">
            <a:avLst>
              <a:gd name="adj" fmla="val 32818"/>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4272252">
            <a:off x="3346397" y="2376956"/>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8228893">
            <a:off x="4644239" y="1711949"/>
            <a:ext cx="1388678" cy="2290871"/>
          </a:xfrm>
          <a:prstGeom prst="moon">
            <a:avLst>
              <a:gd name="adj" fmla="val 32818"/>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4272252">
            <a:off x="3427357" y="1672101"/>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8228893">
            <a:off x="4644238" y="2426328"/>
            <a:ext cx="1388678" cy="2290871"/>
          </a:xfrm>
          <a:prstGeom prst="moon">
            <a:avLst>
              <a:gd name="adj" fmla="val 32818"/>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4272252">
            <a:off x="3346396" y="3162774"/>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8228893">
            <a:off x="4572801" y="3355021"/>
            <a:ext cx="1388678" cy="2290871"/>
          </a:xfrm>
          <a:prstGeom prst="moon">
            <a:avLst>
              <a:gd name="adj" fmla="val 32818"/>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4272252">
            <a:off x="3346397" y="4020029"/>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8228893">
            <a:off x="4572800" y="3997965"/>
            <a:ext cx="1388678" cy="2290871"/>
          </a:xfrm>
          <a:prstGeom prst="moon">
            <a:avLst>
              <a:gd name="adj" fmla="val 32818"/>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4272252">
            <a:off x="3346396" y="4877285"/>
            <a:ext cx="1388678" cy="2428505"/>
          </a:xfrm>
          <a:prstGeom prst="moon">
            <a:avLst>
              <a:gd name="adj" fmla="val 31314"/>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18228893">
            <a:off x="4572800" y="4998097"/>
            <a:ext cx="1388678" cy="2290871"/>
          </a:xfrm>
          <a:prstGeom prst="moon">
            <a:avLst>
              <a:gd name="adj" fmla="val 32818"/>
            </a:avLst>
          </a:prstGeom>
          <a:gradFill flip="none" rotWithShape="1">
            <a:gsLst>
              <a:gs pos="24000">
                <a:srgbClr val="704500"/>
              </a:gs>
              <a:gs pos="50000">
                <a:srgbClr val="EFCE53">
                  <a:shade val="67500"/>
                  <a:satMod val="115000"/>
                </a:srgbClr>
              </a:gs>
              <a:gs pos="100000">
                <a:srgbClr val="EFCE53">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714404"/>
            <a:ext cx="9144000"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2000" fill="hold"/>
                                        <p:tgtEl>
                                          <p:spTgt spid="22"/>
                                        </p:tgtEl>
                                        <p:attrNameLst>
                                          <p:attrName>ppt_x</p:attrName>
                                        </p:attrNameLst>
                                      </p:cBhvr>
                                      <p:tavLst>
                                        <p:tav tm="0">
                                          <p:val>
                                            <p:strVal val="0-#ppt_w/2"/>
                                          </p:val>
                                        </p:tav>
                                        <p:tav tm="100000">
                                          <p:val>
                                            <p:strVal val="#ppt_x"/>
                                          </p:val>
                                        </p:tav>
                                      </p:tavLst>
                                    </p:anim>
                                    <p:anim calcmode="lin" valueType="num">
                                      <p:cBhvr additive="base">
                                        <p:cTn id="11" dur="2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2000" fill="hold"/>
                                        <p:tgtEl>
                                          <p:spTgt spid="24"/>
                                        </p:tgtEl>
                                        <p:attrNameLst>
                                          <p:attrName>ppt_x</p:attrName>
                                        </p:attrNameLst>
                                      </p:cBhvr>
                                      <p:tavLst>
                                        <p:tav tm="0">
                                          <p:val>
                                            <p:strVal val="0-#ppt_w/2"/>
                                          </p:val>
                                        </p:tav>
                                        <p:tav tm="100000">
                                          <p:val>
                                            <p:strVal val="#ppt_x"/>
                                          </p:val>
                                        </p:tav>
                                      </p:tavLst>
                                    </p:anim>
                                    <p:anim calcmode="lin" valueType="num">
                                      <p:cBhvr additive="base">
                                        <p:cTn id="15" dur="20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000" fill="hold"/>
                                        <p:tgtEl>
                                          <p:spTgt spid="26"/>
                                        </p:tgtEl>
                                        <p:attrNameLst>
                                          <p:attrName>ppt_x</p:attrName>
                                        </p:attrNameLst>
                                      </p:cBhvr>
                                      <p:tavLst>
                                        <p:tav tm="0">
                                          <p:val>
                                            <p:strVal val="0-#ppt_w/2"/>
                                          </p:val>
                                        </p:tav>
                                        <p:tav tm="100000">
                                          <p:val>
                                            <p:strVal val="#ppt_x"/>
                                          </p:val>
                                        </p:tav>
                                      </p:tavLst>
                                    </p:anim>
                                    <p:anim calcmode="lin" valueType="num">
                                      <p:cBhvr additive="base">
                                        <p:cTn id="19" dur="2000" fill="hold"/>
                                        <p:tgtEl>
                                          <p:spTgt spid="2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2000" fill="hold"/>
                                        <p:tgtEl>
                                          <p:spTgt spid="28"/>
                                        </p:tgtEl>
                                        <p:attrNameLst>
                                          <p:attrName>ppt_x</p:attrName>
                                        </p:attrNameLst>
                                      </p:cBhvr>
                                      <p:tavLst>
                                        <p:tav tm="0">
                                          <p:val>
                                            <p:strVal val="0-#ppt_w/2"/>
                                          </p:val>
                                        </p:tav>
                                        <p:tav tm="100000">
                                          <p:val>
                                            <p:strVal val="#ppt_x"/>
                                          </p:val>
                                        </p:tav>
                                      </p:tavLst>
                                    </p:anim>
                                    <p:anim calcmode="lin" valueType="num">
                                      <p:cBhvr additive="base">
                                        <p:cTn id="23" dur="2000" fill="hold"/>
                                        <p:tgtEl>
                                          <p:spTgt spid="2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2000" fill="hold"/>
                                        <p:tgtEl>
                                          <p:spTgt spid="30"/>
                                        </p:tgtEl>
                                        <p:attrNameLst>
                                          <p:attrName>ppt_x</p:attrName>
                                        </p:attrNameLst>
                                      </p:cBhvr>
                                      <p:tavLst>
                                        <p:tav tm="0">
                                          <p:val>
                                            <p:strVal val="0-#ppt_w/2"/>
                                          </p:val>
                                        </p:tav>
                                        <p:tav tm="100000">
                                          <p:val>
                                            <p:strVal val="#ppt_x"/>
                                          </p:val>
                                        </p:tav>
                                      </p:tavLst>
                                    </p:anim>
                                    <p:anim calcmode="lin" valueType="num">
                                      <p:cBhvr additive="base">
                                        <p:cTn id="27" dur="2000" fill="hold"/>
                                        <p:tgtEl>
                                          <p:spTgt spid="3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2000" fill="hold"/>
                                        <p:tgtEl>
                                          <p:spTgt spid="32"/>
                                        </p:tgtEl>
                                        <p:attrNameLst>
                                          <p:attrName>ppt_x</p:attrName>
                                        </p:attrNameLst>
                                      </p:cBhvr>
                                      <p:tavLst>
                                        <p:tav tm="0">
                                          <p:val>
                                            <p:strVal val="0-#ppt_w/2"/>
                                          </p:val>
                                        </p:tav>
                                        <p:tav tm="100000">
                                          <p:val>
                                            <p:strVal val="#ppt_x"/>
                                          </p:val>
                                        </p:tav>
                                      </p:tavLst>
                                    </p:anim>
                                    <p:anim calcmode="lin" valueType="num">
                                      <p:cBhvr additive="base">
                                        <p:cTn id="31" dur="2000" fill="hold"/>
                                        <p:tgtEl>
                                          <p:spTgt spid="32"/>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2000" fill="hold"/>
                                        <p:tgtEl>
                                          <p:spTgt spid="34"/>
                                        </p:tgtEl>
                                        <p:attrNameLst>
                                          <p:attrName>ppt_x</p:attrName>
                                        </p:attrNameLst>
                                      </p:cBhvr>
                                      <p:tavLst>
                                        <p:tav tm="0">
                                          <p:val>
                                            <p:strVal val="0-#ppt_w/2"/>
                                          </p:val>
                                        </p:tav>
                                        <p:tav tm="100000">
                                          <p:val>
                                            <p:strVal val="#ppt_x"/>
                                          </p:val>
                                        </p:tav>
                                      </p:tavLst>
                                    </p:anim>
                                    <p:anim calcmode="lin" valueType="num">
                                      <p:cBhvr additive="base">
                                        <p:cTn id="35" dur="2000" fill="hold"/>
                                        <p:tgtEl>
                                          <p:spTgt spid="34"/>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22"/>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24"/>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2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2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30"/>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32"/>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34"/>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2000" fill="hold"/>
                                        <p:tgtEl>
                                          <p:spTgt spid="23"/>
                                        </p:tgtEl>
                                        <p:attrNameLst>
                                          <p:attrName>ppt_x</p:attrName>
                                        </p:attrNameLst>
                                      </p:cBhvr>
                                      <p:tavLst>
                                        <p:tav tm="0">
                                          <p:val>
                                            <p:strVal val="1+#ppt_w/2"/>
                                          </p:val>
                                        </p:tav>
                                        <p:tav tm="100000">
                                          <p:val>
                                            <p:strVal val="#ppt_x"/>
                                          </p:val>
                                        </p:tav>
                                      </p:tavLst>
                                    </p:anim>
                                    <p:anim calcmode="lin" valueType="num">
                                      <p:cBhvr additive="base">
                                        <p:cTn id="53" dur="20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2000" fill="hold"/>
                                        <p:tgtEl>
                                          <p:spTgt spid="25"/>
                                        </p:tgtEl>
                                        <p:attrNameLst>
                                          <p:attrName>ppt_x</p:attrName>
                                        </p:attrNameLst>
                                      </p:cBhvr>
                                      <p:tavLst>
                                        <p:tav tm="0">
                                          <p:val>
                                            <p:strVal val="1+#ppt_w/2"/>
                                          </p:val>
                                        </p:tav>
                                        <p:tav tm="100000">
                                          <p:val>
                                            <p:strVal val="#ppt_x"/>
                                          </p:val>
                                        </p:tav>
                                      </p:tavLst>
                                    </p:anim>
                                    <p:anim calcmode="lin" valueType="num">
                                      <p:cBhvr additive="base">
                                        <p:cTn id="57" dur="2000" fill="hold"/>
                                        <p:tgtEl>
                                          <p:spTgt spid="25"/>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2000" fill="hold"/>
                                        <p:tgtEl>
                                          <p:spTgt spid="27"/>
                                        </p:tgtEl>
                                        <p:attrNameLst>
                                          <p:attrName>ppt_x</p:attrName>
                                        </p:attrNameLst>
                                      </p:cBhvr>
                                      <p:tavLst>
                                        <p:tav tm="0">
                                          <p:val>
                                            <p:strVal val="1+#ppt_w/2"/>
                                          </p:val>
                                        </p:tav>
                                        <p:tav tm="100000">
                                          <p:val>
                                            <p:strVal val="#ppt_x"/>
                                          </p:val>
                                        </p:tav>
                                      </p:tavLst>
                                    </p:anim>
                                    <p:anim calcmode="lin" valueType="num">
                                      <p:cBhvr additive="base">
                                        <p:cTn id="61" dur="2000" fill="hold"/>
                                        <p:tgtEl>
                                          <p:spTgt spid="27"/>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2000" fill="hold"/>
                                        <p:tgtEl>
                                          <p:spTgt spid="29"/>
                                        </p:tgtEl>
                                        <p:attrNameLst>
                                          <p:attrName>ppt_x</p:attrName>
                                        </p:attrNameLst>
                                      </p:cBhvr>
                                      <p:tavLst>
                                        <p:tav tm="0">
                                          <p:val>
                                            <p:strVal val="1+#ppt_w/2"/>
                                          </p:val>
                                        </p:tav>
                                        <p:tav tm="100000">
                                          <p:val>
                                            <p:strVal val="#ppt_x"/>
                                          </p:val>
                                        </p:tav>
                                      </p:tavLst>
                                    </p:anim>
                                    <p:anim calcmode="lin" valueType="num">
                                      <p:cBhvr additive="base">
                                        <p:cTn id="65" dur="2000" fill="hold"/>
                                        <p:tgtEl>
                                          <p:spTgt spid="29"/>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additive="base">
                                        <p:cTn id="68" dur="2000" fill="hold"/>
                                        <p:tgtEl>
                                          <p:spTgt spid="31"/>
                                        </p:tgtEl>
                                        <p:attrNameLst>
                                          <p:attrName>ppt_x</p:attrName>
                                        </p:attrNameLst>
                                      </p:cBhvr>
                                      <p:tavLst>
                                        <p:tav tm="0">
                                          <p:val>
                                            <p:strVal val="1+#ppt_w/2"/>
                                          </p:val>
                                        </p:tav>
                                        <p:tav tm="100000">
                                          <p:val>
                                            <p:strVal val="#ppt_x"/>
                                          </p:val>
                                        </p:tav>
                                      </p:tavLst>
                                    </p:anim>
                                    <p:anim calcmode="lin" valueType="num">
                                      <p:cBhvr additive="base">
                                        <p:cTn id="69" dur="2000" fill="hold"/>
                                        <p:tgtEl>
                                          <p:spTgt spid="31"/>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2000" fill="hold"/>
                                        <p:tgtEl>
                                          <p:spTgt spid="33"/>
                                        </p:tgtEl>
                                        <p:attrNameLst>
                                          <p:attrName>ppt_x</p:attrName>
                                        </p:attrNameLst>
                                      </p:cBhvr>
                                      <p:tavLst>
                                        <p:tav tm="0">
                                          <p:val>
                                            <p:strVal val="1+#ppt_w/2"/>
                                          </p:val>
                                        </p:tav>
                                        <p:tav tm="100000">
                                          <p:val>
                                            <p:strVal val="#ppt_x"/>
                                          </p:val>
                                        </p:tav>
                                      </p:tavLst>
                                    </p:anim>
                                    <p:anim calcmode="lin" valueType="num">
                                      <p:cBhvr additive="base">
                                        <p:cTn id="73" dur="2000" fill="hold"/>
                                        <p:tgtEl>
                                          <p:spTgt spid="33"/>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additive="base">
                                        <p:cTn id="76" dur="2000" fill="hold"/>
                                        <p:tgtEl>
                                          <p:spTgt spid="35"/>
                                        </p:tgtEl>
                                        <p:attrNameLst>
                                          <p:attrName>ppt_x</p:attrName>
                                        </p:attrNameLst>
                                      </p:cBhvr>
                                      <p:tavLst>
                                        <p:tav tm="0">
                                          <p:val>
                                            <p:strVal val="1+#ppt_w/2"/>
                                          </p:val>
                                        </p:tav>
                                        <p:tav tm="100000">
                                          <p:val>
                                            <p:strVal val="#ppt_x"/>
                                          </p:val>
                                        </p:tav>
                                      </p:tavLst>
                                    </p:anim>
                                    <p:anim calcmode="lin" valueType="num">
                                      <p:cBhvr additive="base">
                                        <p:cTn id="77" dur="2000" fill="hold"/>
                                        <p:tgtEl>
                                          <p:spTgt spid="35"/>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23"/>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25"/>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27"/>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2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31"/>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3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35"/>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22"/>
                                        </p:tgtEl>
                                        <p:attrNameLst>
                                          <p:attrName>ppt_x</p:attrName>
                                        </p:attrNameLst>
                                      </p:cBhvr>
                                      <p:tavLst>
                                        <p:tav tm="0">
                                          <p:val>
                                            <p:strVal val="ppt_x"/>
                                          </p:val>
                                        </p:tav>
                                        <p:tav tm="100000">
                                          <p:val>
                                            <p:strVal val="1+ppt_w/2"/>
                                          </p:val>
                                        </p:tav>
                                      </p:tavLst>
                                    </p:anim>
                                    <p:anim calcmode="lin" valueType="num">
                                      <p:cBhvr additive="base">
                                        <p:cTn id="95" dur="2000"/>
                                        <p:tgtEl>
                                          <p:spTgt spid="22"/>
                                        </p:tgtEl>
                                        <p:attrNameLst>
                                          <p:attrName>ppt_y</p:attrName>
                                        </p:attrNameLst>
                                      </p:cBhvr>
                                      <p:tavLst>
                                        <p:tav tm="0">
                                          <p:val>
                                            <p:strVal val="ppt_y"/>
                                          </p:val>
                                        </p:tav>
                                        <p:tav tm="100000">
                                          <p:val>
                                            <p:strVal val="ppt_y"/>
                                          </p:val>
                                        </p:tav>
                                      </p:tavLst>
                                    </p:anim>
                                    <p:set>
                                      <p:cBhvr>
                                        <p:cTn id="96" dur="1" fill="hold">
                                          <p:stCondLst>
                                            <p:cond delay="1999"/>
                                          </p:stCondLst>
                                        </p:cTn>
                                        <p:tgtEl>
                                          <p:spTgt spid="22"/>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24"/>
                                        </p:tgtEl>
                                        <p:attrNameLst>
                                          <p:attrName>ppt_x</p:attrName>
                                        </p:attrNameLst>
                                      </p:cBhvr>
                                      <p:tavLst>
                                        <p:tav tm="0">
                                          <p:val>
                                            <p:strVal val="ppt_x"/>
                                          </p:val>
                                        </p:tav>
                                        <p:tav tm="100000">
                                          <p:val>
                                            <p:strVal val="1+ppt_w/2"/>
                                          </p:val>
                                        </p:tav>
                                      </p:tavLst>
                                    </p:anim>
                                    <p:anim calcmode="lin" valueType="num">
                                      <p:cBhvr additive="base">
                                        <p:cTn id="99" dur="2000"/>
                                        <p:tgtEl>
                                          <p:spTgt spid="24"/>
                                        </p:tgtEl>
                                        <p:attrNameLst>
                                          <p:attrName>ppt_y</p:attrName>
                                        </p:attrNameLst>
                                      </p:cBhvr>
                                      <p:tavLst>
                                        <p:tav tm="0">
                                          <p:val>
                                            <p:strVal val="ppt_y"/>
                                          </p:val>
                                        </p:tav>
                                        <p:tav tm="100000">
                                          <p:val>
                                            <p:strVal val="ppt_y"/>
                                          </p:val>
                                        </p:tav>
                                      </p:tavLst>
                                    </p:anim>
                                    <p:set>
                                      <p:cBhvr>
                                        <p:cTn id="100" dur="1" fill="hold">
                                          <p:stCondLst>
                                            <p:cond delay="1999"/>
                                          </p:stCondLst>
                                        </p:cTn>
                                        <p:tgtEl>
                                          <p:spTgt spid="2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26"/>
                                        </p:tgtEl>
                                        <p:attrNameLst>
                                          <p:attrName>ppt_x</p:attrName>
                                        </p:attrNameLst>
                                      </p:cBhvr>
                                      <p:tavLst>
                                        <p:tav tm="0">
                                          <p:val>
                                            <p:strVal val="ppt_x"/>
                                          </p:val>
                                        </p:tav>
                                        <p:tav tm="100000">
                                          <p:val>
                                            <p:strVal val="1+ppt_w/2"/>
                                          </p:val>
                                        </p:tav>
                                      </p:tavLst>
                                    </p:anim>
                                    <p:anim calcmode="lin" valueType="num">
                                      <p:cBhvr additive="base">
                                        <p:cTn id="103" dur="2000"/>
                                        <p:tgtEl>
                                          <p:spTgt spid="26"/>
                                        </p:tgtEl>
                                        <p:attrNameLst>
                                          <p:attrName>ppt_y</p:attrName>
                                        </p:attrNameLst>
                                      </p:cBhvr>
                                      <p:tavLst>
                                        <p:tav tm="0">
                                          <p:val>
                                            <p:strVal val="ppt_y"/>
                                          </p:val>
                                        </p:tav>
                                        <p:tav tm="100000">
                                          <p:val>
                                            <p:strVal val="ppt_y"/>
                                          </p:val>
                                        </p:tav>
                                      </p:tavLst>
                                    </p:anim>
                                    <p:set>
                                      <p:cBhvr>
                                        <p:cTn id="104" dur="1" fill="hold">
                                          <p:stCondLst>
                                            <p:cond delay="1999"/>
                                          </p:stCondLst>
                                        </p:cTn>
                                        <p:tgtEl>
                                          <p:spTgt spid="26"/>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28"/>
                                        </p:tgtEl>
                                        <p:attrNameLst>
                                          <p:attrName>ppt_x</p:attrName>
                                        </p:attrNameLst>
                                      </p:cBhvr>
                                      <p:tavLst>
                                        <p:tav tm="0">
                                          <p:val>
                                            <p:strVal val="ppt_x"/>
                                          </p:val>
                                        </p:tav>
                                        <p:tav tm="100000">
                                          <p:val>
                                            <p:strVal val="1+ppt_w/2"/>
                                          </p:val>
                                        </p:tav>
                                      </p:tavLst>
                                    </p:anim>
                                    <p:anim calcmode="lin" valueType="num">
                                      <p:cBhvr additive="base">
                                        <p:cTn id="107" dur="2000"/>
                                        <p:tgtEl>
                                          <p:spTgt spid="28"/>
                                        </p:tgtEl>
                                        <p:attrNameLst>
                                          <p:attrName>ppt_y</p:attrName>
                                        </p:attrNameLst>
                                      </p:cBhvr>
                                      <p:tavLst>
                                        <p:tav tm="0">
                                          <p:val>
                                            <p:strVal val="ppt_y"/>
                                          </p:val>
                                        </p:tav>
                                        <p:tav tm="100000">
                                          <p:val>
                                            <p:strVal val="ppt_y"/>
                                          </p:val>
                                        </p:tav>
                                      </p:tavLst>
                                    </p:anim>
                                    <p:set>
                                      <p:cBhvr>
                                        <p:cTn id="108" dur="1" fill="hold">
                                          <p:stCondLst>
                                            <p:cond delay="1999"/>
                                          </p:stCondLst>
                                        </p:cTn>
                                        <p:tgtEl>
                                          <p:spTgt spid="28"/>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30"/>
                                        </p:tgtEl>
                                        <p:attrNameLst>
                                          <p:attrName>ppt_x</p:attrName>
                                        </p:attrNameLst>
                                      </p:cBhvr>
                                      <p:tavLst>
                                        <p:tav tm="0">
                                          <p:val>
                                            <p:strVal val="ppt_x"/>
                                          </p:val>
                                        </p:tav>
                                        <p:tav tm="100000">
                                          <p:val>
                                            <p:strVal val="1+ppt_w/2"/>
                                          </p:val>
                                        </p:tav>
                                      </p:tavLst>
                                    </p:anim>
                                    <p:anim calcmode="lin" valueType="num">
                                      <p:cBhvr additive="base">
                                        <p:cTn id="111" dur="2000"/>
                                        <p:tgtEl>
                                          <p:spTgt spid="30"/>
                                        </p:tgtEl>
                                        <p:attrNameLst>
                                          <p:attrName>ppt_y</p:attrName>
                                        </p:attrNameLst>
                                      </p:cBhvr>
                                      <p:tavLst>
                                        <p:tav tm="0">
                                          <p:val>
                                            <p:strVal val="ppt_y"/>
                                          </p:val>
                                        </p:tav>
                                        <p:tav tm="100000">
                                          <p:val>
                                            <p:strVal val="ppt_y"/>
                                          </p:val>
                                        </p:tav>
                                      </p:tavLst>
                                    </p:anim>
                                    <p:set>
                                      <p:cBhvr>
                                        <p:cTn id="112" dur="1" fill="hold">
                                          <p:stCondLst>
                                            <p:cond delay="1999"/>
                                          </p:stCondLst>
                                        </p:cTn>
                                        <p:tgtEl>
                                          <p:spTgt spid="30"/>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32"/>
                                        </p:tgtEl>
                                        <p:attrNameLst>
                                          <p:attrName>ppt_x</p:attrName>
                                        </p:attrNameLst>
                                      </p:cBhvr>
                                      <p:tavLst>
                                        <p:tav tm="0">
                                          <p:val>
                                            <p:strVal val="ppt_x"/>
                                          </p:val>
                                        </p:tav>
                                        <p:tav tm="100000">
                                          <p:val>
                                            <p:strVal val="1+ppt_w/2"/>
                                          </p:val>
                                        </p:tav>
                                      </p:tavLst>
                                    </p:anim>
                                    <p:anim calcmode="lin" valueType="num">
                                      <p:cBhvr additive="base">
                                        <p:cTn id="115" dur="2000"/>
                                        <p:tgtEl>
                                          <p:spTgt spid="32"/>
                                        </p:tgtEl>
                                        <p:attrNameLst>
                                          <p:attrName>ppt_y</p:attrName>
                                        </p:attrNameLst>
                                      </p:cBhvr>
                                      <p:tavLst>
                                        <p:tav tm="0">
                                          <p:val>
                                            <p:strVal val="ppt_y"/>
                                          </p:val>
                                        </p:tav>
                                        <p:tav tm="100000">
                                          <p:val>
                                            <p:strVal val="ppt_y"/>
                                          </p:val>
                                        </p:tav>
                                      </p:tavLst>
                                    </p:anim>
                                    <p:set>
                                      <p:cBhvr>
                                        <p:cTn id="116" dur="1" fill="hold">
                                          <p:stCondLst>
                                            <p:cond delay="1999"/>
                                          </p:stCondLst>
                                        </p:cTn>
                                        <p:tgtEl>
                                          <p:spTgt spid="32"/>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34"/>
                                        </p:tgtEl>
                                        <p:attrNameLst>
                                          <p:attrName>ppt_x</p:attrName>
                                        </p:attrNameLst>
                                      </p:cBhvr>
                                      <p:tavLst>
                                        <p:tav tm="0">
                                          <p:val>
                                            <p:strVal val="ppt_x"/>
                                          </p:val>
                                        </p:tav>
                                        <p:tav tm="100000">
                                          <p:val>
                                            <p:strVal val="1+ppt_w/2"/>
                                          </p:val>
                                        </p:tav>
                                      </p:tavLst>
                                    </p:anim>
                                    <p:anim calcmode="lin" valueType="num">
                                      <p:cBhvr additive="base">
                                        <p:cTn id="119" dur="2000"/>
                                        <p:tgtEl>
                                          <p:spTgt spid="34"/>
                                        </p:tgtEl>
                                        <p:attrNameLst>
                                          <p:attrName>ppt_y</p:attrName>
                                        </p:attrNameLst>
                                      </p:cBhvr>
                                      <p:tavLst>
                                        <p:tav tm="0">
                                          <p:val>
                                            <p:strVal val="ppt_y"/>
                                          </p:val>
                                        </p:tav>
                                        <p:tav tm="100000">
                                          <p:val>
                                            <p:strVal val="ppt_y"/>
                                          </p:val>
                                        </p:tav>
                                      </p:tavLst>
                                    </p:anim>
                                    <p:set>
                                      <p:cBhvr>
                                        <p:cTn id="120" dur="1" fill="hold">
                                          <p:stCondLst>
                                            <p:cond delay="1999"/>
                                          </p:stCondLst>
                                        </p:cTn>
                                        <p:tgtEl>
                                          <p:spTgt spid="34"/>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22"/>
                                        </p:tgtEl>
                                        <p:attrNameLst>
                                          <p:attrName>ppt_w</p:attrName>
                                        </p:attrNameLst>
                                      </p:cBhvr>
                                      <p:tavLst>
                                        <p:tav tm="0">
                                          <p:val>
                                            <p:strVal val="ppt_w"/>
                                          </p:val>
                                        </p:tav>
                                        <p:tav tm="100000">
                                          <p:val>
                                            <p:strVal val="ppt_w"/>
                                          </p:val>
                                        </p:tav>
                                      </p:tavLst>
                                    </p:anim>
                                    <p:anim calcmode="lin" valueType="num">
                                      <p:cBhvr>
                                        <p:cTn id="123"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22"/>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24"/>
                                        </p:tgtEl>
                                        <p:attrNameLst>
                                          <p:attrName>ppt_w</p:attrName>
                                        </p:attrNameLst>
                                      </p:cBhvr>
                                      <p:tavLst>
                                        <p:tav tm="0">
                                          <p:val>
                                            <p:strVal val="ppt_w"/>
                                          </p:val>
                                        </p:tav>
                                        <p:tav tm="100000">
                                          <p:val>
                                            <p:strVal val="ppt_w"/>
                                          </p:val>
                                        </p:tav>
                                      </p:tavLst>
                                    </p:anim>
                                    <p:anim calcmode="lin" valueType="num">
                                      <p:cBhvr>
                                        <p:cTn id="127"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24"/>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26"/>
                                        </p:tgtEl>
                                        <p:attrNameLst>
                                          <p:attrName>ppt_w</p:attrName>
                                        </p:attrNameLst>
                                      </p:cBhvr>
                                      <p:tavLst>
                                        <p:tav tm="0">
                                          <p:val>
                                            <p:strVal val="ppt_w"/>
                                          </p:val>
                                        </p:tav>
                                        <p:tav tm="100000">
                                          <p:val>
                                            <p:strVal val="ppt_w"/>
                                          </p:val>
                                        </p:tav>
                                      </p:tavLst>
                                    </p:anim>
                                    <p:anim calcmode="lin" valueType="num">
                                      <p:cBhvr>
                                        <p:cTn id="131"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26"/>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28"/>
                                        </p:tgtEl>
                                        <p:attrNameLst>
                                          <p:attrName>ppt_w</p:attrName>
                                        </p:attrNameLst>
                                      </p:cBhvr>
                                      <p:tavLst>
                                        <p:tav tm="0">
                                          <p:val>
                                            <p:strVal val="ppt_w"/>
                                          </p:val>
                                        </p:tav>
                                        <p:tav tm="100000">
                                          <p:val>
                                            <p:strVal val="ppt_w"/>
                                          </p:val>
                                        </p:tav>
                                      </p:tavLst>
                                    </p:anim>
                                    <p:anim calcmode="lin" valueType="num">
                                      <p:cBhvr>
                                        <p:cTn id="135"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28"/>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30"/>
                                        </p:tgtEl>
                                        <p:attrNameLst>
                                          <p:attrName>ppt_w</p:attrName>
                                        </p:attrNameLst>
                                      </p:cBhvr>
                                      <p:tavLst>
                                        <p:tav tm="0">
                                          <p:val>
                                            <p:strVal val="ppt_w"/>
                                          </p:val>
                                        </p:tav>
                                        <p:tav tm="100000">
                                          <p:val>
                                            <p:strVal val="ppt_w"/>
                                          </p:val>
                                        </p:tav>
                                      </p:tavLst>
                                    </p:anim>
                                    <p:anim calcmode="lin" valueType="num">
                                      <p:cBhvr>
                                        <p:cTn id="139"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30"/>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32"/>
                                        </p:tgtEl>
                                        <p:attrNameLst>
                                          <p:attrName>ppt_w</p:attrName>
                                        </p:attrNameLst>
                                      </p:cBhvr>
                                      <p:tavLst>
                                        <p:tav tm="0">
                                          <p:val>
                                            <p:strVal val="ppt_w"/>
                                          </p:val>
                                        </p:tav>
                                        <p:tav tm="100000">
                                          <p:val>
                                            <p:strVal val="ppt_w"/>
                                          </p:val>
                                        </p:tav>
                                      </p:tavLst>
                                    </p:anim>
                                    <p:anim calcmode="lin" valueType="num">
                                      <p:cBhvr>
                                        <p:cTn id="143"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32"/>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34"/>
                                        </p:tgtEl>
                                        <p:attrNameLst>
                                          <p:attrName>ppt_w</p:attrName>
                                        </p:attrNameLst>
                                      </p:cBhvr>
                                      <p:tavLst>
                                        <p:tav tm="0">
                                          <p:val>
                                            <p:strVal val="ppt_w"/>
                                          </p:val>
                                        </p:tav>
                                        <p:tav tm="100000">
                                          <p:val>
                                            <p:strVal val="ppt_w"/>
                                          </p:val>
                                        </p:tav>
                                      </p:tavLst>
                                    </p:anim>
                                    <p:anim calcmode="lin" valueType="num">
                                      <p:cBhvr>
                                        <p:cTn id="147"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34"/>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23"/>
                                        </p:tgtEl>
                                        <p:attrNameLst>
                                          <p:attrName>ppt_x</p:attrName>
                                        </p:attrNameLst>
                                      </p:cBhvr>
                                      <p:tavLst>
                                        <p:tav tm="0">
                                          <p:val>
                                            <p:strVal val="ppt_x"/>
                                          </p:val>
                                        </p:tav>
                                        <p:tav tm="100000">
                                          <p:val>
                                            <p:strVal val="0-ppt_w/2"/>
                                          </p:val>
                                        </p:tav>
                                      </p:tavLst>
                                    </p:anim>
                                    <p:anim calcmode="lin" valueType="num">
                                      <p:cBhvr additive="base">
                                        <p:cTn id="151" dur="2000"/>
                                        <p:tgtEl>
                                          <p:spTgt spid="23"/>
                                        </p:tgtEl>
                                        <p:attrNameLst>
                                          <p:attrName>ppt_y</p:attrName>
                                        </p:attrNameLst>
                                      </p:cBhvr>
                                      <p:tavLst>
                                        <p:tav tm="0">
                                          <p:val>
                                            <p:strVal val="ppt_y"/>
                                          </p:val>
                                        </p:tav>
                                        <p:tav tm="100000">
                                          <p:val>
                                            <p:strVal val="ppt_y"/>
                                          </p:val>
                                        </p:tav>
                                      </p:tavLst>
                                    </p:anim>
                                    <p:set>
                                      <p:cBhvr>
                                        <p:cTn id="152" dur="1" fill="hold">
                                          <p:stCondLst>
                                            <p:cond delay="1999"/>
                                          </p:stCondLst>
                                        </p:cTn>
                                        <p:tgtEl>
                                          <p:spTgt spid="2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25"/>
                                        </p:tgtEl>
                                        <p:attrNameLst>
                                          <p:attrName>ppt_x</p:attrName>
                                        </p:attrNameLst>
                                      </p:cBhvr>
                                      <p:tavLst>
                                        <p:tav tm="0">
                                          <p:val>
                                            <p:strVal val="ppt_x"/>
                                          </p:val>
                                        </p:tav>
                                        <p:tav tm="100000">
                                          <p:val>
                                            <p:strVal val="0-ppt_w/2"/>
                                          </p:val>
                                        </p:tav>
                                      </p:tavLst>
                                    </p:anim>
                                    <p:anim calcmode="lin" valueType="num">
                                      <p:cBhvr additive="base">
                                        <p:cTn id="155" dur="2000"/>
                                        <p:tgtEl>
                                          <p:spTgt spid="25"/>
                                        </p:tgtEl>
                                        <p:attrNameLst>
                                          <p:attrName>ppt_y</p:attrName>
                                        </p:attrNameLst>
                                      </p:cBhvr>
                                      <p:tavLst>
                                        <p:tav tm="0">
                                          <p:val>
                                            <p:strVal val="ppt_y"/>
                                          </p:val>
                                        </p:tav>
                                        <p:tav tm="100000">
                                          <p:val>
                                            <p:strVal val="ppt_y"/>
                                          </p:val>
                                        </p:tav>
                                      </p:tavLst>
                                    </p:anim>
                                    <p:set>
                                      <p:cBhvr>
                                        <p:cTn id="156" dur="1" fill="hold">
                                          <p:stCondLst>
                                            <p:cond delay="1999"/>
                                          </p:stCondLst>
                                        </p:cTn>
                                        <p:tgtEl>
                                          <p:spTgt spid="2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27"/>
                                        </p:tgtEl>
                                        <p:attrNameLst>
                                          <p:attrName>ppt_x</p:attrName>
                                        </p:attrNameLst>
                                      </p:cBhvr>
                                      <p:tavLst>
                                        <p:tav tm="0">
                                          <p:val>
                                            <p:strVal val="ppt_x"/>
                                          </p:val>
                                        </p:tav>
                                        <p:tav tm="100000">
                                          <p:val>
                                            <p:strVal val="0-ppt_w/2"/>
                                          </p:val>
                                        </p:tav>
                                      </p:tavLst>
                                    </p:anim>
                                    <p:anim calcmode="lin" valueType="num">
                                      <p:cBhvr additive="base">
                                        <p:cTn id="159" dur="2000"/>
                                        <p:tgtEl>
                                          <p:spTgt spid="27"/>
                                        </p:tgtEl>
                                        <p:attrNameLst>
                                          <p:attrName>ppt_y</p:attrName>
                                        </p:attrNameLst>
                                      </p:cBhvr>
                                      <p:tavLst>
                                        <p:tav tm="0">
                                          <p:val>
                                            <p:strVal val="ppt_y"/>
                                          </p:val>
                                        </p:tav>
                                        <p:tav tm="100000">
                                          <p:val>
                                            <p:strVal val="ppt_y"/>
                                          </p:val>
                                        </p:tav>
                                      </p:tavLst>
                                    </p:anim>
                                    <p:set>
                                      <p:cBhvr>
                                        <p:cTn id="160" dur="1" fill="hold">
                                          <p:stCondLst>
                                            <p:cond delay="1999"/>
                                          </p:stCondLst>
                                        </p:cTn>
                                        <p:tgtEl>
                                          <p:spTgt spid="2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29"/>
                                        </p:tgtEl>
                                        <p:attrNameLst>
                                          <p:attrName>ppt_x</p:attrName>
                                        </p:attrNameLst>
                                      </p:cBhvr>
                                      <p:tavLst>
                                        <p:tav tm="0">
                                          <p:val>
                                            <p:strVal val="ppt_x"/>
                                          </p:val>
                                        </p:tav>
                                        <p:tav tm="100000">
                                          <p:val>
                                            <p:strVal val="0-ppt_w/2"/>
                                          </p:val>
                                        </p:tav>
                                      </p:tavLst>
                                    </p:anim>
                                    <p:anim calcmode="lin" valueType="num">
                                      <p:cBhvr additive="base">
                                        <p:cTn id="163" dur="2000"/>
                                        <p:tgtEl>
                                          <p:spTgt spid="29"/>
                                        </p:tgtEl>
                                        <p:attrNameLst>
                                          <p:attrName>ppt_y</p:attrName>
                                        </p:attrNameLst>
                                      </p:cBhvr>
                                      <p:tavLst>
                                        <p:tav tm="0">
                                          <p:val>
                                            <p:strVal val="ppt_y"/>
                                          </p:val>
                                        </p:tav>
                                        <p:tav tm="100000">
                                          <p:val>
                                            <p:strVal val="ppt_y"/>
                                          </p:val>
                                        </p:tav>
                                      </p:tavLst>
                                    </p:anim>
                                    <p:set>
                                      <p:cBhvr>
                                        <p:cTn id="164" dur="1" fill="hold">
                                          <p:stCondLst>
                                            <p:cond delay="1999"/>
                                          </p:stCondLst>
                                        </p:cTn>
                                        <p:tgtEl>
                                          <p:spTgt spid="29"/>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31"/>
                                        </p:tgtEl>
                                        <p:attrNameLst>
                                          <p:attrName>ppt_x</p:attrName>
                                        </p:attrNameLst>
                                      </p:cBhvr>
                                      <p:tavLst>
                                        <p:tav tm="0">
                                          <p:val>
                                            <p:strVal val="ppt_x"/>
                                          </p:val>
                                        </p:tav>
                                        <p:tav tm="100000">
                                          <p:val>
                                            <p:strVal val="0-ppt_w/2"/>
                                          </p:val>
                                        </p:tav>
                                      </p:tavLst>
                                    </p:anim>
                                    <p:anim calcmode="lin" valueType="num">
                                      <p:cBhvr additive="base">
                                        <p:cTn id="167" dur="2000"/>
                                        <p:tgtEl>
                                          <p:spTgt spid="31"/>
                                        </p:tgtEl>
                                        <p:attrNameLst>
                                          <p:attrName>ppt_y</p:attrName>
                                        </p:attrNameLst>
                                      </p:cBhvr>
                                      <p:tavLst>
                                        <p:tav tm="0">
                                          <p:val>
                                            <p:strVal val="ppt_y"/>
                                          </p:val>
                                        </p:tav>
                                        <p:tav tm="100000">
                                          <p:val>
                                            <p:strVal val="ppt_y"/>
                                          </p:val>
                                        </p:tav>
                                      </p:tavLst>
                                    </p:anim>
                                    <p:set>
                                      <p:cBhvr>
                                        <p:cTn id="168" dur="1" fill="hold">
                                          <p:stCondLst>
                                            <p:cond delay="1999"/>
                                          </p:stCondLst>
                                        </p:cTn>
                                        <p:tgtEl>
                                          <p:spTgt spid="31"/>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33"/>
                                        </p:tgtEl>
                                        <p:attrNameLst>
                                          <p:attrName>ppt_x</p:attrName>
                                        </p:attrNameLst>
                                      </p:cBhvr>
                                      <p:tavLst>
                                        <p:tav tm="0">
                                          <p:val>
                                            <p:strVal val="ppt_x"/>
                                          </p:val>
                                        </p:tav>
                                        <p:tav tm="100000">
                                          <p:val>
                                            <p:strVal val="0-ppt_w/2"/>
                                          </p:val>
                                        </p:tav>
                                      </p:tavLst>
                                    </p:anim>
                                    <p:anim calcmode="lin" valueType="num">
                                      <p:cBhvr additive="base">
                                        <p:cTn id="171" dur="2000"/>
                                        <p:tgtEl>
                                          <p:spTgt spid="33"/>
                                        </p:tgtEl>
                                        <p:attrNameLst>
                                          <p:attrName>ppt_y</p:attrName>
                                        </p:attrNameLst>
                                      </p:cBhvr>
                                      <p:tavLst>
                                        <p:tav tm="0">
                                          <p:val>
                                            <p:strVal val="ppt_y"/>
                                          </p:val>
                                        </p:tav>
                                        <p:tav tm="100000">
                                          <p:val>
                                            <p:strVal val="ppt_y"/>
                                          </p:val>
                                        </p:tav>
                                      </p:tavLst>
                                    </p:anim>
                                    <p:set>
                                      <p:cBhvr>
                                        <p:cTn id="172" dur="1" fill="hold">
                                          <p:stCondLst>
                                            <p:cond delay="1999"/>
                                          </p:stCondLst>
                                        </p:cTn>
                                        <p:tgtEl>
                                          <p:spTgt spid="33"/>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35"/>
                                        </p:tgtEl>
                                        <p:attrNameLst>
                                          <p:attrName>ppt_x</p:attrName>
                                        </p:attrNameLst>
                                      </p:cBhvr>
                                      <p:tavLst>
                                        <p:tav tm="0">
                                          <p:val>
                                            <p:strVal val="ppt_x"/>
                                          </p:val>
                                        </p:tav>
                                        <p:tav tm="100000">
                                          <p:val>
                                            <p:strVal val="0-ppt_w/2"/>
                                          </p:val>
                                        </p:tav>
                                      </p:tavLst>
                                    </p:anim>
                                    <p:anim calcmode="lin" valueType="num">
                                      <p:cBhvr additive="base">
                                        <p:cTn id="175" dur="2000"/>
                                        <p:tgtEl>
                                          <p:spTgt spid="35"/>
                                        </p:tgtEl>
                                        <p:attrNameLst>
                                          <p:attrName>ppt_y</p:attrName>
                                        </p:attrNameLst>
                                      </p:cBhvr>
                                      <p:tavLst>
                                        <p:tav tm="0">
                                          <p:val>
                                            <p:strVal val="ppt_y"/>
                                          </p:val>
                                        </p:tav>
                                        <p:tav tm="100000">
                                          <p:val>
                                            <p:strVal val="ppt_y"/>
                                          </p:val>
                                        </p:tav>
                                      </p:tavLst>
                                    </p:anim>
                                    <p:set>
                                      <p:cBhvr>
                                        <p:cTn id="176" dur="1" fill="hold">
                                          <p:stCondLst>
                                            <p:cond delay="1999"/>
                                          </p:stCondLst>
                                        </p:cTn>
                                        <p:tgtEl>
                                          <p:spTgt spid="35"/>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23"/>
                                        </p:tgtEl>
                                        <p:attrNameLst>
                                          <p:attrName>ppt_w</p:attrName>
                                        </p:attrNameLst>
                                      </p:cBhvr>
                                      <p:tavLst>
                                        <p:tav tm="0">
                                          <p:val>
                                            <p:strVal val="ppt_w"/>
                                          </p:val>
                                        </p:tav>
                                        <p:tav tm="100000">
                                          <p:val>
                                            <p:strVal val="ppt_w"/>
                                          </p:val>
                                        </p:tav>
                                      </p:tavLst>
                                    </p:anim>
                                    <p:anim calcmode="lin" valueType="num">
                                      <p:cBhvr>
                                        <p:cTn id="179"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23"/>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25"/>
                                        </p:tgtEl>
                                        <p:attrNameLst>
                                          <p:attrName>ppt_w</p:attrName>
                                        </p:attrNameLst>
                                      </p:cBhvr>
                                      <p:tavLst>
                                        <p:tav tm="0">
                                          <p:val>
                                            <p:strVal val="ppt_w"/>
                                          </p:val>
                                        </p:tav>
                                        <p:tav tm="100000">
                                          <p:val>
                                            <p:strVal val="ppt_w"/>
                                          </p:val>
                                        </p:tav>
                                      </p:tavLst>
                                    </p:anim>
                                    <p:anim calcmode="lin" valueType="num">
                                      <p:cBhvr>
                                        <p:cTn id="183"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25"/>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27"/>
                                        </p:tgtEl>
                                        <p:attrNameLst>
                                          <p:attrName>ppt_w</p:attrName>
                                        </p:attrNameLst>
                                      </p:cBhvr>
                                      <p:tavLst>
                                        <p:tav tm="0">
                                          <p:val>
                                            <p:strVal val="ppt_w"/>
                                          </p:val>
                                        </p:tav>
                                        <p:tav tm="100000">
                                          <p:val>
                                            <p:strVal val="ppt_w"/>
                                          </p:val>
                                        </p:tav>
                                      </p:tavLst>
                                    </p:anim>
                                    <p:anim calcmode="lin" valueType="num">
                                      <p:cBhvr>
                                        <p:cTn id="187"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27"/>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29"/>
                                        </p:tgtEl>
                                        <p:attrNameLst>
                                          <p:attrName>ppt_w</p:attrName>
                                        </p:attrNameLst>
                                      </p:cBhvr>
                                      <p:tavLst>
                                        <p:tav tm="0">
                                          <p:val>
                                            <p:strVal val="ppt_w"/>
                                          </p:val>
                                        </p:tav>
                                        <p:tav tm="100000">
                                          <p:val>
                                            <p:strVal val="ppt_w"/>
                                          </p:val>
                                        </p:tav>
                                      </p:tavLst>
                                    </p:anim>
                                    <p:anim calcmode="lin" valueType="num">
                                      <p:cBhvr>
                                        <p:cTn id="191"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29"/>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31"/>
                                        </p:tgtEl>
                                        <p:attrNameLst>
                                          <p:attrName>ppt_w</p:attrName>
                                        </p:attrNameLst>
                                      </p:cBhvr>
                                      <p:tavLst>
                                        <p:tav tm="0">
                                          <p:val>
                                            <p:strVal val="ppt_w"/>
                                          </p:val>
                                        </p:tav>
                                        <p:tav tm="100000">
                                          <p:val>
                                            <p:strVal val="ppt_w"/>
                                          </p:val>
                                        </p:tav>
                                      </p:tavLst>
                                    </p:anim>
                                    <p:anim calcmode="lin" valueType="num">
                                      <p:cBhvr>
                                        <p:cTn id="195"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3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33"/>
                                        </p:tgtEl>
                                        <p:attrNameLst>
                                          <p:attrName>ppt_w</p:attrName>
                                        </p:attrNameLst>
                                      </p:cBhvr>
                                      <p:tavLst>
                                        <p:tav tm="0">
                                          <p:val>
                                            <p:strVal val="ppt_w"/>
                                          </p:val>
                                        </p:tav>
                                        <p:tav tm="100000">
                                          <p:val>
                                            <p:strVal val="ppt_w"/>
                                          </p:val>
                                        </p:tav>
                                      </p:tavLst>
                                    </p:anim>
                                    <p:anim calcmode="lin" valueType="num">
                                      <p:cBhvr>
                                        <p:cTn id="199"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33"/>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35"/>
                                        </p:tgtEl>
                                        <p:attrNameLst>
                                          <p:attrName>ppt_w</p:attrName>
                                        </p:attrNameLst>
                                      </p:cBhvr>
                                      <p:tavLst>
                                        <p:tav tm="0">
                                          <p:val>
                                            <p:strVal val="ppt_w"/>
                                          </p:val>
                                        </p:tav>
                                        <p:tav tm="100000">
                                          <p:val>
                                            <p:strVal val="ppt_w"/>
                                          </p:val>
                                        </p:tav>
                                      </p:tavLst>
                                    </p:anim>
                                    <p:anim calcmode="lin" valueType="num">
                                      <p:cBhvr>
                                        <p:cTn id="203"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35"/>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21"/>
                                        </p:tgtEl>
                                        <p:attrNameLst>
                                          <p:attrName>style.visibility</p:attrName>
                                        </p:attrNameLst>
                                      </p:cBhvr>
                                      <p:to>
                                        <p:strVal val="visible"/>
                                      </p:to>
                                    </p:set>
                                    <p:anim calcmode="lin" valueType="num">
                                      <p:cBhvr>
                                        <p:cTn id="207" dur="3000" fill="hold"/>
                                        <p:tgtEl>
                                          <p:spTgt spid="21"/>
                                        </p:tgtEl>
                                        <p:attrNameLst>
                                          <p:attrName>ppt_w</p:attrName>
                                        </p:attrNameLst>
                                      </p:cBhvr>
                                      <p:tavLst>
                                        <p:tav tm="0">
                                          <p:val>
                                            <p:strVal val="4/3*#ppt_w"/>
                                          </p:val>
                                        </p:tav>
                                        <p:tav tm="100000">
                                          <p:val>
                                            <p:strVal val="#ppt_w"/>
                                          </p:val>
                                        </p:tav>
                                      </p:tavLst>
                                    </p:anim>
                                    <p:anim calcmode="lin" valueType="num">
                                      <p:cBhvr>
                                        <p:cTn id="208" dur="3000" fill="hold"/>
                                        <p:tgtEl>
                                          <p:spTgt spid="21"/>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21"/>
                                        </p:tgtEl>
                                        <p:attrNameLst>
                                          <p:attrName>style.visibility</p:attrName>
                                        </p:attrNameLst>
                                      </p:cBhvr>
                                      <p:to>
                                        <p:strVal val="visible"/>
                                      </p:to>
                                    </p:set>
                                    <p:animEffect transition="in" filter="barn(outVertical)">
                                      <p:cBhvr>
                                        <p:cTn id="21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24" name="23 Imagen" descr="1(2).jpg"/>
          <p:cNvPicPr>
            <a:picLocks noChangeAspect="1"/>
          </p:cNvPicPr>
          <p:nvPr/>
        </p:nvPicPr>
        <p:blipFill>
          <a:blip r:embed="rId2"/>
          <a:stretch>
            <a:fillRect/>
          </a:stretch>
        </p:blipFill>
        <p:spPr>
          <a:xfrm>
            <a:off x="-35719" y="0"/>
            <a:ext cx="9179719" cy="6858000"/>
          </a:xfrm>
          <a:prstGeom prst="rect">
            <a:avLst/>
          </a:prstGeom>
        </p:spPr>
      </p:pic>
      <p:sp>
        <p:nvSpPr>
          <p:cNvPr id="25" name="24 Anillo"/>
          <p:cNvSpPr/>
          <p:nvPr/>
        </p:nvSpPr>
        <p:spPr>
          <a:xfrm>
            <a:off x="0"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28596"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1000100"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1500166" y="2000240"/>
            <a:ext cx="1000100" cy="2928958"/>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2000232"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428860"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2928926"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3286148"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3714744"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286248"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4786314" y="2000240"/>
            <a:ext cx="1000100" cy="2928958"/>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5286380"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5715008"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215074"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6643702" y="1928802"/>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7143768"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7715272" y="2000240"/>
            <a:ext cx="1000100" cy="2928934"/>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8143900" y="2000240"/>
            <a:ext cx="1000100" cy="2928958"/>
          </a:xfrm>
          <a:prstGeom prst="donut">
            <a:avLst/>
          </a:prstGeom>
          <a:gradFill flip="none" rotWithShape="1">
            <a:gsLst>
              <a:gs pos="0">
                <a:schemeClr val="tx1"/>
              </a:gs>
              <a:gs pos="50000">
                <a:srgbClr val="3333CC">
                  <a:shade val="67500"/>
                  <a:satMod val="115000"/>
                </a:srgbClr>
              </a:gs>
              <a:gs pos="100000">
                <a:srgbClr val="3333CC">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Rectángulo"/>
          <p:cNvSpPr/>
          <p:nvPr/>
        </p:nvSpPr>
        <p:spPr>
          <a:xfrm>
            <a:off x="-571536" y="-714404"/>
            <a:ext cx="9715536"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2000" fill="hold"/>
                                        <p:tgtEl>
                                          <p:spTgt spid="25"/>
                                        </p:tgtEl>
                                        <p:attrNameLst>
                                          <p:attrName>ppt_x</p:attrName>
                                        </p:attrNameLst>
                                      </p:cBhvr>
                                      <p:tavLst>
                                        <p:tav tm="0">
                                          <p:val>
                                            <p:strVal val="0-#ppt_w/2"/>
                                          </p:val>
                                        </p:tav>
                                        <p:tav tm="100000">
                                          <p:val>
                                            <p:strVal val="#ppt_x"/>
                                          </p:val>
                                        </p:tav>
                                      </p:tavLst>
                                    </p:anim>
                                    <p:anim calcmode="lin" valueType="num">
                                      <p:cBhvr additive="base">
                                        <p:cTn id="11" dur="2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2000" fill="hold"/>
                                        <p:tgtEl>
                                          <p:spTgt spid="26"/>
                                        </p:tgtEl>
                                        <p:attrNameLst>
                                          <p:attrName>ppt_x</p:attrName>
                                        </p:attrNameLst>
                                      </p:cBhvr>
                                      <p:tavLst>
                                        <p:tav tm="0">
                                          <p:val>
                                            <p:strVal val="0-#ppt_w/2"/>
                                          </p:val>
                                        </p:tav>
                                        <p:tav tm="100000">
                                          <p:val>
                                            <p:strVal val="#ppt_x"/>
                                          </p:val>
                                        </p:tav>
                                      </p:tavLst>
                                    </p:anim>
                                    <p:anim calcmode="lin" valueType="num">
                                      <p:cBhvr additive="base">
                                        <p:cTn id="15" dur="2000" fill="hold"/>
                                        <p:tgtEl>
                                          <p:spTgt spid="2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2000" fill="hold"/>
                                        <p:tgtEl>
                                          <p:spTgt spid="27"/>
                                        </p:tgtEl>
                                        <p:attrNameLst>
                                          <p:attrName>ppt_x</p:attrName>
                                        </p:attrNameLst>
                                      </p:cBhvr>
                                      <p:tavLst>
                                        <p:tav tm="0">
                                          <p:val>
                                            <p:strVal val="0-#ppt_w/2"/>
                                          </p:val>
                                        </p:tav>
                                        <p:tav tm="100000">
                                          <p:val>
                                            <p:strVal val="#ppt_x"/>
                                          </p:val>
                                        </p:tav>
                                      </p:tavLst>
                                    </p:anim>
                                    <p:anim calcmode="lin" valueType="num">
                                      <p:cBhvr additive="base">
                                        <p:cTn id="19" dur="20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2000" fill="hold"/>
                                        <p:tgtEl>
                                          <p:spTgt spid="28"/>
                                        </p:tgtEl>
                                        <p:attrNameLst>
                                          <p:attrName>ppt_x</p:attrName>
                                        </p:attrNameLst>
                                      </p:cBhvr>
                                      <p:tavLst>
                                        <p:tav tm="0">
                                          <p:val>
                                            <p:strVal val="0-#ppt_w/2"/>
                                          </p:val>
                                        </p:tav>
                                        <p:tav tm="100000">
                                          <p:val>
                                            <p:strVal val="#ppt_x"/>
                                          </p:val>
                                        </p:tav>
                                      </p:tavLst>
                                    </p:anim>
                                    <p:anim calcmode="lin" valueType="num">
                                      <p:cBhvr additive="base">
                                        <p:cTn id="23" dur="20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2000" fill="hold"/>
                                        <p:tgtEl>
                                          <p:spTgt spid="29"/>
                                        </p:tgtEl>
                                        <p:attrNameLst>
                                          <p:attrName>ppt_x</p:attrName>
                                        </p:attrNameLst>
                                      </p:cBhvr>
                                      <p:tavLst>
                                        <p:tav tm="0">
                                          <p:val>
                                            <p:strVal val="0-#ppt_w/2"/>
                                          </p:val>
                                        </p:tav>
                                        <p:tav tm="100000">
                                          <p:val>
                                            <p:strVal val="#ppt_x"/>
                                          </p:val>
                                        </p:tav>
                                      </p:tavLst>
                                    </p:anim>
                                    <p:anim calcmode="lin" valueType="num">
                                      <p:cBhvr additive="base">
                                        <p:cTn id="27" dur="20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2000" fill="hold"/>
                                        <p:tgtEl>
                                          <p:spTgt spid="30"/>
                                        </p:tgtEl>
                                        <p:attrNameLst>
                                          <p:attrName>ppt_x</p:attrName>
                                        </p:attrNameLst>
                                      </p:cBhvr>
                                      <p:tavLst>
                                        <p:tav tm="0">
                                          <p:val>
                                            <p:strVal val="0-#ppt_w/2"/>
                                          </p:val>
                                        </p:tav>
                                        <p:tav tm="100000">
                                          <p:val>
                                            <p:strVal val="#ppt_x"/>
                                          </p:val>
                                        </p:tav>
                                      </p:tavLst>
                                    </p:anim>
                                    <p:anim calcmode="lin" valueType="num">
                                      <p:cBhvr additive="base">
                                        <p:cTn id="31" dur="2000" fill="hold"/>
                                        <p:tgtEl>
                                          <p:spTgt spid="3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2000" fill="hold"/>
                                        <p:tgtEl>
                                          <p:spTgt spid="31"/>
                                        </p:tgtEl>
                                        <p:attrNameLst>
                                          <p:attrName>ppt_x</p:attrName>
                                        </p:attrNameLst>
                                      </p:cBhvr>
                                      <p:tavLst>
                                        <p:tav tm="0">
                                          <p:val>
                                            <p:strVal val="0-#ppt_w/2"/>
                                          </p:val>
                                        </p:tav>
                                        <p:tav tm="100000">
                                          <p:val>
                                            <p:strVal val="#ppt_x"/>
                                          </p:val>
                                        </p:tav>
                                      </p:tavLst>
                                    </p:anim>
                                    <p:anim calcmode="lin" valueType="num">
                                      <p:cBhvr additive="base">
                                        <p:cTn id="35" dur="2000" fill="hold"/>
                                        <p:tgtEl>
                                          <p:spTgt spid="3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2000" fill="hold"/>
                                        <p:tgtEl>
                                          <p:spTgt spid="32"/>
                                        </p:tgtEl>
                                        <p:attrNameLst>
                                          <p:attrName>ppt_x</p:attrName>
                                        </p:attrNameLst>
                                      </p:cBhvr>
                                      <p:tavLst>
                                        <p:tav tm="0">
                                          <p:val>
                                            <p:strVal val="0-#ppt_w/2"/>
                                          </p:val>
                                        </p:tav>
                                        <p:tav tm="100000">
                                          <p:val>
                                            <p:strVal val="#ppt_x"/>
                                          </p:val>
                                        </p:tav>
                                      </p:tavLst>
                                    </p:anim>
                                    <p:anim calcmode="lin" valueType="num">
                                      <p:cBhvr additive="base">
                                        <p:cTn id="39" dur="2000" fill="hold"/>
                                        <p:tgtEl>
                                          <p:spTgt spid="3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2000" fill="hold"/>
                                        <p:tgtEl>
                                          <p:spTgt spid="33"/>
                                        </p:tgtEl>
                                        <p:attrNameLst>
                                          <p:attrName>ppt_x</p:attrName>
                                        </p:attrNameLst>
                                      </p:cBhvr>
                                      <p:tavLst>
                                        <p:tav tm="0">
                                          <p:val>
                                            <p:strVal val="0-#ppt_w/2"/>
                                          </p:val>
                                        </p:tav>
                                        <p:tav tm="100000">
                                          <p:val>
                                            <p:strVal val="#ppt_x"/>
                                          </p:val>
                                        </p:tav>
                                      </p:tavLst>
                                    </p:anim>
                                    <p:anim calcmode="lin" valueType="num">
                                      <p:cBhvr additive="base">
                                        <p:cTn id="43" dur="2000" fill="hold"/>
                                        <p:tgtEl>
                                          <p:spTgt spid="3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2000" fill="hold"/>
                                        <p:tgtEl>
                                          <p:spTgt spid="34"/>
                                        </p:tgtEl>
                                        <p:attrNameLst>
                                          <p:attrName>ppt_x</p:attrName>
                                        </p:attrNameLst>
                                      </p:cBhvr>
                                      <p:tavLst>
                                        <p:tav tm="0">
                                          <p:val>
                                            <p:strVal val="0-#ppt_w/2"/>
                                          </p:val>
                                        </p:tav>
                                        <p:tav tm="100000">
                                          <p:val>
                                            <p:strVal val="#ppt_x"/>
                                          </p:val>
                                        </p:tav>
                                      </p:tavLst>
                                    </p:anim>
                                    <p:anim calcmode="lin" valueType="num">
                                      <p:cBhvr additive="base">
                                        <p:cTn id="47" dur="2000" fill="hold"/>
                                        <p:tgtEl>
                                          <p:spTgt spid="3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2000" fill="hold"/>
                                        <p:tgtEl>
                                          <p:spTgt spid="35"/>
                                        </p:tgtEl>
                                        <p:attrNameLst>
                                          <p:attrName>ppt_x</p:attrName>
                                        </p:attrNameLst>
                                      </p:cBhvr>
                                      <p:tavLst>
                                        <p:tav tm="0">
                                          <p:val>
                                            <p:strVal val="0-#ppt_w/2"/>
                                          </p:val>
                                        </p:tav>
                                        <p:tav tm="100000">
                                          <p:val>
                                            <p:strVal val="#ppt_x"/>
                                          </p:val>
                                        </p:tav>
                                      </p:tavLst>
                                    </p:anim>
                                    <p:anim calcmode="lin" valueType="num">
                                      <p:cBhvr additive="base">
                                        <p:cTn id="51" dur="2000" fill="hold"/>
                                        <p:tgtEl>
                                          <p:spTgt spid="3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2000" fill="hold"/>
                                        <p:tgtEl>
                                          <p:spTgt spid="36"/>
                                        </p:tgtEl>
                                        <p:attrNameLst>
                                          <p:attrName>ppt_x</p:attrName>
                                        </p:attrNameLst>
                                      </p:cBhvr>
                                      <p:tavLst>
                                        <p:tav tm="0">
                                          <p:val>
                                            <p:strVal val="0-#ppt_w/2"/>
                                          </p:val>
                                        </p:tav>
                                        <p:tav tm="100000">
                                          <p:val>
                                            <p:strVal val="#ppt_x"/>
                                          </p:val>
                                        </p:tav>
                                      </p:tavLst>
                                    </p:anim>
                                    <p:anim calcmode="lin" valueType="num">
                                      <p:cBhvr additive="base">
                                        <p:cTn id="55" dur="2000" fill="hold"/>
                                        <p:tgtEl>
                                          <p:spTgt spid="3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2000" fill="hold"/>
                                        <p:tgtEl>
                                          <p:spTgt spid="37"/>
                                        </p:tgtEl>
                                        <p:attrNameLst>
                                          <p:attrName>ppt_x</p:attrName>
                                        </p:attrNameLst>
                                      </p:cBhvr>
                                      <p:tavLst>
                                        <p:tav tm="0">
                                          <p:val>
                                            <p:strVal val="0-#ppt_w/2"/>
                                          </p:val>
                                        </p:tav>
                                        <p:tav tm="100000">
                                          <p:val>
                                            <p:strVal val="#ppt_x"/>
                                          </p:val>
                                        </p:tav>
                                      </p:tavLst>
                                    </p:anim>
                                    <p:anim calcmode="lin" valueType="num">
                                      <p:cBhvr additive="base">
                                        <p:cTn id="59" dur="2000" fill="hold"/>
                                        <p:tgtEl>
                                          <p:spTgt spid="3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additive="base">
                                        <p:cTn id="62" dur="2000" fill="hold"/>
                                        <p:tgtEl>
                                          <p:spTgt spid="38"/>
                                        </p:tgtEl>
                                        <p:attrNameLst>
                                          <p:attrName>ppt_x</p:attrName>
                                        </p:attrNameLst>
                                      </p:cBhvr>
                                      <p:tavLst>
                                        <p:tav tm="0">
                                          <p:val>
                                            <p:strVal val="0-#ppt_w/2"/>
                                          </p:val>
                                        </p:tav>
                                        <p:tav tm="100000">
                                          <p:val>
                                            <p:strVal val="#ppt_x"/>
                                          </p:val>
                                        </p:tav>
                                      </p:tavLst>
                                    </p:anim>
                                    <p:anim calcmode="lin" valueType="num">
                                      <p:cBhvr additive="base">
                                        <p:cTn id="63" dur="2000" fill="hold"/>
                                        <p:tgtEl>
                                          <p:spTgt spid="3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2000" fill="hold"/>
                                        <p:tgtEl>
                                          <p:spTgt spid="39"/>
                                        </p:tgtEl>
                                        <p:attrNameLst>
                                          <p:attrName>ppt_x</p:attrName>
                                        </p:attrNameLst>
                                      </p:cBhvr>
                                      <p:tavLst>
                                        <p:tav tm="0">
                                          <p:val>
                                            <p:strVal val="0-#ppt_w/2"/>
                                          </p:val>
                                        </p:tav>
                                        <p:tav tm="100000">
                                          <p:val>
                                            <p:strVal val="#ppt_x"/>
                                          </p:val>
                                        </p:tav>
                                      </p:tavLst>
                                    </p:anim>
                                    <p:anim calcmode="lin" valueType="num">
                                      <p:cBhvr additive="base">
                                        <p:cTn id="67" dur="2000" fill="hold"/>
                                        <p:tgtEl>
                                          <p:spTgt spid="3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2000" fill="hold"/>
                                        <p:tgtEl>
                                          <p:spTgt spid="40"/>
                                        </p:tgtEl>
                                        <p:attrNameLst>
                                          <p:attrName>ppt_x</p:attrName>
                                        </p:attrNameLst>
                                      </p:cBhvr>
                                      <p:tavLst>
                                        <p:tav tm="0">
                                          <p:val>
                                            <p:strVal val="0-#ppt_w/2"/>
                                          </p:val>
                                        </p:tav>
                                        <p:tav tm="100000">
                                          <p:val>
                                            <p:strVal val="#ppt_x"/>
                                          </p:val>
                                        </p:tav>
                                      </p:tavLst>
                                    </p:anim>
                                    <p:anim calcmode="lin" valueType="num">
                                      <p:cBhvr additive="base">
                                        <p:cTn id="71" dur="2000" fill="hold"/>
                                        <p:tgtEl>
                                          <p:spTgt spid="4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2000" fill="hold"/>
                                        <p:tgtEl>
                                          <p:spTgt spid="41"/>
                                        </p:tgtEl>
                                        <p:attrNameLst>
                                          <p:attrName>ppt_x</p:attrName>
                                        </p:attrNameLst>
                                      </p:cBhvr>
                                      <p:tavLst>
                                        <p:tav tm="0">
                                          <p:val>
                                            <p:strVal val="0-#ppt_w/2"/>
                                          </p:val>
                                        </p:tav>
                                        <p:tav tm="100000">
                                          <p:val>
                                            <p:strVal val="#ppt_x"/>
                                          </p:val>
                                        </p:tav>
                                      </p:tavLst>
                                    </p:anim>
                                    <p:anim calcmode="lin" valueType="num">
                                      <p:cBhvr additive="base">
                                        <p:cTn id="75" dur="2000" fill="hold"/>
                                        <p:tgtEl>
                                          <p:spTgt spid="4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2000" fill="hold"/>
                                        <p:tgtEl>
                                          <p:spTgt spid="42"/>
                                        </p:tgtEl>
                                        <p:attrNameLst>
                                          <p:attrName>ppt_x</p:attrName>
                                        </p:attrNameLst>
                                      </p:cBhvr>
                                      <p:tavLst>
                                        <p:tav tm="0">
                                          <p:val>
                                            <p:strVal val="0-#ppt_w/2"/>
                                          </p:val>
                                        </p:tav>
                                        <p:tav tm="100000">
                                          <p:val>
                                            <p:strVal val="#ppt_x"/>
                                          </p:val>
                                        </p:tav>
                                      </p:tavLst>
                                    </p:anim>
                                    <p:anim calcmode="lin" valueType="num">
                                      <p:cBhvr additive="base">
                                        <p:cTn id="79" dur="2000" fill="hold"/>
                                        <p:tgtEl>
                                          <p:spTgt spid="4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2000" fill="hold"/>
                                        <p:tgtEl>
                                          <p:spTgt spid="25"/>
                                        </p:tgtEl>
                                        <p:attrNameLst>
                                          <p:attrName>ppt_w</p:attrName>
                                        </p:attrNameLst>
                                      </p:cBhvr>
                                      <p:tavLst>
                                        <p:tav tm="0" fmla="#ppt_w*sin(2.5*pi*$)">
                                          <p:val>
                                            <p:fltVal val="0"/>
                                          </p:val>
                                        </p:tav>
                                        <p:tav tm="100000">
                                          <p:val>
                                            <p:fltVal val="1"/>
                                          </p:val>
                                        </p:tav>
                                      </p:tavLst>
                                    </p:anim>
                                    <p:anim calcmode="lin" valueType="num">
                                      <p:cBhvr>
                                        <p:cTn id="83" dur="2000" fill="hold"/>
                                        <p:tgtEl>
                                          <p:spTgt spid="2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p:cTn id="86" dur="2000" fill="hold"/>
                                        <p:tgtEl>
                                          <p:spTgt spid="26"/>
                                        </p:tgtEl>
                                        <p:attrNameLst>
                                          <p:attrName>ppt_w</p:attrName>
                                        </p:attrNameLst>
                                      </p:cBhvr>
                                      <p:tavLst>
                                        <p:tav tm="0">
                                          <p:val>
                                            <p:strVal val="#ppt_w"/>
                                          </p:val>
                                        </p:tav>
                                        <p:tav tm="100000">
                                          <p:val>
                                            <p:strVal val="#ppt_w"/>
                                          </p:val>
                                        </p:tav>
                                      </p:tavLst>
                                    </p:anim>
                                    <p:anim calcmode="lin" valueType="num">
                                      <p:cBhvr>
                                        <p:cTn id="87" dur="2000" fill="hold"/>
                                        <p:tgtEl>
                                          <p:spTgt spid="2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2000" fill="hold"/>
                                        <p:tgtEl>
                                          <p:spTgt spid="27"/>
                                        </p:tgtEl>
                                        <p:attrNameLst>
                                          <p:attrName>ppt_w</p:attrName>
                                        </p:attrNameLst>
                                      </p:cBhvr>
                                      <p:tavLst>
                                        <p:tav tm="0" fmla="#ppt_w*sin(2.5*pi*$)">
                                          <p:val>
                                            <p:fltVal val="0"/>
                                          </p:val>
                                        </p:tav>
                                        <p:tav tm="100000">
                                          <p:val>
                                            <p:fltVal val="1"/>
                                          </p:val>
                                        </p:tav>
                                      </p:tavLst>
                                    </p:anim>
                                    <p:anim calcmode="lin" valueType="num">
                                      <p:cBhvr>
                                        <p:cTn id="91" dur="2000" fill="hold"/>
                                        <p:tgtEl>
                                          <p:spTgt spid="2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28"/>
                                        </p:tgtEl>
                                        <p:attrNameLst>
                                          <p:attrName>style.visibility</p:attrName>
                                        </p:attrNameLst>
                                      </p:cBhvr>
                                      <p:to>
                                        <p:strVal val="visible"/>
                                      </p:to>
                                    </p:set>
                                    <p:anim calcmode="lin" valueType="num">
                                      <p:cBhvr>
                                        <p:cTn id="94" dur="2000" fill="hold"/>
                                        <p:tgtEl>
                                          <p:spTgt spid="28"/>
                                        </p:tgtEl>
                                        <p:attrNameLst>
                                          <p:attrName>ppt_w</p:attrName>
                                        </p:attrNameLst>
                                      </p:cBhvr>
                                      <p:tavLst>
                                        <p:tav tm="0">
                                          <p:val>
                                            <p:strVal val="#ppt_w"/>
                                          </p:val>
                                        </p:tav>
                                        <p:tav tm="100000">
                                          <p:val>
                                            <p:strVal val="#ppt_w"/>
                                          </p:val>
                                        </p:tav>
                                      </p:tavLst>
                                    </p:anim>
                                    <p:anim calcmode="lin" valueType="num">
                                      <p:cBhvr>
                                        <p:cTn id="95" dur="2000" fill="hold"/>
                                        <p:tgtEl>
                                          <p:spTgt spid="2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29"/>
                                        </p:tgtEl>
                                        <p:attrNameLst>
                                          <p:attrName>style.visibility</p:attrName>
                                        </p:attrNameLst>
                                      </p:cBhvr>
                                      <p:to>
                                        <p:strVal val="visible"/>
                                      </p:to>
                                    </p:set>
                                    <p:anim calcmode="lin" valueType="num">
                                      <p:cBhvr>
                                        <p:cTn id="98" dur="2000" fill="hold"/>
                                        <p:tgtEl>
                                          <p:spTgt spid="29"/>
                                        </p:tgtEl>
                                        <p:attrNameLst>
                                          <p:attrName>ppt_w</p:attrName>
                                        </p:attrNameLst>
                                      </p:cBhvr>
                                      <p:tavLst>
                                        <p:tav tm="0" fmla="#ppt_w*sin(2.5*pi*$)">
                                          <p:val>
                                            <p:fltVal val="0"/>
                                          </p:val>
                                        </p:tav>
                                        <p:tav tm="100000">
                                          <p:val>
                                            <p:fltVal val="1"/>
                                          </p:val>
                                        </p:tav>
                                      </p:tavLst>
                                    </p:anim>
                                    <p:anim calcmode="lin" valueType="num">
                                      <p:cBhvr>
                                        <p:cTn id="99" dur="2000" fill="hold"/>
                                        <p:tgtEl>
                                          <p:spTgt spid="2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2000" fill="hold"/>
                                        <p:tgtEl>
                                          <p:spTgt spid="30"/>
                                        </p:tgtEl>
                                        <p:attrNameLst>
                                          <p:attrName>ppt_w</p:attrName>
                                        </p:attrNameLst>
                                      </p:cBhvr>
                                      <p:tavLst>
                                        <p:tav tm="0">
                                          <p:val>
                                            <p:strVal val="#ppt_w"/>
                                          </p:val>
                                        </p:tav>
                                        <p:tav tm="100000">
                                          <p:val>
                                            <p:strVal val="#ppt_w"/>
                                          </p:val>
                                        </p:tav>
                                      </p:tavLst>
                                    </p:anim>
                                    <p:anim calcmode="lin" valueType="num">
                                      <p:cBhvr>
                                        <p:cTn id="103" dur="2000" fill="hold"/>
                                        <p:tgtEl>
                                          <p:spTgt spid="3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2000" fill="hold"/>
                                        <p:tgtEl>
                                          <p:spTgt spid="31"/>
                                        </p:tgtEl>
                                        <p:attrNameLst>
                                          <p:attrName>ppt_w</p:attrName>
                                        </p:attrNameLst>
                                      </p:cBhvr>
                                      <p:tavLst>
                                        <p:tav tm="0" fmla="#ppt_w*sin(2.5*pi*$)">
                                          <p:val>
                                            <p:fltVal val="0"/>
                                          </p:val>
                                        </p:tav>
                                        <p:tav tm="100000">
                                          <p:val>
                                            <p:fltVal val="1"/>
                                          </p:val>
                                        </p:tav>
                                      </p:tavLst>
                                    </p:anim>
                                    <p:anim calcmode="lin" valueType="num">
                                      <p:cBhvr>
                                        <p:cTn id="107" dur="2000" fill="hold"/>
                                        <p:tgtEl>
                                          <p:spTgt spid="3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32"/>
                                        </p:tgtEl>
                                        <p:attrNameLst>
                                          <p:attrName>style.visibility</p:attrName>
                                        </p:attrNameLst>
                                      </p:cBhvr>
                                      <p:to>
                                        <p:strVal val="visible"/>
                                      </p:to>
                                    </p:set>
                                    <p:anim calcmode="lin" valueType="num">
                                      <p:cBhvr>
                                        <p:cTn id="110" dur="2000" fill="hold"/>
                                        <p:tgtEl>
                                          <p:spTgt spid="32"/>
                                        </p:tgtEl>
                                        <p:attrNameLst>
                                          <p:attrName>ppt_w</p:attrName>
                                        </p:attrNameLst>
                                      </p:cBhvr>
                                      <p:tavLst>
                                        <p:tav tm="0">
                                          <p:val>
                                            <p:strVal val="#ppt_w"/>
                                          </p:val>
                                        </p:tav>
                                        <p:tav tm="100000">
                                          <p:val>
                                            <p:strVal val="#ppt_w"/>
                                          </p:val>
                                        </p:tav>
                                      </p:tavLst>
                                    </p:anim>
                                    <p:anim calcmode="lin" valueType="num">
                                      <p:cBhvr>
                                        <p:cTn id="111" dur="2000" fill="hold"/>
                                        <p:tgtEl>
                                          <p:spTgt spid="3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p:cTn id="114" dur="2000" fill="hold"/>
                                        <p:tgtEl>
                                          <p:spTgt spid="33"/>
                                        </p:tgtEl>
                                        <p:attrNameLst>
                                          <p:attrName>ppt_w</p:attrName>
                                        </p:attrNameLst>
                                      </p:cBhvr>
                                      <p:tavLst>
                                        <p:tav tm="0" fmla="#ppt_w*sin(2.5*pi*$)">
                                          <p:val>
                                            <p:fltVal val="0"/>
                                          </p:val>
                                        </p:tav>
                                        <p:tav tm="100000">
                                          <p:val>
                                            <p:fltVal val="1"/>
                                          </p:val>
                                        </p:tav>
                                      </p:tavLst>
                                    </p:anim>
                                    <p:anim calcmode="lin" valueType="num">
                                      <p:cBhvr>
                                        <p:cTn id="115" dur="2000" fill="hold"/>
                                        <p:tgtEl>
                                          <p:spTgt spid="3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2000" fill="hold"/>
                                        <p:tgtEl>
                                          <p:spTgt spid="34"/>
                                        </p:tgtEl>
                                        <p:attrNameLst>
                                          <p:attrName>ppt_w</p:attrName>
                                        </p:attrNameLst>
                                      </p:cBhvr>
                                      <p:tavLst>
                                        <p:tav tm="0">
                                          <p:val>
                                            <p:strVal val="#ppt_w"/>
                                          </p:val>
                                        </p:tav>
                                        <p:tav tm="100000">
                                          <p:val>
                                            <p:strVal val="#ppt_w"/>
                                          </p:val>
                                        </p:tav>
                                      </p:tavLst>
                                    </p:anim>
                                    <p:anim calcmode="lin" valueType="num">
                                      <p:cBhvr>
                                        <p:cTn id="119" dur="2000" fill="hold"/>
                                        <p:tgtEl>
                                          <p:spTgt spid="3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35"/>
                                        </p:tgtEl>
                                        <p:attrNameLst>
                                          <p:attrName>style.visibility</p:attrName>
                                        </p:attrNameLst>
                                      </p:cBhvr>
                                      <p:to>
                                        <p:strVal val="visible"/>
                                      </p:to>
                                    </p:set>
                                    <p:anim calcmode="lin" valueType="num">
                                      <p:cBhvr>
                                        <p:cTn id="122" dur="2000" fill="hold"/>
                                        <p:tgtEl>
                                          <p:spTgt spid="35"/>
                                        </p:tgtEl>
                                        <p:attrNameLst>
                                          <p:attrName>ppt_w</p:attrName>
                                        </p:attrNameLst>
                                      </p:cBhvr>
                                      <p:tavLst>
                                        <p:tav tm="0" fmla="#ppt_w*sin(2.5*pi*$)">
                                          <p:val>
                                            <p:fltVal val="0"/>
                                          </p:val>
                                        </p:tav>
                                        <p:tav tm="100000">
                                          <p:val>
                                            <p:fltVal val="1"/>
                                          </p:val>
                                        </p:tav>
                                      </p:tavLst>
                                    </p:anim>
                                    <p:anim calcmode="lin" valueType="num">
                                      <p:cBhvr>
                                        <p:cTn id="123" dur="2000" fill="hold"/>
                                        <p:tgtEl>
                                          <p:spTgt spid="3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36"/>
                                        </p:tgtEl>
                                        <p:attrNameLst>
                                          <p:attrName>style.visibility</p:attrName>
                                        </p:attrNameLst>
                                      </p:cBhvr>
                                      <p:to>
                                        <p:strVal val="visible"/>
                                      </p:to>
                                    </p:set>
                                    <p:anim calcmode="lin" valueType="num">
                                      <p:cBhvr>
                                        <p:cTn id="126" dur="2000" fill="hold"/>
                                        <p:tgtEl>
                                          <p:spTgt spid="36"/>
                                        </p:tgtEl>
                                        <p:attrNameLst>
                                          <p:attrName>ppt_w</p:attrName>
                                        </p:attrNameLst>
                                      </p:cBhvr>
                                      <p:tavLst>
                                        <p:tav tm="0">
                                          <p:val>
                                            <p:strVal val="#ppt_w"/>
                                          </p:val>
                                        </p:tav>
                                        <p:tav tm="100000">
                                          <p:val>
                                            <p:strVal val="#ppt_w"/>
                                          </p:val>
                                        </p:tav>
                                      </p:tavLst>
                                    </p:anim>
                                    <p:anim calcmode="lin" valueType="num">
                                      <p:cBhvr>
                                        <p:cTn id="127" dur="2000" fill="hold"/>
                                        <p:tgtEl>
                                          <p:spTgt spid="3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37"/>
                                        </p:tgtEl>
                                        <p:attrNameLst>
                                          <p:attrName>style.visibility</p:attrName>
                                        </p:attrNameLst>
                                      </p:cBhvr>
                                      <p:to>
                                        <p:strVal val="visible"/>
                                      </p:to>
                                    </p:set>
                                    <p:anim calcmode="lin" valueType="num">
                                      <p:cBhvr>
                                        <p:cTn id="130" dur="2000" fill="hold"/>
                                        <p:tgtEl>
                                          <p:spTgt spid="37"/>
                                        </p:tgtEl>
                                        <p:attrNameLst>
                                          <p:attrName>ppt_w</p:attrName>
                                        </p:attrNameLst>
                                      </p:cBhvr>
                                      <p:tavLst>
                                        <p:tav tm="0" fmla="#ppt_w*sin(2.5*pi*$)">
                                          <p:val>
                                            <p:fltVal val="0"/>
                                          </p:val>
                                        </p:tav>
                                        <p:tav tm="100000">
                                          <p:val>
                                            <p:fltVal val="1"/>
                                          </p:val>
                                        </p:tav>
                                      </p:tavLst>
                                    </p:anim>
                                    <p:anim calcmode="lin" valueType="num">
                                      <p:cBhvr>
                                        <p:cTn id="131" dur="2000" fill="hold"/>
                                        <p:tgtEl>
                                          <p:spTgt spid="3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38"/>
                                        </p:tgtEl>
                                        <p:attrNameLst>
                                          <p:attrName>style.visibility</p:attrName>
                                        </p:attrNameLst>
                                      </p:cBhvr>
                                      <p:to>
                                        <p:strVal val="visible"/>
                                      </p:to>
                                    </p:set>
                                    <p:anim calcmode="lin" valueType="num">
                                      <p:cBhvr>
                                        <p:cTn id="134" dur="2000" fill="hold"/>
                                        <p:tgtEl>
                                          <p:spTgt spid="38"/>
                                        </p:tgtEl>
                                        <p:attrNameLst>
                                          <p:attrName>ppt_w</p:attrName>
                                        </p:attrNameLst>
                                      </p:cBhvr>
                                      <p:tavLst>
                                        <p:tav tm="0">
                                          <p:val>
                                            <p:strVal val="#ppt_w"/>
                                          </p:val>
                                        </p:tav>
                                        <p:tav tm="100000">
                                          <p:val>
                                            <p:strVal val="#ppt_w"/>
                                          </p:val>
                                        </p:tav>
                                      </p:tavLst>
                                    </p:anim>
                                    <p:anim calcmode="lin" valueType="num">
                                      <p:cBhvr>
                                        <p:cTn id="135" dur="2000" fill="hold"/>
                                        <p:tgtEl>
                                          <p:spTgt spid="3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39"/>
                                        </p:tgtEl>
                                        <p:attrNameLst>
                                          <p:attrName>style.visibility</p:attrName>
                                        </p:attrNameLst>
                                      </p:cBhvr>
                                      <p:to>
                                        <p:strVal val="visible"/>
                                      </p:to>
                                    </p:set>
                                    <p:anim calcmode="lin" valueType="num">
                                      <p:cBhvr>
                                        <p:cTn id="138" dur="2000" fill="hold"/>
                                        <p:tgtEl>
                                          <p:spTgt spid="39"/>
                                        </p:tgtEl>
                                        <p:attrNameLst>
                                          <p:attrName>ppt_w</p:attrName>
                                        </p:attrNameLst>
                                      </p:cBhvr>
                                      <p:tavLst>
                                        <p:tav tm="0" fmla="#ppt_w*sin(2.5*pi*$)">
                                          <p:val>
                                            <p:fltVal val="0"/>
                                          </p:val>
                                        </p:tav>
                                        <p:tav tm="100000">
                                          <p:val>
                                            <p:fltVal val="1"/>
                                          </p:val>
                                        </p:tav>
                                      </p:tavLst>
                                    </p:anim>
                                    <p:anim calcmode="lin" valueType="num">
                                      <p:cBhvr>
                                        <p:cTn id="139" dur="2000" fill="hold"/>
                                        <p:tgtEl>
                                          <p:spTgt spid="3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40"/>
                                        </p:tgtEl>
                                        <p:attrNameLst>
                                          <p:attrName>style.visibility</p:attrName>
                                        </p:attrNameLst>
                                      </p:cBhvr>
                                      <p:to>
                                        <p:strVal val="visible"/>
                                      </p:to>
                                    </p:set>
                                    <p:anim calcmode="lin" valueType="num">
                                      <p:cBhvr>
                                        <p:cTn id="142" dur="2000" fill="hold"/>
                                        <p:tgtEl>
                                          <p:spTgt spid="40"/>
                                        </p:tgtEl>
                                        <p:attrNameLst>
                                          <p:attrName>ppt_w</p:attrName>
                                        </p:attrNameLst>
                                      </p:cBhvr>
                                      <p:tavLst>
                                        <p:tav tm="0">
                                          <p:val>
                                            <p:strVal val="#ppt_w"/>
                                          </p:val>
                                        </p:tav>
                                        <p:tav tm="100000">
                                          <p:val>
                                            <p:strVal val="#ppt_w"/>
                                          </p:val>
                                        </p:tav>
                                      </p:tavLst>
                                    </p:anim>
                                    <p:anim calcmode="lin" valueType="num">
                                      <p:cBhvr>
                                        <p:cTn id="143" dur="2000" fill="hold"/>
                                        <p:tgtEl>
                                          <p:spTgt spid="4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41"/>
                                        </p:tgtEl>
                                        <p:attrNameLst>
                                          <p:attrName>style.visibility</p:attrName>
                                        </p:attrNameLst>
                                      </p:cBhvr>
                                      <p:to>
                                        <p:strVal val="visible"/>
                                      </p:to>
                                    </p:set>
                                    <p:anim calcmode="lin" valueType="num">
                                      <p:cBhvr>
                                        <p:cTn id="146" dur="2000" fill="hold"/>
                                        <p:tgtEl>
                                          <p:spTgt spid="41"/>
                                        </p:tgtEl>
                                        <p:attrNameLst>
                                          <p:attrName>ppt_w</p:attrName>
                                        </p:attrNameLst>
                                      </p:cBhvr>
                                      <p:tavLst>
                                        <p:tav tm="0" fmla="#ppt_w*sin(2.5*pi*$)">
                                          <p:val>
                                            <p:fltVal val="0"/>
                                          </p:val>
                                        </p:tav>
                                        <p:tav tm="100000">
                                          <p:val>
                                            <p:fltVal val="1"/>
                                          </p:val>
                                        </p:tav>
                                      </p:tavLst>
                                    </p:anim>
                                    <p:anim calcmode="lin" valueType="num">
                                      <p:cBhvr>
                                        <p:cTn id="147" dur="2000" fill="hold"/>
                                        <p:tgtEl>
                                          <p:spTgt spid="4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p:cTn id="150" dur="2000" fill="hold"/>
                                        <p:tgtEl>
                                          <p:spTgt spid="42"/>
                                        </p:tgtEl>
                                        <p:attrNameLst>
                                          <p:attrName>ppt_w</p:attrName>
                                        </p:attrNameLst>
                                      </p:cBhvr>
                                      <p:tavLst>
                                        <p:tav tm="0">
                                          <p:val>
                                            <p:strVal val="#ppt_w"/>
                                          </p:val>
                                        </p:tav>
                                        <p:tav tm="100000">
                                          <p:val>
                                            <p:strVal val="#ppt_w"/>
                                          </p:val>
                                        </p:tav>
                                      </p:tavLst>
                                    </p:anim>
                                    <p:anim calcmode="lin" valueType="num">
                                      <p:cBhvr>
                                        <p:cTn id="151" dur="2000" fill="hold"/>
                                        <p:tgtEl>
                                          <p:spTgt spid="4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25"/>
                                        </p:tgtEl>
                                        <p:attrNameLst>
                                          <p:attrName>ppt_x</p:attrName>
                                        </p:attrNameLst>
                                      </p:cBhvr>
                                      <p:tavLst>
                                        <p:tav tm="0">
                                          <p:val>
                                            <p:strVal val="ppt_x"/>
                                          </p:val>
                                        </p:tav>
                                        <p:tav tm="100000">
                                          <p:val>
                                            <p:strVal val="0-ppt_w/2"/>
                                          </p:val>
                                        </p:tav>
                                      </p:tavLst>
                                    </p:anim>
                                    <p:anim calcmode="lin" valueType="num">
                                      <p:cBhvr additive="base">
                                        <p:cTn id="155" dur="2000"/>
                                        <p:tgtEl>
                                          <p:spTgt spid="25"/>
                                        </p:tgtEl>
                                        <p:attrNameLst>
                                          <p:attrName>ppt_y</p:attrName>
                                        </p:attrNameLst>
                                      </p:cBhvr>
                                      <p:tavLst>
                                        <p:tav tm="0">
                                          <p:val>
                                            <p:strVal val="ppt_y"/>
                                          </p:val>
                                        </p:tav>
                                        <p:tav tm="100000">
                                          <p:val>
                                            <p:strVal val="ppt_y"/>
                                          </p:val>
                                        </p:tav>
                                      </p:tavLst>
                                    </p:anim>
                                    <p:set>
                                      <p:cBhvr>
                                        <p:cTn id="156" dur="1" fill="hold">
                                          <p:stCondLst>
                                            <p:cond delay="1999"/>
                                          </p:stCondLst>
                                        </p:cTn>
                                        <p:tgtEl>
                                          <p:spTgt spid="2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26"/>
                                        </p:tgtEl>
                                        <p:attrNameLst>
                                          <p:attrName>ppt_x</p:attrName>
                                        </p:attrNameLst>
                                      </p:cBhvr>
                                      <p:tavLst>
                                        <p:tav tm="0">
                                          <p:val>
                                            <p:strVal val="ppt_x"/>
                                          </p:val>
                                        </p:tav>
                                        <p:tav tm="100000">
                                          <p:val>
                                            <p:strVal val="1+ppt_w/2"/>
                                          </p:val>
                                        </p:tav>
                                      </p:tavLst>
                                    </p:anim>
                                    <p:anim calcmode="lin" valueType="num">
                                      <p:cBhvr additive="base">
                                        <p:cTn id="159" dur="2000"/>
                                        <p:tgtEl>
                                          <p:spTgt spid="26"/>
                                        </p:tgtEl>
                                        <p:attrNameLst>
                                          <p:attrName>ppt_y</p:attrName>
                                        </p:attrNameLst>
                                      </p:cBhvr>
                                      <p:tavLst>
                                        <p:tav tm="0">
                                          <p:val>
                                            <p:strVal val="ppt_y"/>
                                          </p:val>
                                        </p:tav>
                                        <p:tav tm="100000">
                                          <p:val>
                                            <p:strVal val="ppt_y"/>
                                          </p:val>
                                        </p:tav>
                                      </p:tavLst>
                                    </p:anim>
                                    <p:set>
                                      <p:cBhvr>
                                        <p:cTn id="160" dur="1" fill="hold">
                                          <p:stCondLst>
                                            <p:cond delay="1999"/>
                                          </p:stCondLst>
                                        </p:cTn>
                                        <p:tgtEl>
                                          <p:spTgt spid="2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27"/>
                                        </p:tgtEl>
                                        <p:attrNameLst>
                                          <p:attrName>ppt_x</p:attrName>
                                        </p:attrNameLst>
                                      </p:cBhvr>
                                      <p:tavLst>
                                        <p:tav tm="0">
                                          <p:val>
                                            <p:strVal val="ppt_x"/>
                                          </p:val>
                                        </p:tav>
                                        <p:tav tm="100000">
                                          <p:val>
                                            <p:strVal val="0-ppt_w/2"/>
                                          </p:val>
                                        </p:tav>
                                      </p:tavLst>
                                    </p:anim>
                                    <p:anim calcmode="lin" valueType="num">
                                      <p:cBhvr additive="base">
                                        <p:cTn id="163" dur="2000"/>
                                        <p:tgtEl>
                                          <p:spTgt spid="27"/>
                                        </p:tgtEl>
                                        <p:attrNameLst>
                                          <p:attrName>ppt_y</p:attrName>
                                        </p:attrNameLst>
                                      </p:cBhvr>
                                      <p:tavLst>
                                        <p:tav tm="0">
                                          <p:val>
                                            <p:strVal val="ppt_y"/>
                                          </p:val>
                                        </p:tav>
                                        <p:tav tm="100000">
                                          <p:val>
                                            <p:strVal val="ppt_y"/>
                                          </p:val>
                                        </p:tav>
                                      </p:tavLst>
                                    </p:anim>
                                    <p:set>
                                      <p:cBhvr>
                                        <p:cTn id="164" dur="1" fill="hold">
                                          <p:stCondLst>
                                            <p:cond delay="1999"/>
                                          </p:stCondLst>
                                        </p:cTn>
                                        <p:tgtEl>
                                          <p:spTgt spid="2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28"/>
                                        </p:tgtEl>
                                        <p:attrNameLst>
                                          <p:attrName>ppt_x</p:attrName>
                                        </p:attrNameLst>
                                      </p:cBhvr>
                                      <p:tavLst>
                                        <p:tav tm="0">
                                          <p:val>
                                            <p:strVal val="ppt_x"/>
                                          </p:val>
                                        </p:tav>
                                        <p:tav tm="100000">
                                          <p:val>
                                            <p:strVal val="1+ppt_w/2"/>
                                          </p:val>
                                        </p:tav>
                                      </p:tavLst>
                                    </p:anim>
                                    <p:anim calcmode="lin" valueType="num">
                                      <p:cBhvr additive="base">
                                        <p:cTn id="167" dur="2000"/>
                                        <p:tgtEl>
                                          <p:spTgt spid="28"/>
                                        </p:tgtEl>
                                        <p:attrNameLst>
                                          <p:attrName>ppt_y</p:attrName>
                                        </p:attrNameLst>
                                      </p:cBhvr>
                                      <p:tavLst>
                                        <p:tav tm="0">
                                          <p:val>
                                            <p:strVal val="ppt_y"/>
                                          </p:val>
                                        </p:tav>
                                        <p:tav tm="100000">
                                          <p:val>
                                            <p:strVal val="ppt_y"/>
                                          </p:val>
                                        </p:tav>
                                      </p:tavLst>
                                    </p:anim>
                                    <p:set>
                                      <p:cBhvr>
                                        <p:cTn id="168" dur="1" fill="hold">
                                          <p:stCondLst>
                                            <p:cond delay="1999"/>
                                          </p:stCondLst>
                                        </p:cTn>
                                        <p:tgtEl>
                                          <p:spTgt spid="2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29"/>
                                        </p:tgtEl>
                                        <p:attrNameLst>
                                          <p:attrName>ppt_x</p:attrName>
                                        </p:attrNameLst>
                                      </p:cBhvr>
                                      <p:tavLst>
                                        <p:tav tm="0">
                                          <p:val>
                                            <p:strVal val="ppt_x"/>
                                          </p:val>
                                        </p:tav>
                                        <p:tav tm="100000">
                                          <p:val>
                                            <p:strVal val="0-ppt_w/2"/>
                                          </p:val>
                                        </p:tav>
                                      </p:tavLst>
                                    </p:anim>
                                    <p:anim calcmode="lin" valueType="num">
                                      <p:cBhvr additive="base">
                                        <p:cTn id="171" dur="2000"/>
                                        <p:tgtEl>
                                          <p:spTgt spid="29"/>
                                        </p:tgtEl>
                                        <p:attrNameLst>
                                          <p:attrName>ppt_y</p:attrName>
                                        </p:attrNameLst>
                                      </p:cBhvr>
                                      <p:tavLst>
                                        <p:tav tm="0">
                                          <p:val>
                                            <p:strVal val="ppt_y"/>
                                          </p:val>
                                        </p:tav>
                                        <p:tav tm="100000">
                                          <p:val>
                                            <p:strVal val="ppt_y"/>
                                          </p:val>
                                        </p:tav>
                                      </p:tavLst>
                                    </p:anim>
                                    <p:set>
                                      <p:cBhvr>
                                        <p:cTn id="172" dur="1" fill="hold">
                                          <p:stCondLst>
                                            <p:cond delay="1999"/>
                                          </p:stCondLst>
                                        </p:cTn>
                                        <p:tgtEl>
                                          <p:spTgt spid="2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30"/>
                                        </p:tgtEl>
                                        <p:attrNameLst>
                                          <p:attrName>ppt_x</p:attrName>
                                        </p:attrNameLst>
                                      </p:cBhvr>
                                      <p:tavLst>
                                        <p:tav tm="0">
                                          <p:val>
                                            <p:strVal val="ppt_x"/>
                                          </p:val>
                                        </p:tav>
                                        <p:tav tm="100000">
                                          <p:val>
                                            <p:strVal val="1+ppt_w/2"/>
                                          </p:val>
                                        </p:tav>
                                      </p:tavLst>
                                    </p:anim>
                                    <p:anim calcmode="lin" valueType="num">
                                      <p:cBhvr additive="base">
                                        <p:cTn id="175" dur="2000"/>
                                        <p:tgtEl>
                                          <p:spTgt spid="30"/>
                                        </p:tgtEl>
                                        <p:attrNameLst>
                                          <p:attrName>ppt_y</p:attrName>
                                        </p:attrNameLst>
                                      </p:cBhvr>
                                      <p:tavLst>
                                        <p:tav tm="0">
                                          <p:val>
                                            <p:strVal val="ppt_y"/>
                                          </p:val>
                                        </p:tav>
                                        <p:tav tm="100000">
                                          <p:val>
                                            <p:strVal val="ppt_y"/>
                                          </p:val>
                                        </p:tav>
                                      </p:tavLst>
                                    </p:anim>
                                    <p:set>
                                      <p:cBhvr>
                                        <p:cTn id="176" dur="1" fill="hold">
                                          <p:stCondLst>
                                            <p:cond delay="1999"/>
                                          </p:stCondLst>
                                        </p:cTn>
                                        <p:tgtEl>
                                          <p:spTgt spid="3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31"/>
                                        </p:tgtEl>
                                        <p:attrNameLst>
                                          <p:attrName>ppt_x</p:attrName>
                                        </p:attrNameLst>
                                      </p:cBhvr>
                                      <p:tavLst>
                                        <p:tav tm="0">
                                          <p:val>
                                            <p:strVal val="ppt_x"/>
                                          </p:val>
                                        </p:tav>
                                        <p:tav tm="100000">
                                          <p:val>
                                            <p:strVal val="0-ppt_w/2"/>
                                          </p:val>
                                        </p:tav>
                                      </p:tavLst>
                                    </p:anim>
                                    <p:anim calcmode="lin" valueType="num">
                                      <p:cBhvr additive="base">
                                        <p:cTn id="179" dur="2000"/>
                                        <p:tgtEl>
                                          <p:spTgt spid="31"/>
                                        </p:tgtEl>
                                        <p:attrNameLst>
                                          <p:attrName>ppt_y</p:attrName>
                                        </p:attrNameLst>
                                      </p:cBhvr>
                                      <p:tavLst>
                                        <p:tav tm="0">
                                          <p:val>
                                            <p:strVal val="ppt_y"/>
                                          </p:val>
                                        </p:tav>
                                        <p:tav tm="100000">
                                          <p:val>
                                            <p:strVal val="ppt_y"/>
                                          </p:val>
                                        </p:tav>
                                      </p:tavLst>
                                    </p:anim>
                                    <p:set>
                                      <p:cBhvr>
                                        <p:cTn id="180" dur="1" fill="hold">
                                          <p:stCondLst>
                                            <p:cond delay="1999"/>
                                          </p:stCondLst>
                                        </p:cTn>
                                        <p:tgtEl>
                                          <p:spTgt spid="3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32"/>
                                        </p:tgtEl>
                                        <p:attrNameLst>
                                          <p:attrName>ppt_x</p:attrName>
                                        </p:attrNameLst>
                                      </p:cBhvr>
                                      <p:tavLst>
                                        <p:tav tm="0">
                                          <p:val>
                                            <p:strVal val="ppt_x"/>
                                          </p:val>
                                        </p:tav>
                                        <p:tav tm="100000">
                                          <p:val>
                                            <p:strVal val="1+ppt_w/2"/>
                                          </p:val>
                                        </p:tav>
                                      </p:tavLst>
                                    </p:anim>
                                    <p:anim calcmode="lin" valueType="num">
                                      <p:cBhvr additive="base">
                                        <p:cTn id="183" dur="2000"/>
                                        <p:tgtEl>
                                          <p:spTgt spid="32"/>
                                        </p:tgtEl>
                                        <p:attrNameLst>
                                          <p:attrName>ppt_y</p:attrName>
                                        </p:attrNameLst>
                                      </p:cBhvr>
                                      <p:tavLst>
                                        <p:tav tm="0">
                                          <p:val>
                                            <p:strVal val="ppt_y"/>
                                          </p:val>
                                        </p:tav>
                                        <p:tav tm="100000">
                                          <p:val>
                                            <p:strVal val="ppt_y"/>
                                          </p:val>
                                        </p:tav>
                                      </p:tavLst>
                                    </p:anim>
                                    <p:set>
                                      <p:cBhvr>
                                        <p:cTn id="184" dur="1" fill="hold">
                                          <p:stCondLst>
                                            <p:cond delay="1999"/>
                                          </p:stCondLst>
                                        </p:cTn>
                                        <p:tgtEl>
                                          <p:spTgt spid="3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33"/>
                                        </p:tgtEl>
                                        <p:attrNameLst>
                                          <p:attrName>ppt_x</p:attrName>
                                        </p:attrNameLst>
                                      </p:cBhvr>
                                      <p:tavLst>
                                        <p:tav tm="0">
                                          <p:val>
                                            <p:strVal val="ppt_x"/>
                                          </p:val>
                                        </p:tav>
                                        <p:tav tm="100000">
                                          <p:val>
                                            <p:strVal val="0-ppt_w/2"/>
                                          </p:val>
                                        </p:tav>
                                      </p:tavLst>
                                    </p:anim>
                                    <p:anim calcmode="lin" valueType="num">
                                      <p:cBhvr additive="base">
                                        <p:cTn id="187" dur="2000"/>
                                        <p:tgtEl>
                                          <p:spTgt spid="33"/>
                                        </p:tgtEl>
                                        <p:attrNameLst>
                                          <p:attrName>ppt_y</p:attrName>
                                        </p:attrNameLst>
                                      </p:cBhvr>
                                      <p:tavLst>
                                        <p:tav tm="0">
                                          <p:val>
                                            <p:strVal val="ppt_y"/>
                                          </p:val>
                                        </p:tav>
                                        <p:tav tm="100000">
                                          <p:val>
                                            <p:strVal val="ppt_y"/>
                                          </p:val>
                                        </p:tav>
                                      </p:tavLst>
                                    </p:anim>
                                    <p:set>
                                      <p:cBhvr>
                                        <p:cTn id="188" dur="1" fill="hold">
                                          <p:stCondLst>
                                            <p:cond delay="1999"/>
                                          </p:stCondLst>
                                        </p:cTn>
                                        <p:tgtEl>
                                          <p:spTgt spid="3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34"/>
                                        </p:tgtEl>
                                        <p:attrNameLst>
                                          <p:attrName>ppt_x</p:attrName>
                                        </p:attrNameLst>
                                      </p:cBhvr>
                                      <p:tavLst>
                                        <p:tav tm="0">
                                          <p:val>
                                            <p:strVal val="ppt_x"/>
                                          </p:val>
                                        </p:tav>
                                        <p:tav tm="100000">
                                          <p:val>
                                            <p:strVal val="1+ppt_w/2"/>
                                          </p:val>
                                        </p:tav>
                                      </p:tavLst>
                                    </p:anim>
                                    <p:anim calcmode="lin" valueType="num">
                                      <p:cBhvr additive="base">
                                        <p:cTn id="191" dur="2000"/>
                                        <p:tgtEl>
                                          <p:spTgt spid="34"/>
                                        </p:tgtEl>
                                        <p:attrNameLst>
                                          <p:attrName>ppt_y</p:attrName>
                                        </p:attrNameLst>
                                      </p:cBhvr>
                                      <p:tavLst>
                                        <p:tav tm="0">
                                          <p:val>
                                            <p:strVal val="ppt_y"/>
                                          </p:val>
                                        </p:tav>
                                        <p:tav tm="100000">
                                          <p:val>
                                            <p:strVal val="ppt_y"/>
                                          </p:val>
                                        </p:tav>
                                      </p:tavLst>
                                    </p:anim>
                                    <p:set>
                                      <p:cBhvr>
                                        <p:cTn id="192" dur="1" fill="hold">
                                          <p:stCondLst>
                                            <p:cond delay="1999"/>
                                          </p:stCondLst>
                                        </p:cTn>
                                        <p:tgtEl>
                                          <p:spTgt spid="3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35"/>
                                        </p:tgtEl>
                                        <p:attrNameLst>
                                          <p:attrName>ppt_x</p:attrName>
                                        </p:attrNameLst>
                                      </p:cBhvr>
                                      <p:tavLst>
                                        <p:tav tm="0">
                                          <p:val>
                                            <p:strVal val="ppt_x"/>
                                          </p:val>
                                        </p:tav>
                                        <p:tav tm="100000">
                                          <p:val>
                                            <p:strVal val="0-ppt_w/2"/>
                                          </p:val>
                                        </p:tav>
                                      </p:tavLst>
                                    </p:anim>
                                    <p:anim calcmode="lin" valueType="num">
                                      <p:cBhvr additive="base">
                                        <p:cTn id="195" dur="2000"/>
                                        <p:tgtEl>
                                          <p:spTgt spid="35"/>
                                        </p:tgtEl>
                                        <p:attrNameLst>
                                          <p:attrName>ppt_y</p:attrName>
                                        </p:attrNameLst>
                                      </p:cBhvr>
                                      <p:tavLst>
                                        <p:tav tm="0">
                                          <p:val>
                                            <p:strVal val="ppt_y"/>
                                          </p:val>
                                        </p:tav>
                                        <p:tav tm="100000">
                                          <p:val>
                                            <p:strVal val="ppt_y"/>
                                          </p:val>
                                        </p:tav>
                                      </p:tavLst>
                                    </p:anim>
                                    <p:set>
                                      <p:cBhvr>
                                        <p:cTn id="196" dur="1" fill="hold">
                                          <p:stCondLst>
                                            <p:cond delay="1999"/>
                                          </p:stCondLst>
                                        </p:cTn>
                                        <p:tgtEl>
                                          <p:spTgt spid="3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36"/>
                                        </p:tgtEl>
                                        <p:attrNameLst>
                                          <p:attrName>ppt_x</p:attrName>
                                        </p:attrNameLst>
                                      </p:cBhvr>
                                      <p:tavLst>
                                        <p:tav tm="0">
                                          <p:val>
                                            <p:strVal val="ppt_x"/>
                                          </p:val>
                                        </p:tav>
                                        <p:tav tm="100000">
                                          <p:val>
                                            <p:strVal val="1+ppt_w/2"/>
                                          </p:val>
                                        </p:tav>
                                      </p:tavLst>
                                    </p:anim>
                                    <p:anim calcmode="lin" valueType="num">
                                      <p:cBhvr additive="base">
                                        <p:cTn id="199" dur="2000"/>
                                        <p:tgtEl>
                                          <p:spTgt spid="36"/>
                                        </p:tgtEl>
                                        <p:attrNameLst>
                                          <p:attrName>ppt_y</p:attrName>
                                        </p:attrNameLst>
                                      </p:cBhvr>
                                      <p:tavLst>
                                        <p:tav tm="0">
                                          <p:val>
                                            <p:strVal val="ppt_y"/>
                                          </p:val>
                                        </p:tav>
                                        <p:tav tm="100000">
                                          <p:val>
                                            <p:strVal val="ppt_y"/>
                                          </p:val>
                                        </p:tav>
                                      </p:tavLst>
                                    </p:anim>
                                    <p:set>
                                      <p:cBhvr>
                                        <p:cTn id="200" dur="1" fill="hold">
                                          <p:stCondLst>
                                            <p:cond delay="1999"/>
                                          </p:stCondLst>
                                        </p:cTn>
                                        <p:tgtEl>
                                          <p:spTgt spid="3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37"/>
                                        </p:tgtEl>
                                        <p:attrNameLst>
                                          <p:attrName>ppt_x</p:attrName>
                                        </p:attrNameLst>
                                      </p:cBhvr>
                                      <p:tavLst>
                                        <p:tav tm="0">
                                          <p:val>
                                            <p:strVal val="ppt_x"/>
                                          </p:val>
                                        </p:tav>
                                        <p:tav tm="100000">
                                          <p:val>
                                            <p:strVal val="0-ppt_w/2"/>
                                          </p:val>
                                        </p:tav>
                                      </p:tavLst>
                                    </p:anim>
                                    <p:anim calcmode="lin" valueType="num">
                                      <p:cBhvr additive="base">
                                        <p:cTn id="203" dur="2000"/>
                                        <p:tgtEl>
                                          <p:spTgt spid="37"/>
                                        </p:tgtEl>
                                        <p:attrNameLst>
                                          <p:attrName>ppt_y</p:attrName>
                                        </p:attrNameLst>
                                      </p:cBhvr>
                                      <p:tavLst>
                                        <p:tav tm="0">
                                          <p:val>
                                            <p:strVal val="ppt_y"/>
                                          </p:val>
                                        </p:tav>
                                        <p:tav tm="100000">
                                          <p:val>
                                            <p:strVal val="ppt_y"/>
                                          </p:val>
                                        </p:tav>
                                      </p:tavLst>
                                    </p:anim>
                                    <p:set>
                                      <p:cBhvr>
                                        <p:cTn id="204" dur="1" fill="hold">
                                          <p:stCondLst>
                                            <p:cond delay="1999"/>
                                          </p:stCondLst>
                                        </p:cTn>
                                        <p:tgtEl>
                                          <p:spTgt spid="3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38"/>
                                        </p:tgtEl>
                                        <p:attrNameLst>
                                          <p:attrName>ppt_x</p:attrName>
                                        </p:attrNameLst>
                                      </p:cBhvr>
                                      <p:tavLst>
                                        <p:tav tm="0">
                                          <p:val>
                                            <p:strVal val="ppt_x"/>
                                          </p:val>
                                        </p:tav>
                                        <p:tav tm="100000">
                                          <p:val>
                                            <p:strVal val="1+ppt_w/2"/>
                                          </p:val>
                                        </p:tav>
                                      </p:tavLst>
                                    </p:anim>
                                    <p:anim calcmode="lin" valueType="num">
                                      <p:cBhvr additive="base">
                                        <p:cTn id="207" dur="2000"/>
                                        <p:tgtEl>
                                          <p:spTgt spid="38"/>
                                        </p:tgtEl>
                                        <p:attrNameLst>
                                          <p:attrName>ppt_y</p:attrName>
                                        </p:attrNameLst>
                                      </p:cBhvr>
                                      <p:tavLst>
                                        <p:tav tm="0">
                                          <p:val>
                                            <p:strVal val="ppt_y"/>
                                          </p:val>
                                        </p:tav>
                                        <p:tav tm="100000">
                                          <p:val>
                                            <p:strVal val="ppt_y"/>
                                          </p:val>
                                        </p:tav>
                                      </p:tavLst>
                                    </p:anim>
                                    <p:set>
                                      <p:cBhvr>
                                        <p:cTn id="208" dur="1" fill="hold">
                                          <p:stCondLst>
                                            <p:cond delay="1999"/>
                                          </p:stCondLst>
                                        </p:cTn>
                                        <p:tgtEl>
                                          <p:spTgt spid="3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39"/>
                                        </p:tgtEl>
                                        <p:attrNameLst>
                                          <p:attrName>ppt_x</p:attrName>
                                        </p:attrNameLst>
                                      </p:cBhvr>
                                      <p:tavLst>
                                        <p:tav tm="0">
                                          <p:val>
                                            <p:strVal val="ppt_x"/>
                                          </p:val>
                                        </p:tav>
                                        <p:tav tm="100000">
                                          <p:val>
                                            <p:strVal val="0-ppt_w/2"/>
                                          </p:val>
                                        </p:tav>
                                      </p:tavLst>
                                    </p:anim>
                                    <p:anim calcmode="lin" valueType="num">
                                      <p:cBhvr additive="base">
                                        <p:cTn id="211" dur="2000"/>
                                        <p:tgtEl>
                                          <p:spTgt spid="39"/>
                                        </p:tgtEl>
                                        <p:attrNameLst>
                                          <p:attrName>ppt_y</p:attrName>
                                        </p:attrNameLst>
                                      </p:cBhvr>
                                      <p:tavLst>
                                        <p:tav tm="0">
                                          <p:val>
                                            <p:strVal val="ppt_y"/>
                                          </p:val>
                                        </p:tav>
                                        <p:tav tm="100000">
                                          <p:val>
                                            <p:strVal val="ppt_y"/>
                                          </p:val>
                                        </p:tav>
                                      </p:tavLst>
                                    </p:anim>
                                    <p:set>
                                      <p:cBhvr>
                                        <p:cTn id="212" dur="1" fill="hold">
                                          <p:stCondLst>
                                            <p:cond delay="1999"/>
                                          </p:stCondLst>
                                        </p:cTn>
                                        <p:tgtEl>
                                          <p:spTgt spid="3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40"/>
                                        </p:tgtEl>
                                        <p:attrNameLst>
                                          <p:attrName>ppt_x</p:attrName>
                                        </p:attrNameLst>
                                      </p:cBhvr>
                                      <p:tavLst>
                                        <p:tav tm="0">
                                          <p:val>
                                            <p:strVal val="ppt_x"/>
                                          </p:val>
                                        </p:tav>
                                        <p:tav tm="100000">
                                          <p:val>
                                            <p:strVal val="1+ppt_w/2"/>
                                          </p:val>
                                        </p:tav>
                                      </p:tavLst>
                                    </p:anim>
                                    <p:anim calcmode="lin" valueType="num">
                                      <p:cBhvr additive="base">
                                        <p:cTn id="215" dur="2000"/>
                                        <p:tgtEl>
                                          <p:spTgt spid="40"/>
                                        </p:tgtEl>
                                        <p:attrNameLst>
                                          <p:attrName>ppt_y</p:attrName>
                                        </p:attrNameLst>
                                      </p:cBhvr>
                                      <p:tavLst>
                                        <p:tav tm="0">
                                          <p:val>
                                            <p:strVal val="ppt_y"/>
                                          </p:val>
                                        </p:tav>
                                        <p:tav tm="100000">
                                          <p:val>
                                            <p:strVal val="ppt_y"/>
                                          </p:val>
                                        </p:tav>
                                      </p:tavLst>
                                    </p:anim>
                                    <p:set>
                                      <p:cBhvr>
                                        <p:cTn id="216" dur="1" fill="hold">
                                          <p:stCondLst>
                                            <p:cond delay="1999"/>
                                          </p:stCondLst>
                                        </p:cTn>
                                        <p:tgtEl>
                                          <p:spTgt spid="4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41"/>
                                        </p:tgtEl>
                                        <p:attrNameLst>
                                          <p:attrName>ppt_x</p:attrName>
                                        </p:attrNameLst>
                                      </p:cBhvr>
                                      <p:tavLst>
                                        <p:tav tm="0">
                                          <p:val>
                                            <p:strVal val="ppt_x"/>
                                          </p:val>
                                        </p:tav>
                                        <p:tav tm="100000">
                                          <p:val>
                                            <p:strVal val="0-ppt_w/2"/>
                                          </p:val>
                                        </p:tav>
                                      </p:tavLst>
                                    </p:anim>
                                    <p:anim calcmode="lin" valueType="num">
                                      <p:cBhvr additive="base">
                                        <p:cTn id="219" dur="2000"/>
                                        <p:tgtEl>
                                          <p:spTgt spid="41"/>
                                        </p:tgtEl>
                                        <p:attrNameLst>
                                          <p:attrName>ppt_y</p:attrName>
                                        </p:attrNameLst>
                                      </p:cBhvr>
                                      <p:tavLst>
                                        <p:tav tm="0">
                                          <p:val>
                                            <p:strVal val="ppt_y"/>
                                          </p:val>
                                        </p:tav>
                                        <p:tav tm="100000">
                                          <p:val>
                                            <p:strVal val="ppt_y"/>
                                          </p:val>
                                        </p:tav>
                                      </p:tavLst>
                                    </p:anim>
                                    <p:set>
                                      <p:cBhvr>
                                        <p:cTn id="220" dur="1" fill="hold">
                                          <p:stCondLst>
                                            <p:cond delay="1999"/>
                                          </p:stCondLst>
                                        </p:cTn>
                                        <p:tgtEl>
                                          <p:spTgt spid="4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42"/>
                                        </p:tgtEl>
                                        <p:attrNameLst>
                                          <p:attrName>ppt_x</p:attrName>
                                        </p:attrNameLst>
                                      </p:cBhvr>
                                      <p:tavLst>
                                        <p:tav tm="0">
                                          <p:val>
                                            <p:strVal val="ppt_x"/>
                                          </p:val>
                                        </p:tav>
                                        <p:tav tm="100000">
                                          <p:val>
                                            <p:strVal val="1+ppt_w/2"/>
                                          </p:val>
                                        </p:tav>
                                      </p:tavLst>
                                    </p:anim>
                                    <p:anim calcmode="lin" valueType="num">
                                      <p:cBhvr additive="base">
                                        <p:cTn id="223" dur="2000"/>
                                        <p:tgtEl>
                                          <p:spTgt spid="42"/>
                                        </p:tgtEl>
                                        <p:attrNameLst>
                                          <p:attrName>ppt_y</p:attrName>
                                        </p:attrNameLst>
                                      </p:cBhvr>
                                      <p:tavLst>
                                        <p:tav tm="0">
                                          <p:val>
                                            <p:strVal val="ppt_y"/>
                                          </p:val>
                                        </p:tav>
                                        <p:tav tm="100000">
                                          <p:val>
                                            <p:strVal val="ppt_y"/>
                                          </p:val>
                                        </p:tav>
                                      </p:tavLst>
                                    </p:anim>
                                    <p:set>
                                      <p:cBhvr>
                                        <p:cTn id="224" dur="1" fill="hold">
                                          <p:stCondLst>
                                            <p:cond delay="1999"/>
                                          </p:stCondLst>
                                        </p:cTn>
                                        <p:tgtEl>
                                          <p:spTgt spid="4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25"/>
                                        </p:tgtEl>
                                        <p:attrNameLst>
                                          <p:attrName>ppt_h</p:attrName>
                                        </p:attrNameLst>
                                      </p:cBhvr>
                                      <p:tavLst>
                                        <p:tav tm="0">
                                          <p:val>
                                            <p:strVal val="ppt_h"/>
                                          </p:val>
                                        </p:tav>
                                        <p:tav tm="100000">
                                          <p:val>
                                            <p:strVal val="ppt_h"/>
                                          </p:val>
                                        </p:tav>
                                      </p:tavLst>
                                    </p:anim>
                                    <p:anim calcmode="lin" valueType="num">
                                      <p:cBhvr>
                                        <p:cTn id="227"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2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26"/>
                                        </p:tgtEl>
                                        <p:attrNameLst>
                                          <p:attrName>ppt_h</p:attrName>
                                        </p:attrNameLst>
                                      </p:cBhvr>
                                      <p:tavLst>
                                        <p:tav tm="0">
                                          <p:val>
                                            <p:strVal val="ppt_h"/>
                                          </p:val>
                                        </p:tav>
                                        <p:tav tm="100000">
                                          <p:val>
                                            <p:strVal val="ppt_h"/>
                                          </p:val>
                                        </p:tav>
                                      </p:tavLst>
                                    </p:anim>
                                    <p:anim calcmode="lin" valueType="num">
                                      <p:cBhvr>
                                        <p:cTn id="231"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2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27"/>
                                        </p:tgtEl>
                                        <p:attrNameLst>
                                          <p:attrName>ppt_h</p:attrName>
                                        </p:attrNameLst>
                                      </p:cBhvr>
                                      <p:tavLst>
                                        <p:tav tm="0">
                                          <p:val>
                                            <p:strVal val="ppt_h"/>
                                          </p:val>
                                        </p:tav>
                                        <p:tav tm="100000">
                                          <p:val>
                                            <p:strVal val="ppt_h"/>
                                          </p:val>
                                        </p:tav>
                                      </p:tavLst>
                                    </p:anim>
                                    <p:anim calcmode="lin" valueType="num">
                                      <p:cBhvr>
                                        <p:cTn id="235"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2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28"/>
                                        </p:tgtEl>
                                        <p:attrNameLst>
                                          <p:attrName>ppt_h</p:attrName>
                                        </p:attrNameLst>
                                      </p:cBhvr>
                                      <p:tavLst>
                                        <p:tav tm="0">
                                          <p:val>
                                            <p:strVal val="ppt_h"/>
                                          </p:val>
                                        </p:tav>
                                        <p:tav tm="100000">
                                          <p:val>
                                            <p:strVal val="ppt_h"/>
                                          </p:val>
                                        </p:tav>
                                      </p:tavLst>
                                    </p:anim>
                                    <p:anim calcmode="lin" valueType="num">
                                      <p:cBhvr>
                                        <p:cTn id="239"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2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29"/>
                                        </p:tgtEl>
                                        <p:attrNameLst>
                                          <p:attrName>ppt_h</p:attrName>
                                        </p:attrNameLst>
                                      </p:cBhvr>
                                      <p:tavLst>
                                        <p:tav tm="0">
                                          <p:val>
                                            <p:strVal val="ppt_h"/>
                                          </p:val>
                                        </p:tav>
                                        <p:tav tm="100000">
                                          <p:val>
                                            <p:strVal val="ppt_h"/>
                                          </p:val>
                                        </p:tav>
                                      </p:tavLst>
                                    </p:anim>
                                    <p:anim calcmode="lin" valueType="num">
                                      <p:cBhvr>
                                        <p:cTn id="243"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2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30"/>
                                        </p:tgtEl>
                                        <p:attrNameLst>
                                          <p:attrName>ppt_h</p:attrName>
                                        </p:attrNameLst>
                                      </p:cBhvr>
                                      <p:tavLst>
                                        <p:tav tm="0">
                                          <p:val>
                                            <p:strVal val="ppt_h"/>
                                          </p:val>
                                        </p:tav>
                                        <p:tav tm="100000">
                                          <p:val>
                                            <p:strVal val="ppt_h"/>
                                          </p:val>
                                        </p:tav>
                                      </p:tavLst>
                                    </p:anim>
                                    <p:anim calcmode="lin" valueType="num">
                                      <p:cBhvr>
                                        <p:cTn id="247"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3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31"/>
                                        </p:tgtEl>
                                        <p:attrNameLst>
                                          <p:attrName>ppt_h</p:attrName>
                                        </p:attrNameLst>
                                      </p:cBhvr>
                                      <p:tavLst>
                                        <p:tav tm="0">
                                          <p:val>
                                            <p:strVal val="ppt_h"/>
                                          </p:val>
                                        </p:tav>
                                        <p:tav tm="100000">
                                          <p:val>
                                            <p:strVal val="ppt_h"/>
                                          </p:val>
                                        </p:tav>
                                      </p:tavLst>
                                    </p:anim>
                                    <p:anim calcmode="lin" valueType="num">
                                      <p:cBhvr>
                                        <p:cTn id="251"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3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32"/>
                                        </p:tgtEl>
                                        <p:attrNameLst>
                                          <p:attrName>ppt_h</p:attrName>
                                        </p:attrNameLst>
                                      </p:cBhvr>
                                      <p:tavLst>
                                        <p:tav tm="0">
                                          <p:val>
                                            <p:strVal val="ppt_h"/>
                                          </p:val>
                                        </p:tav>
                                        <p:tav tm="100000">
                                          <p:val>
                                            <p:strVal val="ppt_h"/>
                                          </p:val>
                                        </p:tav>
                                      </p:tavLst>
                                    </p:anim>
                                    <p:anim calcmode="lin" valueType="num">
                                      <p:cBhvr>
                                        <p:cTn id="255"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3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33"/>
                                        </p:tgtEl>
                                        <p:attrNameLst>
                                          <p:attrName>ppt_h</p:attrName>
                                        </p:attrNameLst>
                                      </p:cBhvr>
                                      <p:tavLst>
                                        <p:tav tm="0">
                                          <p:val>
                                            <p:strVal val="ppt_h"/>
                                          </p:val>
                                        </p:tav>
                                        <p:tav tm="100000">
                                          <p:val>
                                            <p:strVal val="ppt_h"/>
                                          </p:val>
                                        </p:tav>
                                      </p:tavLst>
                                    </p:anim>
                                    <p:anim calcmode="lin" valueType="num">
                                      <p:cBhvr>
                                        <p:cTn id="259"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3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34"/>
                                        </p:tgtEl>
                                        <p:attrNameLst>
                                          <p:attrName>ppt_h</p:attrName>
                                        </p:attrNameLst>
                                      </p:cBhvr>
                                      <p:tavLst>
                                        <p:tav tm="0">
                                          <p:val>
                                            <p:strVal val="ppt_h"/>
                                          </p:val>
                                        </p:tav>
                                        <p:tav tm="100000">
                                          <p:val>
                                            <p:strVal val="ppt_h"/>
                                          </p:val>
                                        </p:tav>
                                      </p:tavLst>
                                    </p:anim>
                                    <p:anim calcmode="lin" valueType="num">
                                      <p:cBhvr>
                                        <p:cTn id="263"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3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35"/>
                                        </p:tgtEl>
                                        <p:attrNameLst>
                                          <p:attrName>ppt_h</p:attrName>
                                        </p:attrNameLst>
                                      </p:cBhvr>
                                      <p:tavLst>
                                        <p:tav tm="0">
                                          <p:val>
                                            <p:strVal val="ppt_h"/>
                                          </p:val>
                                        </p:tav>
                                        <p:tav tm="100000">
                                          <p:val>
                                            <p:strVal val="ppt_h"/>
                                          </p:val>
                                        </p:tav>
                                      </p:tavLst>
                                    </p:anim>
                                    <p:anim calcmode="lin" valueType="num">
                                      <p:cBhvr>
                                        <p:cTn id="267"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3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36"/>
                                        </p:tgtEl>
                                        <p:attrNameLst>
                                          <p:attrName>ppt_h</p:attrName>
                                        </p:attrNameLst>
                                      </p:cBhvr>
                                      <p:tavLst>
                                        <p:tav tm="0">
                                          <p:val>
                                            <p:strVal val="ppt_h"/>
                                          </p:val>
                                        </p:tav>
                                        <p:tav tm="100000">
                                          <p:val>
                                            <p:strVal val="ppt_h"/>
                                          </p:val>
                                        </p:tav>
                                      </p:tavLst>
                                    </p:anim>
                                    <p:anim calcmode="lin" valueType="num">
                                      <p:cBhvr>
                                        <p:cTn id="271"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3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37"/>
                                        </p:tgtEl>
                                        <p:attrNameLst>
                                          <p:attrName>ppt_h</p:attrName>
                                        </p:attrNameLst>
                                      </p:cBhvr>
                                      <p:tavLst>
                                        <p:tav tm="0">
                                          <p:val>
                                            <p:strVal val="ppt_h"/>
                                          </p:val>
                                        </p:tav>
                                        <p:tav tm="100000">
                                          <p:val>
                                            <p:strVal val="ppt_h"/>
                                          </p:val>
                                        </p:tav>
                                      </p:tavLst>
                                    </p:anim>
                                    <p:anim calcmode="lin" valueType="num">
                                      <p:cBhvr>
                                        <p:cTn id="275"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3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38"/>
                                        </p:tgtEl>
                                        <p:attrNameLst>
                                          <p:attrName>ppt_h</p:attrName>
                                        </p:attrNameLst>
                                      </p:cBhvr>
                                      <p:tavLst>
                                        <p:tav tm="0">
                                          <p:val>
                                            <p:strVal val="ppt_h"/>
                                          </p:val>
                                        </p:tav>
                                        <p:tav tm="100000">
                                          <p:val>
                                            <p:strVal val="ppt_h"/>
                                          </p:val>
                                        </p:tav>
                                      </p:tavLst>
                                    </p:anim>
                                    <p:anim calcmode="lin" valueType="num">
                                      <p:cBhvr>
                                        <p:cTn id="279"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3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39"/>
                                        </p:tgtEl>
                                        <p:attrNameLst>
                                          <p:attrName>ppt_h</p:attrName>
                                        </p:attrNameLst>
                                      </p:cBhvr>
                                      <p:tavLst>
                                        <p:tav tm="0">
                                          <p:val>
                                            <p:strVal val="ppt_h"/>
                                          </p:val>
                                        </p:tav>
                                        <p:tav tm="100000">
                                          <p:val>
                                            <p:strVal val="ppt_h"/>
                                          </p:val>
                                        </p:tav>
                                      </p:tavLst>
                                    </p:anim>
                                    <p:anim calcmode="lin" valueType="num">
                                      <p:cBhvr>
                                        <p:cTn id="283"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3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40"/>
                                        </p:tgtEl>
                                        <p:attrNameLst>
                                          <p:attrName>ppt_h</p:attrName>
                                        </p:attrNameLst>
                                      </p:cBhvr>
                                      <p:tavLst>
                                        <p:tav tm="0">
                                          <p:val>
                                            <p:strVal val="ppt_h"/>
                                          </p:val>
                                        </p:tav>
                                        <p:tav tm="100000">
                                          <p:val>
                                            <p:strVal val="ppt_h"/>
                                          </p:val>
                                        </p:tav>
                                      </p:tavLst>
                                    </p:anim>
                                    <p:anim calcmode="lin" valueType="num">
                                      <p:cBhvr>
                                        <p:cTn id="287"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4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41"/>
                                        </p:tgtEl>
                                        <p:attrNameLst>
                                          <p:attrName>ppt_h</p:attrName>
                                        </p:attrNameLst>
                                      </p:cBhvr>
                                      <p:tavLst>
                                        <p:tav tm="0">
                                          <p:val>
                                            <p:strVal val="ppt_h"/>
                                          </p:val>
                                        </p:tav>
                                        <p:tav tm="100000">
                                          <p:val>
                                            <p:strVal val="ppt_h"/>
                                          </p:val>
                                        </p:tav>
                                      </p:tavLst>
                                    </p:anim>
                                    <p:anim calcmode="lin" valueType="num">
                                      <p:cBhvr>
                                        <p:cTn id="291"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4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42"/>
                                        </p:tgtEl>
                                        <p:attrNameLst>
                                          <p:attrName>ppt_h</p:attrName>
                                        </p:attrNameLst>
                                      </p:cBhvr>
                                      <p:tavLst>
                                        <p:tav tm="0">
                                          <p:val>
                                            <p:strVal val="ppt_h"/>
                                          </p:val>
                                        </p:tav>
                                        <p:tav tm="100000">
                                          <p:val>
                                            <p:strVal val="ppt_h"/>
                                          </p:val>
                                        </p:tav>
                                      </p:tavLst>
                                    </p:anim>
                                    <p:anim calcmode="lin" valueType="num">
                                      <p:cBhvr>
                                        <p:cTn id="295"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4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24"/>
                                        </p:tgtEl>
                                        <p:attrNameLst>
                                          <p:attrName>style.visibility</p:attrName>
                                        </p:attrNameLst>
                                      </p:cBhvr>
                                      <p:to>
                                        <p:strVal val="visible"/>
                                      </p:to>
                                    </p:set>
                                    <p:anim calcmode="lin" valueType="num">
                                      <p:cBhvr>
                                        <p:cTn id="299" dur="2000" fill="hold"/>
                                        <p:tgtEl>
                                          <p:spTgt spid="24"/>
                                        </p:tgtEl>
                                        <p:attrNameLst>
                                          <p:attrName>ppt_w</p:attrName>
                                        </p:attrNameLst>
                                      </p:cBhvr>
                                      <p:tavLst>
                                        <p:tav tm="0">
                                          <p:val>
                                            <p:strVal val="4/3*#ppt_w"/>
                                          </p:val>
                                        </p:tav>
                                        <p:tav tm="100000">
                                          <p:val>
                                            <p:strVal val="#ppt_w"/>
                                          </p:val>
                                        </p:tav>
                                      </p:tavLst>
                                    </p:anim>
                                    <p:anim calcmode="lin" valueType="num">
                                      <p:cBhvr>
                                        <p:cTn id="300" dur="2000" fill="hold"/>
                                        <p:tgtEl>
                                          <p:spTgt spid="2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24"/>
                                        </p:tgtEl>
                                        <p:attrNameLst>
                                          <p:attrName>style.visibility</p:attrName>
                                        </p:attrNameLst>
                                      </p:cBhvr>
                                      <p:to>
                                        <p:strVal val="visible"/>
                                      </p:to>
                                    </p:set>
                                    <p:animEffect transition="in" filter="barn(outVertical)">
                                      <p:cBhvr>
                                        <p:cTn id="303"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74754" name="Picture 2" descr="Image du Blog marie4liberte.centerblog.net"/>
          <p:cNvPicPr>
            <a:picLocks noChangeAspect="1" noChangeArrowheads="1"/>
          </p:cNvPicPr>
          <p:nvPr/>
        </p:nvPicPr>
        <p:blipFill>
          <a:blip r:embed="rId2">
            <a:lum bright="-20000" contrast="20000"/>
          </a:blip>
          <a:srcRect/>
          <a:stretch>
            <a:fillRect/>
          </a:stretch>
        </p:blipFill>
        <p:spPr bwMode="auto">
          <a:xfrm>
            <a:off x="0" y="-1"/>
            <a:ext cx="9144000" cy="6903947"/>
          </a:xfrm>
          <a:prstGeom prst="rect">
            <a:avLst/>
          </a:prstGeom>
          <a:noFill/>
        </p:spPr>
      </p:pic>
      <p:sp>
        <p:nvSpPr>
          <p:cNvPr id="5" name="4 CuadroTexto"/>
          <p:cNvSpPr txBox="1"/>
          <p:nvPr/>
        </p:nvSpPr>
        <p:spPr>
          <a:xfrm>
            <a:off x="500034" y="642918"/>
            <a:ext cx="8072494" cy="5293757"/>
          </a:xfrm>
          <a:prstGeom prst="rect">
            <a:avLst/>
          </a:prstGeom>
          <a:noFill/>
        </p:spPr>
        <p:txBody>
          <a:bodyPr wrap="square" rtlCol="0">
            <a:spAutoFit/>
          </a:bodyPr>
          <a:lstStyle/>
          <a:p>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es uno de los siete países que actualmente conforman los Emiratos Árabes Unidos y, al igual que muchas de las naciones de Medio Oriente, es rico en petróleo, aunque las actividades financieras que se realizan en su suelo son lo que distingue a este país de la península </a:t>
            </a:r>
            <a:r>
              <a:rPr lang="es-ES" sz="2000" dirty="0" err="1" smtClean="0">
                <a:effectLst>
                  <a:outerShdw blurRad="38100" dist="38100" dir="2700000" algn="tl">
                    <a:srgbClr val="000000">
                      <a:alpha val="43137"/>
                    </a:srgbClr>
                  </a:outerShdw>
                </a:effectLst>
                <a:latin typeface="Arial Narrow" pitchFamily="34" charset="0"/>
              </a:rPr>
              <a:t>arábiga.Por</a:t>
            </a:r>
            <a:r>
              <a:rPr lang="es-ES" sz="2000" dirty="0" smtClean="0">
                <a:effectLst>
                  <a:outerShdw blurRad="38100" dist="38100" dir="2700000" algn="tl">
                    <a:srgbClr val="000000">
                      <a:alpha val="43137"/>
                    </a:srgbClr>
                  </a:outerShdw>
                </a:effectLst>
                <a:latin typeface="Arial Narrow" pitchFamily="34" charset="0"/>
              </a:rPr>
              <a:t> las calles de la "Venecia del Golfo", como es conocida su capital, del mismo nombre, es común apreciar las enormes fortunas que han acumulado algunos de sus ciudadanos, como leones viajando en autos de lujo.</a:t>
            </a:r>
            <a:br>
              <a:rPr lang="es-ES" sz="2000" dirty="0" smtClean="0">
                <a:effectLst>
                  <a:outerShdw blurRad="38100" dist="38100" dir="2700000" algn="tl">
                    <a:srgbClr val="000000">
                      <a:alpha val="43137"/>
                    </a:srgbClr>
                  </a:outerShdw>
                </a:effectLst>
                <a:latin typeface="Arial Narrow" pitchFamily="34" charset="0"/>
              </a:rPr>
            </a:br>
            <a:r>
              <a:rPr lang="es-ES" sz="2000" dirty="0" smtClean="0">
                <a:effectLst>
                  <a:outerShdw blurRad="38100" dist="38100" dir="2700000" algn="tl">
                    <a:srgbClr val="000000">
                      <a:alpha val="43137"/>
                    </a:srgbClr>
                  </a:outerShdw>
                </a:effectLst>
                <a:latin typeface="Arial Narrow" pitchFamily="34" charset="0"/>
              </a:rPr>
              <a:t>Los poderosos de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no parecen contentarse con un cachorrito o un gato como mascota. En su lugar, eligen los grandes felinos, a los que sacan a pasear en sus lujosos autos. Las fieras los acompañan también en sus paseos en yate por las costas del golfo Pérsico. Hasta la basura en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se tira "con estilo". En efecto, los cestos están forrados con el conocido estampado de Louis </a:t>
            </a:r>
            <a:r>
              <a:rPr lang="es-ES" sz="2000" dirty="0" err="1" smtClean="0">
                <a:effectLst>
                  <a:outerShdw blurRad="38100" dist="38100" dir="2700000" algn="tl">
                    <a:srgbClr val="000000">
                      <a:alpha val="43137"/>
                    </a:srgbClr>
                  </a:outerShdw>
                </a:effectLst>
                <a:latin typeface="Arial Narrow" pitchFamily="34" charset="0"/>
              </a:rPr>
              <a:t>Vuitton</a:t>
            </a:r>
            <a:r>
              <a:rPr lang="es-ES" sz="2000" dirty="0" smtClean="0">
                <a:effectLst>
                  <a:outerShdw blurRad="38100" dist="38100" dir="2700000" algn="tl">
                    <a:srgbClr val="000000">
                      <a:alpha val="43137"/>
                    </a:srgbClr>
                  </a:outerShdw>
                </a:effectLst>
                <a:latin typeface="Arial Narrow" pitchFamily="34" charset="0"/>
              </a:rPr>
              <a:t>.</a:t>
            </a:r>
            <a:br>
              <a:rPr lang="es-ES" sz="2000" dirty="0" smtClean="0">
                <a:effectLst>
                  <a:outerShdw blurRad="38100" dist="38100" dir="2700000" algn="tl">
                    <a:srgbClr val="000000">
                      <a:alpha val="43137"/>
                    </a:srgbClr>
                  </a:outerShdw>
                </a:effectLst>
                <a:latin typeface="Arial Narrow" pitchFamily="34" charset="0"/>
              </a:rPr>
            </a:br>
            <a:r>
              <a:rPr lang="es-ES" sz="2000" dirty="0" smtClean="0">
                <a:effectLst>
                  <a:outerShdw blurRad="38100" dist="38100" dir="2700000" algn="tl">
                    <a:srgbClr val="000000">
                      <a:alpha val="43137"/>
                    </a:srgbClr>
                  </a:outerShdw>
                </a:effectLst>
                <a:latin typeface="Arial Narrow" pitchFamily="34" charset="0"/>
              </a:rPr>
              <a:t>La última moda en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cubrir de oro los </a:t>
            </a:r>
            <a:r>
              <a:rPr lang="es-ES" sz="2000" dirty="0" err="1" smtClean="0">
                <a:effectLst>
                  <a:outerShdw blurRad="38100" dist="38100" dir="2700000" algn="tl">
                    <a:srgbClr val="000000">
                      <a:alpha val="43137"/>
                    </a:srgbClr>
                  </a:outerShdw>
                </a:effectLst>
                <a:latin typeface="Arial Narrow" pitchFamily="34" charset="0"/>
              </a:rPr>
              <a:t>espectáculares</a:t>
            </a:r>
            <a:r>
              <a:rPr lang="es-ES" sz="2000" dirty="0" smtClean="0">
                <a:effectLst>
                  <a:outerShdw blurRad="38100" dist="38100" dir="2700000" algn="tl">
                    <a:srgbClr val="000000">
                      <a:alpha val="43137"/>
                    </a:srgbClr>
                  </a:outerShdw>
                </a:effectLst>
                <a:latin typeface="Arial Narrow" pitchFamily="34" charset="0"/>
              </a:rPr>
              <a:t> automóviles. </a:t>
            </a:r>
            <a:br>
              <a:rPr lang="es-ES" sz="2000" dirty="0" smtClean="0">
                <a:effectLst>
                  <a:outerShdw blurRad="38100" dist="38100" dir="2700000" algn="tl">
                    <a:srgbClr val="000000">
                      <a:alpha val="43137"/>
                    </a:srgbClr>
                  </a:outerShdw>
                </a:effectLst>
                <a:latin typeface="Arial Narrow" pitchFamily="34" charset="0"/>
              </a:rPr>
            </a:br>
            <a:r>
              <a:rPr lang="es-ES" sz="2000" dirty="0" smtClean="0">
                <a:effectLst>
                  <a:outerShdw blurRad="38100" dist="38100" dir="2700000" algn="tl">
                    <a:srgbClr val="000000">
                      <a:alpha val="43137"/>
                    </a:srgbClr>
                  </a:outerShdw>
                </a:effectLst>
                <a:latin typeface="Arial Narrow" pitchFamily="34" charset="0"/>
              </a:rPr>
              <a:t>Nunca se sabe cuándo se puede necesitar un poco de oro extra. </a:t>
            </a:r>
            <a:br>
              <a:rPr lang="es-ES" sz="2000" dirty="0" smtClean="0">
                <a:effectLst>
                  <a:outerShdw blurRad="38100" dist="38100" dir="2700000" algn="tl">
                    <a:srgbClr val="000000">
                      <a:alpha val="43137"/>
                    </a:srgbClr>
                  </a:outerShdw>
                </a:effectLst>
                <a:latin typeface="Arial Narrow" pitchFamily="34" charset="0"/>
              </a:rPr>
            </a:br>
            <a:r>
              <a:rPr lang="es-ES" sz="2000" dirty="0" smtClean="0">
                <a:effectLst>
                  <a:outerShdw blurRad="38100" dist="38100" dir="2700000" algn="tl">
                    <a:srgbClr val="000000">
                      <a:alpha val="43137"/>
                    </a:srgbClr>
                  </a:outerShdw>
                </a:effectLst>
                <a:latin typeface="Arial Narrow" pitchFamily="34" charset="0"/>
              </a:rPr>
              <a:t>En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hasta los vehículos de la policía reflejan las enormes fortunas de este pequeño país, rico en petróleo. Los embotellamientos en </a:t>
            </a:r>
            <a:r>
              <a:rPr lang="es-ES" sz="2000" dirty="0" err="1" smtClean="0">
                <a:effectLst>
                  <a:outerShdw blurRad="38100" dist="38100" dir="2700000" algn="tl">
                    <a:srgbClr val="000000">
                      <a:alpha val="43137"/>
                    </a:srgbClr>
                  </a:outerShdw>
                </a:effectLst>
                <a:latin typeface="Arial Narrow" pitchFamily="34" charset="0"/>
              </a:rPr>
              <a:t>Dubai</a:t>
            </a:r>
            <a:r>
              <a:rPr lang="es-ES" sz="2000" dirty="0" smtClean="0">
                <a:effectLst>
                  <a:outerShdw blurRad="38100" dist="38100" dir="2700000" algn="tl">
                    <a:srgbClr val="000000">
                      <a:alpha val="43137"/>
                    </a:srgbClr>
                  </a:outerShdw>
                </a:effectLst>
                <a:latin typeface="Arial Narrow" pitchFamily="34" charset="0"/>
              </a:rPr>
              <a:t>, más parecidos a una exposición de automóviles de lujo.</a:t>
            </a:r>
          </a:p>
          <a:p>
            <a:endParaRPr lang="es-ES" dirty="0">
              <a:effectLst>
                <a:outerShdw blurRad="38100" dist="38100" dir="2700000" algn="tl">
                  <a:srgbClr val="000000">
                    <a:alpha val="43137"/>
                  </a:srgbClr>
                </a:outerShdw>
              </a:effectLst>
              <a:latin typeface="Arial Narrow" pitchFamily="34" charset="0"/>
            </a:endParaRPr>
          </a:p>
        </p:txBody>
      </p:sp>
      <p:sp>
        <p:nvSpPr>
          <p:cNvPr id="6" name="5 Rectángulo"/>
          <p:cNvSpPr/>
          <p:nvPr/>
        </p:nvSpPr>
        <p:spPr>
          <a:xfrm>
            <a:off x="7143768" y="5929330"/>
            <a:ext cx="950901" cy="338554"/>
          </a:xfrm>
          <a:prstGeom prst="rect">
            <a:avLst/>
          </a:prstGeom>
        </p:spPr>
        <p:txBody>
          <a:bodyPr wrap="none">
            <a:spAutoFit/>
          </a:bodyPr>
          <a:lstStyle/>
          <a:p>
            <a:r>
              <a:rPr lang="es-ES_tradnl" sz="1600" dirty="0" err="1" smtClean="0">
                <a:effectLst>
                  <a:outerShdw blurRad="38100" dist="38100" dir="2700000" algn="tl">
                    <a:srgbClr val="000000">
                      <a:alpha val="43137"/>
                    </a:srgbClr>
                  </a:outerShdw>
                </a:effectLst>
                <a:latin typeface="Pristina" pitchFamily="66" charset="0"/>
              </a:rPr>
              <a:t>pps</a:t>
            </a:r>
            <a:r>
              <a:rPr lang="es-ES_tradnl" sz="1600" dirty="0" smtClean="0">
                <a:effectLst>
                  <a:outerShdw blurRad="38100" dist="38100" dir="2700000" algn="tl">
                    <a:srgbClr val="000000">
                      <a:alpha val="43137"/>
                    </a:srgbClr>
                  </a:outerShdw>
                </a:effectLst>
                <a:latin typeface="Pristina" pitchFamily="66" charset="0"/>
              </a:rPr>
              <a:t> Raquel</a:t>
            </a:r>
            <a:endParaRPr lang="es-ES" sz="1600" dirty="0">
              <a:effectLst>
                <a:outerShdw blurRad="38100" dist="38100" dir="2700000" algn="tl">
                  <a:srgbClr val="000000">
                    <a:alpha val="43137"/>
                  </a:srgbClr>
                </a:outerShdw>
              </a:effectLst>
              <a:latin typeface="Pristina" pitchFamily="66" charset="0"/>
            </a:endParaRPr>
          </a:p>
        </p:txBody>
      </p:sp>
      <p:sp>
        <p:nvSpPr>
          <p:cNvPr id="8" name="7 Marco"/>
          <p:cNvSpPr/>
          <p:nvPr/>
        </p:nvSpPr>
        <p:spPr>
          <a:xfrm>
            <a:off x="0" y="0"/>
            <a:ext cx="9144000" cy="6858000"/>
          </a:xfrm>
          <a:prstGeom prst="frame">
            <a:avLst>
              <a:gd name="adj1" fmla="val 6523"/>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5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14" name="13 Imagen" descr="1(3).jpg"/>
          <p:cNvPicPr>
            <a:picLocks noChangeAspect="1"/>
          </p:cNvPicPr>
          <p:nvPr/>
        </p:nvPicPr>
        <p:blipFill>
          <a:blip r:embed="rId2"/>
          <a:stretch>
            <a:fillRect/>
          </a:stretch>
        </p:blipFill>
        <p:spPr>
          <a:xfrm>
            <a:off x="0" y="20033"/>
            <a:ext cx="9144000" cy="6837967"/>
          </a:xfrm>
          <a:prstGeom prst="rect">
            <a:avLst/>
          </a:prstGeom>
        </p:spPr>
      </p:pic>
      <p:sp>
        <p:nvSpPr>
          <p:cNvPr id="15" name="14 Intercalar"/>
          <p:cNvSpPr/>
          <p:nvPr/>
        </p:nvSpPr>
        <p:spPr>
          <a:xfrm>
            <a:off x="4214809" y="2"/>
            <a:ext cx="928694" cy="6858000"/>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Intercalar"/>
          <p:cNvSpPr/>
          <p:nvPr/>
        </p:nvSpPr>
        <p:spPr>
          <a:xfrm rot="7920108">
            <a:off x="4099886" y="-75669"/>
            <a:ext cx="1019709" cy="7066197"/>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Intercalar"/>
          <p:cNvSpPr/>
          <p:nvPr/>
        </p:nvSpPr>
        <p:spPr>
          <a:xfrm rot="6370369">
            <a:off x="4247973" y="-12793"/>
            <a:ext cx="928694" cy="7014742"/>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Intercalar"/>
          <p:cNvSpPr/>
          <p:nvPr/>
        </p:nvSpPr>
        <p:spPr>
          <a:xfrm rot="3100599">
            <a:off x="4119969" y="-6311"/>
            <a:ext cx="995899" cy="6978850"/>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Intercalar"/>
          <p:cNvSpPr/>
          <p:nvPr/>
        </p:nvSpPr>
        <p:spPr>
          <a:xfrm rot="19998179">
            <a:off x="4236850" y="25508"/>
            <a:ext cx="928694" cy="6996824"/>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Intercalar"/>
          <p:cNvSpPr/>
          <p:nvPr/>
        </p:nvSpPr>
        <p:spPr>
          <a:xfrm rot="1389734">
            <a:off x="4168808" y="93753"/>
            <a:ext cx="928694" cy="6858000"/>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Intercalar"/>
          <p:cNvSpPr/>
          <p:nvPr/>
        </p:nvSpPr>
        <p:spPr>
          <a:xfrm rot="4658553">
            <a:off x="4198997" y="44423"/>
            <a:ext cx="928694" cy="6858000"/>
          </a:xfrm>
          <a:prstGeom prst="flowChartCollate">
            <a:avLst/>
          </a:prstGeom>
          <a:gradFill flip="none" rotWithShape="1">
            <a:gsLst>
              <a:gs pos="0">
                <a:schemeClr val="accent5">
                  <a:lumMod val="20000"/>
                  <a:lumOff val="8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714404"/>
            <a:ext cx="9144000"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2000" fill="hold"/>
                                        <p:tgtEl>
                                          <p:spTgt spid="15"/>
                                        </p:tgtEl>
                                        <p:attrNameLst>
                                          <p:attrName>ppt_w</p:attrName>
                                        </p:attrNameLst>
                                      </p:cBhvr>
                                      <p:tavLst>
                                        <p:tav tm="0">
                                          <p:val>
                                            <p:fltVal val="0"/>
                                          </p:val>
                                        </p:tav>
                                        <p:tav tm="100000">
                                          <p:val>
                                            <p:strVal val="#ppt_w"/>
                                          </p:val>
                                        </p:tav>
                                      </p:tavLst>
                                    </p:anim>
                                    <p:anim calcmode="lin" valueType="num">
                                      <p:cBhvr>
                                        <p:cTn id="11" dur="2000" fill="hold"/>
                                        <p:tgtEl>
                                          <p:spTgt spid="15"/>
                                        </p:tgtEl>
                                        <p:attrNameLst>
                                          <p:attrName>ppt_h</p:attrName>
                                        </p:attrNameLst>
                                      </p:cBhvr>
                                      <p:tavLst>
                                        <p:tav tm="0">
                                          <p:val>
                                            <p:fltVal val="0"/>
                                          </p:val>
                                        </p:tav>
                                        <p:tav tm="100000">
                                          <p:val>
                                            <p:strVal val="#ppt_h"/>
                                          </p:val>
                                        </p:tav>
                                      </p:tavLst>
                                    </p:anim>
                                    <p:anim calcmode="lin" valueType="num">
                                      <p:cBhvr>
                                        <p:cTn id="12" dur="2000" fill="hold"/>
                                        <p:tgtEl>
                                          <p:spTgt spid="15"/>
                                        </p:tgtEl>
                                        <p:attrNameLst>
                                          <p:attrName>ppt_x</p:attrName>
                                        </p:attrNameLst>
                                      </p:cBhvr>
                                      <p:tavLst>
                                        <p:tav tm="0">
                                          <p:val>
                                            <p:fltVal val="0.5"/>
                                          </p:val>
                                        </p:tav>
                                        <p:tav tm="100000">
                                          <p:val>
                                            <p:strVal val="#ppt_x"/>
                                          </p:val>
                                        </p:tav>
                                      </p:tavLst>
                                    </p:anim>
                                    <p:anim calcmode="lin" valueType="num">
                                      <p:cBhvr>
                                        <p:cTn id="13" dur="2000" fill="hold"/>
                                        <p:tgtEl>
                                          <p:spTgt spid="1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000" fill="hold"/>
                                        <p:tgtEl>
                                          <p:spTgt spid="16"/>
                                        </p:tgtEl>
                                        <p:attrNameLst>
                                          <p:attrName>ppt_w</p:attrName>
                                        </p:attrNameLst>
                                      </p:cBhvr>
                                      <p:tavLst>
                                        <p:tav tm="0">
                                          <p:val>
                                            <p:fltVal val="0"/>
                                          </p:val>
                                        </p:tav>
                                        <p:tav tm="100000">
                                          <p:val>
                                            <p:strVal val="#ppt_w"/>
                                          </p:val>
                                        </p:tav>
                                      </p:tavLst>
                                    </p:anim>
                                    <p:anim calcmode="lin" valueType="num">
                                      <p:cBhvr>
                                        <p:cTn id="17" dur="2000" fill="hold"/>
                                        <p:tgtEl>
                                          <p:spTgt spid="16"/>
                                        </p:tgtEl>
                                        <p:attrNameLst>
                                          <p:attrName>ppt_h</p:attrName>
                                        </p:attrNameLst>
                                      </p:cBhvr>
                                      <p:tavLst>
                                        <p:tav tm="0">
                                          <p:val>
                                            <p:fltVal val="0"/>
                                          </p:val>
                                        </p:tav>
                                        <p:tav tm="100000">
                                          <p:val>
                                            <p:strVal val="#ppt_h"/>
                                          </p:val>
                                        </p:tav>
                                      </p:tavLst>
                                    </p:anim>
                                    <p:anim calcmode="lin" valueType="num">
                                      <p:cBhvr>
                                        <p:cTn id="18" dur="2000" fill="hold"/>
                                        <p:tgtEl>
                                          <p:spTgt spid="16"/>
                                        </p:tgtEl>
                                        <p:attrNameLst>
                                          <p:attrName>ppt_x</p:attrName>
                                        </p:attrNameLst>
                                      </p:cBhvr>
                                      <p:tavLst>
                                        <p:tav tm="0">
                                          <p:val>
                                            <p:fltVal val="0.5"/>
                                          </p:val>
                                        </p:tav>
                                        <p:tav tm="100000">
                                          <p:val>
                                            <p:strVal val="#ppt_x"/>
                                          </p:val>
                                        </p:tav>
                                      </p:tavLst>
                                    </p:anim>
                                    <p:anim calcmode="lin" valueType="num">
                                      <p:cBhvr>
                                        <p:cTn id="19" dur="2000" fill="hold"/>
                                        <p:tgtEl>
                                          <p:spTgt spid="1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2000" fill="hold"/>
                                        <p:tgtEl>
                                          <p:spTgt spid="17"/>
                                        </p:tgtEl>
                                        <p:attrNameLst>
                                          <p:attrName>ppt_w</p:attrName>
                                        </p:attrNameLst>
                                      </p:cBhvr>
                                      <p:tavLst>
                                        <p:tav tm="0">
                                          <p:val>
                                            <p:fltVal val="0"/>
                                          </p:val>
                                        </p:tav>
                                        <p:tav tm="100000">
                                          <p:val>
                                            <p:strVal val="#ppt_w"/>
                                          </p:val>
                                        </p:tav>
                                      </p:tavLst>
                                    </p:anim>
                                    <p:anim calcmode="lin" valueType="num">
                                      <p:cBhvr>
                                        <p:cTn id="23" dur="2000" fill="hold"/>
                                        <p:tgtEl>
                                          <p:spTgt spid="17"/>
                                        </p:tgtEl>
                                        <p:attrNameLst>
                                          <p:attrName>ppt_h</p:attrName>
                                        </p:attrNameLst>
                                      </p:cBhvr>
                                      <p:tavLst>
                                        <p:tav tm="0">
                                          <p:val>
                                            <p:fltVal val="0"/>
                                          </p:val>
                                        </p:tav>
                                        <p:tav tm="100000">
                                          <p:val>
                                            <p:strVal val="#ppt_h"/>
                                          </p:val>
                                        </p:tav>
                                      </p:tavLst>
                                    </p:anim>
                                    <p:anim calcmode="lin" valueType="num">
                                      <p:cBhvr>
                                        <p:cTn id="24" dur="2000" fill="hold"/>
                                        <p:tgtEl>
                                          <p:spTgt spid="17"/>
                                        </p:tgtEl>
                                        <p:attrNameLst>
                                          <p:attrName>ppt_x</p:attrName>
                                        </p:attrNameLst>
                                      </p:cBhvr>
                                      <p:tavLst>
                                        <p:tav tm="0">
                                          <p:val>
                                            <p:fltVal val="0.5"/>
                                          </p:val>
                                        </p:tav>
                                        <p:tav tm="100000">
                                          <p:val>
                                            <p:strVal val="#ppt_x"/>
                                          </p:val>
                                        </p:tav>
                                      </p:tavLst>
                                    </p:anim>
                                    <p:anim calcmode="lin" valueType="num">
                                      <p:cBhvr>
                                        <p:cTn id="25" dur="2000" fill="hold"/>
                                        <p:tgtEl>
                                          <p:spTgt spid="1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2000" fill="hold"/>
                                        <p:tgtEl>
                                          <p:spTgt spid="18"/>
                                        </p:tgtEl>
                                        <p:attrNameLst>
                                          <p:attrName>ppt_w</p:attrName>
                                        </p:attrNameLst>
                                      </p:cBhvr>
                                      <p:tavLst>
                                        <p:tav tm="0">
                                          <p:val>
                                            <p:fltVal val="0"/>
                                          </p:val>
                                        </p:tav>
                                        <p:tav tm="100000">
                                          <p:val>
                                            <p:strVal val="#ppt_w"/>
                                          </p:val>
                                        </p:tav>
                                      </p:tavLst>
                                    </p:anim>
                                    <p:anim calcmode="lin" valueType="num">
                                      <p:cBhvr>
                                        <p:cTn id="29" dur="2000" fill="hold"/>
                                        <p:tgtEl>
                                          <p:spTgt spid="18"/>
                                        </p:tgtEl>
                                        <p:attrNameLst>
                                          <p:attrName>ppt_h</p:attrName>
                                        </p:attrNameLst>
                                      </p:cBhvr>
                                      <p:tavLst>
                                        <p:tav tm="0">
                                          <p:val>
                                            <p:fltVal val="0"/>
                                          </p:val>
                                        </p:tav>
                                        <p:tav tm="100000">
                                          <p:val>
                                            <p:strVal val="#ppt_h"/>
                                          </p:val>
                                        </p:tav>
                                      </p:tavLst>
                                    </p:anim>
                                    <p:anim calcmode="lin" valueType="num">
                                      <p:cBhvr>
                                        <p:cTn id="30" dur="2000" fill="hold"/>
                                        <p:tgtEl>
                                          <p:spTgt spid="18"/>
                                        </p:tgtEl>
                                        <p:attrNameLst>
                                          <p:attrName>ppt_x</p:attrName>
                                        </p:attrNameLst>
                                      </p:cBhvr>
                                      <p:tavLst>
                                        <p:tav tm="0">
                                          <p:val>
                                            <p:fltVal val="0.5"/>
                                          </p:val>
                                        </p:tav>
                                        <p:tav tm="100000">
                                          <p:val>
                                            <p:strVal val="#ppt_x"/>
                                          </p:val>
                                        </p:tav>
                                      </p:tavLst>
                                    </p:anim>
                                    <p:anim calcmode="lin" valueType="num">
                                      <p:cBhvr>
                                        <p:cTn id="31" dur="2000" fill="hold"/>
                                        <p:tgtEl>
                                          <p:spTgt spid="1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000" fill="hold"/>
                                        <p:tgtEl>
                                          <p:spTgt spid="19"/>
                                        </p:tgtEl>
                                        <p:attrNameLst>
                                          <p:attrName>ppt_w</p:attrName>
                                        </p:attrNameLst>
                                      </p:cBhvr>
                                      <p:tavLst>
                                        <p:tav tm="0">
                                          <p:val>
                                            <p:fltVal val="0"/>
                                          </p:val>
                                        </p:tav>
                                        <p:tav tm="100000">
                                          <p:val>
                                            <p:strVal val="#ppt_w"/>
                                          </p:val>
                                        </p:tav>
                                      </p:tavLst>
                                    </p:anim>
                                    <p:anim calcmode="lin" valueType="num">
                                      <p:cBhvr>
                                        <p:cTn id="35" dur="2000" fill="hold"/>
                                        <p:tgtEl>
                                          <p:spTgt spid="19"/>
                                        </p:tgtEl>
                                        <p:attrNameLst>
                                          <p:attrName>ppt_h</p:attrName>
                                        </p:attrNameLst>
                                      </p:cBhvr>
                                      <p:tavLst>
                                        <p:tav tm="0">
                                          <p:val>
                                            <p:fltVal val="0"/>
                                          </p:val>
                                        </p:tav>
                                        <p:tav tm="100000">
                                          <p:val>
                                            <p:strVal val="#ppt_h"/>
                                          </p:val>
                                        </p:tav>
                                      </p:tavLst>
                                    </p:anim>
                                    <p:anim calcmode="lin" valueType="num">
                                      <p:cBhvr>
                                        <p:cTn id="36" dur="2000" fill="hold"/>
                                        <p:tgtEl>
                                          <p:spTgt spid="19"/>
                                        </p:tgtEl>
                                        <p:attrNameLst>
                                          <p:attrName>ppt_x</p:attrName>
                                        </p:attrNameLst>
                                      </p:cBhvr>
                                      <p:tavLst>
                                        <p:tav tm="0">
                                          <p:val>
                                            <p:fltVal val="0.5"/>
                                          </p:val>
                                        </p:tav>
                                        <p:tav tm="100000">
                                          <p:val>
                                            <p:strVal val="#ppt_x"/>
                                          </p:val>
                                        </p:tav>
                                      </p:tavLst>
                                    </p:anim>
                                    <p:anim calcmode="lin" valueType="num">
                                      <p:cBhvr>
                                        <p:cTn id="37" dur="2000" fill="hold"/>
                                        <p:tgtEl>
                                          <p:spTgt spid="1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2000" fill="hold"/>
                                        <p:tgtEl>
                                          <p:spTgt spid="20"/>
                                        </p:tgtEl>
                                        <p:attrNameLst>
                                          <p:attrName>ppt_w</p:attrName>
                                        </p:attrNameLst>
                                      </p:cBhvr>
                                      <p:tavLst>
                                        <p:tav tm="0">
                                          <p:val>
                                            <p:fltVal val="0"/>
                                          </p:val>
                                        </p:tav>
                                        <p:tav tm="100000">
                                          <p:val>
                                            <p:strVal val="#ppt_w"/>
                                          </p:val>
                                        </p:tav>
                                      </p:tavLst>
                                    </p:anim>
                                    <p:anim calcmode="lin" valueType="num">
                                      <p:cBhvr>
                                        <p:cTn id="41" dur="2000" fill="hold"/>
                                        <p:tgtEl>
                                          <p:spTgt spid="20"/>
                                        </p:tgtEl>
                                        <p:attrNameLst>
                                          <p:attrName>ppt_h</p:attrName>
                                        </p:attrNameLst>
                                      </p:cBhvr>
                                      <p:tavLst>
                                        <p:tav tm="0">
                                          <p:val>
                                            <p:fltVal val="0"/>
                                          </p:val>
                                        </p:tav>
                                        <p:tav tm="100000">
                                          <p:val>
                                            <p:strVal val="#ppt_h"/>
                                          </p:val>
                                        </p:tav>
                                      </p:tavLst>
                                    </p:anim>
                                    <p:anim calcmode="lin" valueType="num">
                                      <p:cBhvr>
                                        <p:cTn id="42" dur="2000" fill="hold"/>
                                        <p:tgtEl>
                                          <p:spTgt spid="20"/>
                                        </p:tgtEl>
                                        <p:attrNameLst>
                                          <p:attrName>ppt_x</p:attrName>
                                        </p:attrNameLst>
                                      </p:cBhvr>
                                      <p:tavLst>
                                        <p:tav tm="0">
                                          <p:val>
                                            <p:fltVal val="0.5"/>
                                          </p:val>
                                        </p:tav>
                                        <p:tav tm="100000">
                                          <p:val>
                                            <p:strVal val="#ppt_x"/>
                                          </p:val>
                                        </p:tav>
                                      </p:tavLst>
                                    </p:anim>
                                    <p:anim calcmode="lin" valueType="num">
                                      <p:cBhvr>
                                        <p:cTn id="43" dur="2000" fill="hold"/>
                                        <p:tgtEl>
                                          <p:spTgt spid="2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2000" fill="hold"/>
                                        <p:tgtEl>
                                          <p:spTgt spid="21"/>
                                        </p:tgtEl>
                                        <p:attrNameLst>
                                          <p:attrName>ppt_w</p:attrName>
                                        </p:attrNameLst>
                                      </p:cBhvr>
                                      <p:tavLst>
                                        <p:tav tm="0">
                                          <p:val>
                                            <p:fltVal val="0"/>
                                          </p:val>
                                        </p:tav>
                                        <p:tav tm="100000">
                                          <p:val>
                                            <p:strVal val="#ppt_w"/>
                                          </p:val>
                                        </p:tav>
                                      </p:tavLst>
                                    </p:anim>
                                    <p:anim calcmode="lin" valueType="num">
                                      <p:cBhvr>
                                        <p:cTn id="47" dur="2000" fill="hold"/>
                                        <p:tgtEl>
                                          <p:spTgt spid="21"/>
                                        </p:tgtEl>
                                        <p:attrNameLst>
                                          <p:attrName>ppt_h</p:attrName>
                                        </p:attrNameLst>
                                      </p:cBhvr>
                                      <p:tavLst>
                                        <p:tav tm="0">
                                          <p:val>
                                            <p:fltVal val="0"/>
                                          </p:val>
                                        </p:tav>
                                        <p:tav tm="100000">
                                          <p:val>
                                            <p:strVal val="#ppt_h"/>
                                          </p:val>
                                        </p:tav>
                                      </p:tavLst>
                                    </p:anim>
                                    <p:anim calcmode="lin" valueType="num">
                                      <p:cBhvr>
                                        <p:cTn id="48" dur="2000" fill="hold"/>
                                        <p:tgtEl>
                                          <p:spTgt spid="21"/>
                                        </p:tgtEl>
                                        <p:attrNameLst>
                                          <p:attrName>ppt_x</p:attrName>
                                        </p:attrNameLst>
                                      </p:cBhvr>
                                      <p:tavLst>
                                        <p:tav tm="0">
                                          <p:val>
                                            <p:fltVal val="0.5"/>
                                          </p:val>
                                        </p:tav>
                                        <p:tav tm="100000">
                                          <p:val>
                                            <p:strVal val="#ppt_x"/>
                                          </p:val>
                                        </p:tav>
                                      </p:tavLst>
                                    </p:anim>
                                    <p:anim calcmode="lin" valueType="num">
                                      <p:cBhvr>
                                        <p:cTn id="49" dur="2000" fill="hold"/>
                                        <p:tgtEl>
                                          <p:spTgt spid="21"/>
                                        </p:tgtEl>
                                        <p:attrNameLst>
                                          <p:attrName>ppt_y</p:attrName>
                                        </p:attrNameLst>
                                      </p:cBhvr>
                                      <p:tavLst>
                                        <p:tav tm="0">
                                          <p:val>
                                            <p:fltVal val="0.5"/>
                                          </p:val>
                                        </p:tav>
                                        <p:tav tm="100000">
                                          <p:val>
                                            <p:strVal val="#ppt_y"/>
                                          </p:val>
                                        </p:tav>
                                      </p:tavLst>
                                    </p:anim>
                                  </p:childTnLst>
                                </p:cTn>
                              </p:par>
                              <p:par>
                                <p:cTn id="50" presetID="8" presetClass="emph" presetSubtype="0" fill="hold" grpId="1" nodeType="withEffect">
                                  <p:stCondLst>
                                    <p:cond delay="0"/>
                                  </p:stCondLst>
                                  <p:childTnLst>
                                    <p:animRot by="21600000">
                                      <p:cBhvr>
                                        <p:cTn id="51" dur="2000" fill="hold"/>
                                        <p:tgtEl>
                                          <p:spTgt spid="15"/>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6"/>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7"/>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8"/>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2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21"/>
                                        </p:tgtEl>
                                        <p:attrNameLst>
                                          <p:attrName>r</p:attrName>
                                        </p:attrNameLst>
                                      </p:cBhvr>
                                    </p:animRot>
                                  </p:childTnLst>
                                </p:cTn>
                              </p:par>
                              <p:par>
                                <p:cTn id="64" presetID="23" presetClass="exit" presetSubtype="544" fill="hold" grpId="2" nodeType="withEffect">
                                  <p:stCondLst>
                                    <p:cond delay="0"/>
                                  </p:stCondLst>
                                  <p:childTnLst>
                                    <p:anim calcmode="lin" valueType="num">
                                      <p:cBhvr>
                                        <p:cTn id="65" dur="2000"/>
                                        <p:tgtEl>
                                          <p:spTgt spid="15"/>
                                        </p:tgtEl>
                                        <p:attrNameLst>
                                          <p:attrName>ppt_w</p:attrName>
                                        </p:attrNameLst>
                                      </p:cBhvr>
                                      <p:tavLst>
                                        <p:tav tm="0">
                                          <p:val>
                                            <p:strVal val="ppt_w"/>
                                          </p:val>
                                        </p:tav>
                                        <p:tav tm="100000">
                                          <p:val>
                                            <p:fltVal val="0"/>
                                          </p:val>
                                        </p:tav>
                                      </p:tavLst>
                                    </p:anim>
                                    <p:anim calcmode="lin" valueType="num">
                                      <p:cBhvr>
                                        <p:cTn id="66" dur="2000"/>
                                        <p:tgtEl>
                                          <p:spTgt spid="15"/>
                                        </p:tgtEl>
                                        <p:attrNameLst>
                                          <p:attrName>ppt_h</p:attrName>
                                        </p:attrNameLst>
                                      </p:cBhvr>
                                      <p:tavLst>
                                        <p:tav tm="0">
                                          <p:val>
                                            <p:strVal val="ppt_h"/>
                                          </p:val>
                                        </p:tav>
                                        <p:tav tm="100000">
                                          <p:val>
                                            <p:fltVal val="0"/>
                                          </p:val>
                                        </p:tav>
                                      </p:tavLst>
                                    </p:anim>
                                    <p:anim calcmode="lin" valueType="num">
                                      <p:cBhvr>
                                        <p:cTn id="67" dur="2000"/>
                                        <p:tgtEl>
                                          <p:spTgt spid="15"/>
                                        </p:tgtEl>
                                        <p:attrNameLst>
                                          <p:attrName>ppt_x</p:attrName>
                                        </p:attrNameLst>
                                      </p:cBhvr>
                                      <p:tavLst>
                                        <p:tav tm="0">
                                          <p:val>
                                            <p:strVal val="ppt_x"/>
                                          </p:val>
                                        </p:tav>
                                        <p:tav tm="100000">
                                          <p:val>
                                            <p:fltVal val="0.5"/>
                                          </p:val>
                                        </p:tav>
                                      </p:tavLst>
                                    </p:anim>
                                    <p:anim calcmode="lin" valueType="num">
                                      <p:cBhvr>
                                        <p:cTn id="68" dur="2000"/>
                                        <p:tgtEl>
                                          <p:spTgt spid="15"/>
                                        </p:tgtEl>
                                        <p:attrNameLst>
                                          <p:attrName>ppt_y</p:attrName>
                                        </p:attrNameLst>
                                      </p:cBhvr>
                                      <p:tavLst>
                                        <p:tav tm="0">
                                          <p:val>
                                            <p:strVal val="ppt_y"/>
                                          </p:val>
                                        </p:tav>
                                        <p:tav tm="100000">
                                          <p:val>
                                            <p:fltVal val="0.5"/>
                                          </p:val>
                                        </p:tav>
                                      </p:tavLst>
                                    </p:anim>
                                    <p:set>
                                      <p:cBhvr>
                                        <p:cTn id="69" dur="1" fill="hold">
                                          <p:stCondLst>
                                            <p:cond delay="1999"/>
                                          </p:stCondLst>
                                        </p:cTn>
                                        <p:tgtEl>
                                          <p:spTgt spid="15"/>
                                        </p:tgtEl>
                                        <p:attrNameLst>
                                          <p:attrName>style.visibility</p:attrName>
                                        </p:attrNameLst>
                                      </p:cBhvr>
                                      <p:to>
                                        <p:strVal val="hidden"/>
                                      </p:to>
                                    </p:set>
                                  </p:childTnLst>
                                </p:cTn>
                              </p:par>
                              <p:par>
                                <p:cTn id="70" presetID="23" presetClass="exit" presetSubtype="544" fill="hold" grpId="2" nodeType="withEffect">
                                  <p:stCondLst>
                                    <p:cond delay="0"/>
                                  </p:stCondLst>
                                  <p:childTnLst>
                                    <p:anim calcmode="lin" valueType="num">
                                      <p:cBhvr>
                                        <p:cTn id="71" dur="2000"/>
                                        <p:tgtEl>
                                          <p:spTgt spid="16"/>
                                        </p:tgtEl>
                                        <p:attrNameLst>
                                          <p:attrName>ppt_w</p:attrName>
                                        </p:attrNameLst>
                                      </p:cBhvr>
                                      <p:tavLst>
                                        <p:tav tm="0">
                                          <p:val>
                                            <p:strVal val="ppt_w"/>
                                          </p:val>
                                        </p:tav>
                                        <p:tav tm="100000">
                                          <p:val>
                                            <p:fltVal val="0"/>
                                          </p:val>
                                        </p:tav>
                                      </p:tavLst>
                                    </p:anim>
                                    <p:anim calcmode="lin" valueType="num">
                                      <p:cBhvr>
                                        <p:cTn id="72" dur="2000"/>
                                        <p:tgtEl>
                                          <p:spTgt spid="16"/>
                                        </p:tgtEl>
                                        <p:attrNameLst>
                                          <p:attrName>ppt_h</p:attrName>
                                        </p:attrNameLst>
                                      </p:cBhvr>
                                      <p:tavLst>
                                        <p:tav tm="0">
                                          <p:val>
                                            <p:strVal val="ppt_h"/>
                                          </p:val>
                                        </p:tav>
                                        <p:tav tm="100000">
                                          <p:val>
                                            <p:fltVal val="0"/>
                                          </p:val>
                                        </p:tav>
                                      </p:tavLst>
                                    </p:anim>
                                    <p:anim calcmode="lin" valueType="num">
                                      <p:cBhvr>
                                        <p:cTn id="73" dur="2000"/>
                                        <p:tgtEl>
                                          <p:spTgt spid="16"/>
                                        </p:tgtEl>
                                        <p:attrNameLst>
                                          <p:attrName>ppt_x</p:attrName>
                                        </p:attrNameLst>
                                      </p:cBhvr>
                                      <p:tavLst>
                                        <p:tav tm="0">
                                          <p:val>
                                            <p:strVal val="ppt_x"/>
                                          </p:val>
                                        </p:tav>
                                        <p:tav tm="100000">
                                          <p:val>
                                            <p:fltVal val="0.5"/>
                                          </p:val>
                                        </p:tav>
                                      </p:tavLst>
                                    </p:anim>
                                    <p:anim calcmode="lin" valueType="num">
                                      <p:cBhvr>
                                        <p:cTn id="74" dur="2000"/>
                                        <p:tgtEl>
                                          <p:spTgt spid="16"/>
                                        </p:tgtEl>
                                        <p:attrNameLst>
                                          <p:attrName>ppt_y</p:attrName>
                                        </p:attrNameLst>
                                      </p:cBhvr>
                                      <p:tavLst>
                                        <p:tav tm="0">
                                          <p:val>
                                            <p:strVal val="ppt_y"/>
                                          </p:val>
                                        </p:tav>
                                        <p:tav tm="100000">
                                          <p:val>
                                            <p:fltVal val="0.5"/>
                                          </p:val>
                                        </p:tav>
                                      </p:tavLst>
                                    </p:anim>
                                    <p:set>
                                      <p:cBhvr>
                                        <p:cTn id="75" dur="1" fill="hold">
                                          <p:stCondLst>
                                            <p:cond delay="1999"/>
                                          </p:stCondLst>
                                        </p:cTn>
                                        <p:tgtEl>
                                          <p:spTgt spid="16"/>
                                        </p:tgtEl>
                                        <p:attrNameLst>
                                          <p:attrName>style.visibility</p:attrName>
                                        </p:attrNameLst>
                                      </p:cBhvr>
                                      <p:to>
                                        <p:strVal val="hidden"/>
                                      </p:to>
                                    </p:set>
                                  </p:childTnLst>
                                </p:cTn>
                              </p:par>
                              <p:par>
                                <p:cTn id="76" presetID="23" presetClass="exit" presetSubtype="544" fill="hold" grpId="2" nodeType="withEffect">
                                  <p:stCondLst>
                                    <p:cond delay="0"/>
                                  </p:stCondLst>
                                  <p:childTnLst>
                                    <p:anim calcmode="lin" valueType="num">
                                      <p:cBhvr>
                                        <p:cTn id="77" dur="2000"/>
                                        <p:tgtEl>
                                          <p:spTgt spid="17"/>
                                        </p:tgtEl>
                                        <p:attrNameLst>
                                          <p:attrName>ppt_w</p:attrName>
                                        </p:attrNameLst>
                                      </p:cBhvr>
                                      <p:tavLst>
                                        <p:tav tm="0">
                                          <p:val>
                                            <p:strVal val="ppt_w"/>
                                          </p:val>
                                        </p:tav>
                                        <p:tav tm="100000">
                                          <p:val>
                                            <p:fltVal val="0"/>
                                          </p:val>
                                        </p:tav>
                                      </p:tavLst>
                                    </p:anim>
                                    <p:anim calcmode="lin" valueType="num">
                                      <p:cBhvr>
                                        <p:cTn id="78" dur="2000"/>
                                        <p:tgtEl>
                                          <p:spTgt spid="17"/>
                                        </p:tgtEl>
                                        <p:attrNameLst>
                                          <p:attrName>ppt_h</p:attrName>
                                        </p:attrNameLst>
                                      </p:cBhvr>
                                      <p:tavLst>
                                        <p:tav tm="0">
                                          <p:val>
                                            <p:strVal val="ppt_h"/>
                                          </p:val>
                                        </p:tav>
                                        <p:tav tm="100000">
                                          <p:val>
                                            <p:fltVal val="0"/>
                                          </p:val>
                                        </p:tav>
                                      </p:tavLst>
                                    </p:anim>
                                    <p:anim calcmode="lin" valueType="num">
                                      <p:cBhvr>
                                        <p:cTn id="79" dur="2000"/>
                                        <p:tgtEl>
                                          <p:spTgt spid="17"/>
                                        </p:tgtEl>
                                        <p:attrNameLst>
                                          <p:attrName>ppt_x</p:attrName>
                                        </p:attrNameLst>
                                      </p:cBhvr>
                                      <p:tavLst>
                                        <p:tav tm="0">
                                          <p:val>
                                            <p:strVal val="ppt_x"/>
                                          </p:val>
                                        </p:tav>
                                        <p:tav tm="100000">
                                          <p:val>
                                            <p:fltVal val="0.5"/>
                                          </p:val>
                                        </p:tav>
                                      </p:tavLst>
                                    </p:anim>
                                    <p:anim calcmode="lin" valueType="num">
                                      <p:cBhvr>
                                        <p:cTn id="80" dur="2000"/>
                                        <p:tgtEl>
                                          <p:spTgt spid="17"/>
                                        </p:tgtEl>
                                        <p:attrNameLst>
                                          <p:attrName>ppt_y</p:attrName>
                                        </p:attrNameLst>
                                      </p:cBhvr>
                                      <p:tavLst>
                                        <p:tav tm="0">
                                          <p:val>
                                            <p:strVal val="ppt_y"/>
                                          </p:val>
                                        </p:tav>
                                        <p:tav tm="100000">
                                          <p:val>
                                            <p:fltVal val="0.5"/>
                                          </p:val>
                                        </p:tav>
                                      </p:tavLst>
                                    </p:anim>
                                    <p:set>
                                      <p:cBhvr>
                                        <p:cTn id="81" dur="1" fill="hold">
                                          <p:stCondLst>
                                            <p:cond delay="1999"/>
                                          </p:stCondLst>
                                        </p:cTn>
                                        <p:tgtEl>
                                          <p:spTgt spid="17"/>
                                        </p:tgtEl>
                                        <p:attrNameLst>
                                          <p:attrName>style.visibility</p:attrName>
                                        </p:attrNameLst>
                                      </p:cBhvr>
                                      <p:to>
                                        <p:strVal val="hidden"/>
                                      </p:to>
                                    </p:set>
                                  </p:childTnLst>
                                </p:cTn>
                              </p:par>
                              <p:par>
                                <p:cTn id="82" presetID="23" presetClass="exit" presetSubtype="544" fill="hold" grpId="2" nodeType="withEffect">
                                  <p:stCondLst>
                                    <p:cond delay="0"/>
                                  </p:stCondLst>
                                  <p:childTnLst>
                                    <p:anim calcmode="lin" valueType="num">
                                      <p:cBhvr>
                                        <p:cTn id="83" dur="2000"/>
                                        <p:tgtEl>
                                          <p:spTgt spid="18"/>
                                        </p:tgtEl>
                                        <p:attrNameLst>
                                          <p:attrName>ppt_w</p:attrName>
                                        </p:attrNameLst>
                                      </p:cBhvr>
                                      <p:tavLst>
                                        <p:tav tm="0">
                                          <p:val>
                                            <p:strVal val="ppt_w"/>
                                          </p:val>
                                        </p:tav>
                                        <p:tav tm="100000">
                                          <p:val>
                                            <p:fltVal val="0"/>
                                          </p:val>
                                        </p:tav>
                                      </p:tavLst>
                                    </p:anim>
                                    <p:anim calcmode="lin" valueType="num">
                                      <p:cBhvr>
                                        <p:cTn id="84" dur="2000"/>
                                        <p:tgtEl>
                                          <p:spTgt spid="18"/>
                                        </p:tgtEl>
                                        <p:attrNameLst>
                                          <p:attrName>ppt_h</p:attrName>
                                        </p:attrNameLst>
                                      </p:cBhvr>
                                      <p:tavLst>
                                        <p:tav tm="0">
                                          <p:val>
                                            <p:strVal val="ppt_h"/>
                                          </p:val>
                                        </p:tav>
                                        <p:tav tm="100000">
                                          <p:val>
                                            <p:fltVal val="0"/>
                                          </p:val>
                                        </p:tav>
                                      </p:tavLst>
                                    </p:anim>
                                    <p:anim calcmode="lin" valueType="num">
                                      <p:cBhvr>
                                        <p:cTn id="85" dur="2000"/>
                                        <p:tgtEl>
                                          <p:spTgt spid="18"/>
                                        </p:tgtEl>
                                        <p:attrNameLst>
                                          <p:attrName>ppt_x</p:attrName>
                                        </p:attrNameLst>
                                      </p:cBhvr>
                                      <p:tavLst>
                                        <p:tav tm="0">
                                          <p:val>
                                            <p:strVal val="ppt_x"/>
                                          </p:val>
                                        </p:tav>
                                        <p:tav tm="100000">
                                          <p:val>
                                            <p:fltVal val="0.5"/>
                                          </p:val>
                                        </p:tav>
                                      </p:tavLst>
                                    </p:anim>
                                    <p:anim calcmode="lin" valueType="num">
                                      <p:cBhvr>
                                        <p:cTn id="86" dur="2000"/>
                                        <p:tgtEl>
                                          <p:spTgt spid="18"/>
                                        </p:tgtEl>
                                        <p:attrNameLst>
                                          <p:attrName>ppt_y</p:attrName>
                                        </p:attrNameLst>
                                      </p:cBhvr>
                                      <p:tavLst>
                                        <p:tav tm="0">
                                          <p:val>
                                            <p:strVal val="ppt_y"/>
                                          </p:val>
                                        </p:tav>
                                        <p:tav tm="100000">
                                          <p:val>
                                            <p:fltVal val="0.5"/>
                                          </p:val>
                                        </p:tav>
                                      </p:tavLst>
                                    </p:anim>
                                    <p:set>
                                      <p:cBhvr>
                                        <p:cTn id="87" dur="1" fill="hold">
                                          <p:stCondLst>
                                            <p:cond delay="1999"/>
                                          </p:stCondLst>
                                        </p:cTn>
                                        <p:tgtEl>
                                          <p:spTgt spid="18"/>
                                        </p:tgtEl>
                                        <p:attrNameLst>
                                          <p:attrName>style.visibility</p:attrName>
                                        </p:attrNameLst>
                                      </p:cBhvr>
                                      <p:to>
                                        <p:strVal val="hidden"/>
                                      </p:to>
                                    </p:set>
                                  </p:childTnLst>
                                </p:cTn>
                              </p:par>
                              <p:par>
                                <p:cTn id="88" presetID="23" presetClass="exit" presetSubtype="544" fill="hold" grpId="2" nodeType="withEffect">
                                  <p:stCondLst>
                                    <p:cond delay="0"/>
                                  </p:stCondLst>
                                  <p:childTnLst>
                                    <p:anim calcmode="lin" valueType="num">
                                      <p:cBhvr>
                                        <p:cTn id="89" dur="2000"/>
                                        <p:tgtEl>
                                          <p:spTgt spid="19"/>
                                        </p:tgtEl>
                                        <p:attrNameLst>
                                          <p:attrName>ppt_w</p:attrName>
                                        </p:attrNameLst>
                                      </p:cBhvr>
                                      <p:tavLst>
                                        <p:tav tm="0">
                                          <p:val>
                                            <p:strVal val="ppt_w"/>
                                          </p:val>
                                        </p:tav>
                                        <p:tav tm="100000">
                                          <p:val>
                                            <p:fltVal val="0"/>
                                          </p:val>
                                        </p:tav>
                                      </p:tavLst>
                                    </p:anim>
                                    <p:anim calcmode="lin" valueType="num">
                                      <p:cBhvr>
                                        <p:cTn id="90" dur="2000"/>
                                        <p:tgtEl>
                                          <p:spTgt spid="19"/>
                                        </p:tgtEl>
                                        <p:attrNameLst>
                                          <p:attrName>ppt_h</p:attrName>
                                        </p:attrNameLst>
                                      </p:cBhvr>
                                      <p:tavLst>
                                        <p:tav tm="0">
                                          <p:val>
                                            <p:strVal val="ppt_h"/>
                                          </p:val>
                                        </p:tav>
                                        <p:tav tm="100000">
                                          <p:val>
                                            <p:fltVal val="0"/>
                                          </p:val>
                                        </p:tav>
                                      </p:tavLst>
                                    </p:anim>
                                    <p:anim calcmode="lin" valueType="num">
                                      <p:cBhvr>
                                        <p:cTn id="91" dur="2000"/>
                                        <p:tgtEl>
                                          <p:spTgt spid="19"/>
                                        </p:tgtEl>
                                        <p:attrNameLst>
                                          <p:attrName>ppt_x</p:attrName>
                                        </p:attrNameLst>
                                      </p:cBhvr>
                                      <p:tavLst>
                                        <p:tav tm="0">
                                          <p:val>
                                            <p:strVal val="ppt_x"/>
                                          </p:val>
                                        </p:tav>
                                        <p:tav tm="100000">
                                          <p:val>
                                            <p:fltVal val="0.5"/>
                                          </p:val>
                                        </p:tav>
                                      </p:tavLst>
                                    </p:anim>
                                    <p:anim calcmode="lin" valueType="num">
                                      <p:cBhvr>
                                        <p:cTn id="92" dur="2000"/>
                                        <p:tgtEl>
                                          <p:spTgt spid="19"/>
                                        </p:tgtEl>
                                        <p:attrNameLst>
                                          <p:attrName>ppt_y</p:attrName>
                                        </p:attrNameLst>
                                      </p:cBhvr>
                                      <p:tavLst>
                                        <p:tav tm="0">
                                          <p:val>
                                            <p:strVal val="ppt_y"/>
                                          </p:val>
                                        </p:tav>
                                        <p:tav tm="100000">
                                          <p:val>
                                            <p:fltVal val="0.5"/>
                                          </p:val>
                                        </p:tav>
                                      </p:tavLst>
                                    </p:anim>
                                    <p:set>
                                      <p:cBhvr>
                                        <p:cTn id="93" dur="1" fill="hold">
                                          <p:stCondLst>
                                            <p:cond delay="1999"/>
                                          </p:stCondLst>
                                        </p:cTn>
                                        <p:tgtEl>
                                          <p:spTgt spid="19"/>
                                        </p:tgtEl>
                                        <p:attrNameLst>
                                          <p:attrName>style.visibility</p:attrName>
                                        </p:attrNameLst>
                                      </p:cBhvr>
                                      <p:to>
                                        <p:strVal val="hidden"/>
                                      </p:to>
                                    </p:set>
                                  </p:childTnLst>
                                </p:cTn>
                              </p:par>
                              <p:par>
                                <p:cTn id="94" presetID="23" presetClass="exit" presetSubtype="544" fill="hold" grpId="2" nodeType="withEffect">
                                  <p:stCondLst>
                                    <p:cond delay="0"/>
                                  </p:stCondLst>
                                  <p:childTnLst>
                                    <p:anim calcmode="lin" valueType="num">
                                      <p:cBhvr>
                                        <p:cTn id="95" dur="2000"/>
                                        <p:tgtEl>
                                          <p:spTgt spid="20"/>
                                        </p:tgtEl>
                                        <p:attrNameLst>
                                          <p:attrName>ppt_w</p:attrName>
                                        </p:attrNameLst>
                                      </p:cBhvr>
                                      <p:tavLst>
                                        <p:tav tm="0">
                                          <p:val>
                                            <p:strVal val="ppt_w"/>
                                          </p:val>
                                        </p:tav>
                                        <p:tav tm="100000">
                                          <p:val>
                                            <p:fltVal val="0"/>
                                          </p:val>
                                        </p:tav>
                                      </p:tavLst>
                                    </p:anim>
                                    <p:anim calcmode="lin" valueType="num">
                                      <p:cBhvr>
                                        <p:cTn id="96" dur="2000"/>
                                        <p:tgtEl>
                                          <p:spTgt spid="20"/>
                                        </p:tgtEl>
                                        <p:attrNameLst>
                                          <p:attrName>ppt_h</p:attrName>
                                        </p:attrNameLst>
                                      </p:cBhvr>
                                      <p:tavLst>
                                        <p:tav tm="0">
                                          <p:val>
                                            <p:strVal val="ppt_h"/>
                                          </p:val>
                                        </p:tav>
                                        <p:tav tm="100000">
                                          <p:val>
                                            <p:fltVal val="0"/>
                                          </p:val>
                                        </p:tav>
                                      </p:tavLst>
                                    </p:anim>
                                    <p:anim calcmode="lin" valueType="num">
                                      <p:cBhvr>
                                        <p:cTn id="97" dur="2000"/>
                                        <p:tgtEl>
                                          <p:spTgt spid="20"/>
                                        </p:tgtEl>
                                        <p:attrNameLst>
                                          <p:attrName>ppt_x</p:attrName>
                                        </p:attrNameLst>
                                      </p:cBhvr>
                                      <p:tavLst>
                                        <p:tav tm="0">
                                          <p:val>
                                            <p:strVal val="ppt_x"/>
                                          </p:val>
                                        </p:tav>
                                        <p:tav tm="100000">
                                          <p:val>
                                            <p:fltVal val="0.5"/>
                                          </p:val>
                                        </p:tav>
                                      </p:tavLst>
                                    </p:anim>
                                    <p:anim calcmode="lin" valueType="num">
                                      <p:cBhvr>
                                        <p:cTn id="98" dur="2000"/>
                                        <p:tgtEl>
                                          <p:spTgt spid="20"/>
                                        </p:tgtEl>
                                        <p:attrNameLst>
                                          <p:attrName>ppt_y</p:attrName>
                                        </p:attrNameLst>
                                      </p:cBhvr>
                                      <p:tavLst>
                                        <p:tav tm="0">
                                          <p:val>
                                            <p:strVal val="ppt_y"/>
                                          </p:val>
                                        </p:tav>
                                        <p:tav tm="100000">
                                          <p:val>
                                            <p:fltVal val="0.5"/>
                                          </p:val>
                                        </p:tav>
                                      </p:tavLst>
                                    </p:anim>
                                    <p:set>
                                      <p:cBhvr>
                                        <p:cTn id="99" dur="1" fill="hold">
                                          <p:stCondLst>
                                            <p:cond delay="1999"/>
                                          </p:stCondLst>
                                        </p:cTn>
                                        <p:tgtEl>
                                          <p:spTgt spid="20"/>
                                        </p:tgtEl>
                                        <p:attrNameLst>
                                          <p:attrName>style.visibility</p:attrName>
                                        </p:attrNameLst>
                                      </p:cBhvr>
                                      <p:to>
                                        <p:strVal val="hidden"/>
                                      </p:to>
                                    </p:set>
                                  </p:childTnLst>
                                </p:cTn>
                              </p:par>
                              <p:par>
                                <p:cTn id="100" presetID="23" presetClass="exit" presetSubtype="544" fill="hold" grpId="2" nodeType="withEffect">
                                  <p:stCondLst>
                                    <p:cond delay="0"/>
                                  </p:stCondLst>
                                  <p:childTnLst>
                                    <p:anim calcmode="lin" valueType="num">
                                      <p:cBhvr>
                                        <p:cTn id="101" dur="2000"/>
                                        <p:tgtEl>
                                          <p:spTgt spid="21"/>
                                        </p:tgtEl>
                                        <p:attrNameLst>
                                          <p:attrName>ppt_w</p:attrName>
                                        </p:attrNameLst>
                                      </p:cBhvr>
                                      <p:tavLst>
                                        <p:tav tm="0">
                                          <p:val>
                                            <p:strVal val="ppt_w"/>
                                          </p:val>
                                        </p:tav>
                                        <p:tav tm="100000">
                                          <p:val>
                                            <p:fltVal val="0"/>
                                          </p:val>
                                        </p:tav>
                                      </p:tavLst>
                                    </p:anim>
                                    <p:anim calcmode="lin" valueType="num">
                                      <p:cBhvr>
                                        <p:cTn id="102" dur="2000"/>
                                        <p:tgtEl>
                                          <p:spTgt spid="21"/>
                                        </p:tgtEl>
                                        <p:attrNameLst>
                                          <p:attrName>ppt_h</p:attrName>
                                        </p:attrNameLst>
                                      </p:cBhvr>
                                      <p:tavLst>
                                        <p:tav tm="0">
                                          <p:val>
                                            <p:strVal val="ppt_h"/>
                                          </p:val>
                                        </p:tav>
                                        <p:tav tm="100000">
                                          <p:val>
                                            <p:fltVal val="0"/>
                                          </p:val>
                                        </p:tav>
                                      </p:tavLst>
                                    </p:anim>
                                    <p:anim calcmode="lin" valueType="num">
                                      <p:cBhvr>
                                        <p:cTn id="103" dur="2000"/>
                                        <p:tgtEl>
                                          <p:spTgt spid="21"/>
                                        </p:tgtEl>
                                        <p:attrNameLst>
                                          <p:attrName>ppt_x</p:attrName>
                                        </p:attrNameLst>
                                      </p:cBhvr>
                                      <p:tavLst>
                                        <p:tav tm="0">
                                          <p:val>
                                            <p:strVal val="ppt_x"/>
                                          </p:val>
                                        </p:tav>
                                        <p:tav tm="100000">
                                          <p:val>
                                            <p:fltVal val="0.5"/>
                                          </p:val>
                                        </p:tav>
                                      </p:tavLst>
                                    </p:anim>
                                    <p:anim calcmode="lin" valueType="num">
                                      <p:cBhvr>
                                        <p:cTn id="104" dur="2000"/>
                                        <p:tgtEl>
                                          <p:spTgt spid="21"/>
                                        </p:tgtEl>
                                        <p:attrNameLst>
                                          <p:attrName>ppt_y</p:attrName>
                                        </p:attrNameLst>
                                      </p:cBhvr>
                                      <p:tavLst>
                                        <p:tav tm="0">
                                          <p:val>
                                            <p:strVal val="ppt_y"/>
                                          </p:val>
                                        </p:tav>
                                        <p:tav tm="100000">
                                          <p:val>
                                            <p:fltVal val="0.5"/>
                                          </p:val>
                                        </p:tav>
                                      </p:tavLst>
                                    </p:anim>
                                    <p:set>
                                      <p:cBhvr>
                                        <p:cTn id="105" dur="1" fill="hold">
                                          <p:stCondLst>
                                            <p:cond delay="1999"/>
                                          </p:stCondLst>
                                        </p:cTn>
                                        <p:tgtEl>
                                          <p:spTgt spid="21"/>
                                        </p:tgtEl>
                                        <p:attrNameLst>
                                          <p:attrName>style.visibility</p:attrName>
                                        </p:attrNameLst>
                                      </p:cBhvr>
                                      <p:to>
                                        <p:strVal val="hidden"/>
                                      </p:to>
                                    </p:set>
                                  </p:childTnLst>
                                </p:cTn>
                              </p:par>
                              <p:par>
                                <p:cTn id="106" presetID="8" presetClass="emph" presetSubtype="0" fill="hold" grpId="3" nodeType="withEffect">
                                  <p:stCondLst>
                                    <p:cond delay="0"/>
                                  </p:stCondLst>
                                  <p:childTnLst>
                                    <p:animRot by="21600000">
                                      <p:cBhvr>
                                        <p:cTn id="107" dur="2000" fill="hold"/>
                                        <p:tgtEl>
                                          <p:spTgt spid="15"/>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16"/>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17"/>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18"/>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9"/>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2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21"/>
                                        </p:tgtEl>
                                        <p:attrNameLst>
                                          <p:attrName>r</p:attrName>
                                        </p:attrNameLst>
                                      </p:cBhvr>
                                    </p:animRot>
                                  </p:childTnLst>
                                </p:cTn>
                              </p:par>
                              <p:par>
                                <p:cTn id="120" presetID="23" presetClass="entr" presetSubtype="288" fill="hold"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2000" fill="hold"/>
                                        <p:tgtEl>
                                          <p:spTgt spid="14"/>
                                        </p:tgtEl>
                                        <p:attrNameLst>
                                          <p:attrName>ppt_w</p:attrName>
                                        </p:attrNameLst>
                                      </p:cBhvr>
                                      <p:tavLst>
                                        <p:tav tm="0">
                                          <p:val>
                                            <p:strVal val="4/3*#ppt_w"/>
                                          </p:val>
                                        </p:tav>
                                        <p:tav tm="100000">
                                          <p:val>
                                            <p:strVal val="#ppt_w"/>
                                          </p:val>
                                        </p:tav>
                                      </p:tavLst>
                                    </p:anim>
                                    <p:anim calcmode="lin" valueType="num">
                                      <p:cBhvr>
                                        <p:cTn id="123" dur="2000" fill="hold"/>
                                        <p:tgtEl>
                                          <p:spTgt spid="14"/>
                                        </p:tgtEl>
                                        <p:attrNameLst>
                                          <p:attrName>ppt_h</p:attrName>
                                        </p:attrNameLst>
                                      </p:cBhvr>
                                      <p:tavLst>
                                        <p:tav tm="0">
                                          <p:val>
                                            <p:strVal val="4/3*#ppt_h"/>
                                          </p:val>
                                        </p:tav>
                                        <p:tav tm="100000">
                                          <p:val>
                                            <p:strVal val="#ppt_h"/>
                                          </p:val>
                                        </p:tav>
                                      </p:tavLst>
                                    </p:anim>
                                  </p:childTnLst>
                                </p:cTn>
                              </p:par>
                              <p:par>
                                <p:cTn id="124" presetID="21" presetClass="entr" presetSubtype="8" fill="hold" nodeType="withEffect">
                                  <p:stCondLst>
                                    <p:cond delay="0"/>
                                  </p:stCondLst>
                                  <p:childTnLst>
                                    <p:set>
                                      <p:cBhvr>
                                        <p:cTn id="125" dur="1" fill="hold">
                                          <p:stCondLst>
                                            <p:cond delay="0"/>
                                          </p:stCondLst>
                                        </p:cTn>
                                        <p:tgtEl>
                                          <p:spTgt spid="14"/>
                                        </p:tgtEl>
                                        <p:attrNameLst>
                                          <p:attrName>style.visibility</p:attrName>
                                        </p:attrNameLst>
                                      </p:cBhvr>
                                      <p:to>
                                        <p:strVal val="visible"/>
                                      </p:to>
                                    </p:set>
                                    <p:animEffect transition="in" filter="wheel(8)">
                                      <p:cBhvr>
                                        <p:cTn id="126"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38" name="37 Imagen" descr="1(4).jpg"/>
          <p:cNvPicPr>
            <a:picLocks noChangeAspect="1"/>
          </p:cNvPicPr>
          <p:nvPr/>
        </p:nvPicPr>
        <p:blipFill>
          <a:blip r:embed="rId3"/>
          <a:stretch>
            <a:fillRect/>
          </a:stretch>
        </p:blipFill>
        <p:spPr>
          <a:xfrm>
            <a:off x="-1" y="0"/>
            <a:ext cx="9161859" cy="6858000"/>
          </a:xfrm>
          <a:prstGeom prst="rect">
            <a:avLst/>
          </a:prstGeom>
        </p:spPr>
      </p:pic>
      <p:sp>
        <p:nvSpPr>
          <p:cNvPr id="39" name="38 Franja diagonal"/>
          <p:cNvSpPr/>
          <p:nvPr/>
        </p:nvSpPr>
        <p:spPr>
          <a:xfrm>
            <a:off x="3000364" y="0"/>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Franja diagonal"/>
          <p:cNvSpPr/>
          <p:nvPr/>
        </p:nvSpPr>
        <p:spPr>
          <a:xfrm flipH="1">
            <a:off x="4643438" y="0"/>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Franja diagonal"/>
          <p:cNvSpPr/>
          <p:nvPr/>
        </p:nvSpPr>
        <p:spPr>
          <a:xfrm>
            <a:off x="3000364" y="500042"/>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Franja diagonal"/>
          <p:cNvSpPr/>
          <p:nvPr/>
        </p:nvSpPr>
        <p:spPr>
          <a:xfrm flipH="1">
            <a:off x="4643438" y="500042"/>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Franja diagonal"/>
          <p:cNvSpPr/>
          <p:nvPr/>
        </p:nvSpPr>
        <p:spPr>
          <a:xfrm>
            <a:off x="3000364" y="1071570"/>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Franja diagonal"/>
          <p:cNvSpPr/>
          <p:nvPr/>
        </p:nvSpPr>
        <p:spPr>
          <a:xfrm flipH="1">
            <a:off x="4643438" y="1071570"/>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Franja diagonal"/>
          <p:cNvSpPr/>
          <p:nvPr/>
        </p:nvSpPr>
        <p:spPr>
          <a:xfrm>
            <a:off x="3000364" y="1571612"/>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Franja diagonal"/>
          <p:cNvSpPr/>
          <p:nvPr/>
        </p:nvSpPr>
        <p:spPr>
          <a:xfrm flipH="1">
            <a:off x="4643438" y="1571612"/>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Franja diagonal"/>
          <p:cNvSpPr/>
          <p:nvPr/>
        </p:nvSpPr>
        <p:spPr>
          <a:xfrm>
            <a:off x="3000364" y="2000264"/>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Franja diagonal"/>
          <p:cNvSpPr/>
          <p:nvPr/>
        </p:nvSpPr>
        <p:spPr>
          <a:xfrm flipH="1">
            <a:off x="4643438" y="2000264"/>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Franja diagonal"/>
          <p:cNvSpPr/>
          <p:nvPr/>
        </p:nvSpPr>
        <p:spPr>
          <a:xfrm>
            <a:off x="3000364" y="2500306"/>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Franja diagonal"/>
          <p:cNvSpPr/>
          <p:nvPr/>
        </p:nvSpPr>
        <p:spPr>
          <a:xfrm flipH="1">
            <a:off x="4643438" y="2500306"/>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Franja diagonal"/>
          <p:cNvSpPr/>
          <p:nvPr/>
        </p:nvSpPr>
        <p:spPr>
          <a:xfrm>
            <a:off x="3000364" y="3071834"/>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Franja diagonal"/>
          <p:cNvSpPr/>
          <p:nvPr/>
        </p:nvSpPr>
        <p:spPr>
          <a:xfrm flipH="1">
            <a:off x="4643438" y="3071834"/>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Franja diagonal"/>
          <p:cNvSpPr/>
          <p:nvPr/>
        </p:nvSpPr>
        <p:spPr>
          <a:xfrm>
            <a:off x="3000364" y="3571876"/>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Franja diagonal"/>
          <p:cNvSpPr/>
          <p:nvPr/>
        </p:nvSpPr>
        <p:spPr>
          <a:xfrm flipH="1">
            <a:off x="4643438" y="3571876"/>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Franja diagonal"/>
          <p:cNvSpPr/>
          <p:nvPr/>
        </p:nvSpPr>
        <p:spPr>
          <a:xfrm>
            <a:off x="3000364" y="4214842"/>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Franja diagonal"/>
          <p:cNvSpPr/>
          <p:nvPr/>
        </p:nvSpPr>
        <p:spPr>
          <a:xfrm flipH="1">
            <a:off x="4643438" y="4214842"/>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Franja diagonal"/>
          <p:cNvSpPr/>
          <p:nvPr/>
        </p:nvSpPr>
        <p:spPr>
          <a:xfrm>
            <a:off x="3000364" y="4714884"/>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Franja diagonal"/>
          <p:cNvSpPr/>
          <p:nvPr/>
        </p:nvSpPr>
        <p:spPr>
          <a:xfrm flipH="1">
            <a:off x="4643438" y="4714884"/>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Franja diagonal"/>
          <p:cNvSpPr/>
          <p:nvPr/>
        </p:nvSpPr>
        <p:spPr>
          <a:xfrm>
            <a:off x="3000364" y="5286412"/>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Franja diagonal"/>
          <p:cNvSpPr/>
          <p:nvPr/>
        </p:nvSpPr>
        <p:spPr>
          <a:xfrm flipH="1">
            <a:off x="4643438" y="5286412"/>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Franja diagonal"/>
          <p:cNvSpPr/>
          <p:nvPr/>
        </p:nvSpPr>
        <p:spPr>
          <a:xfrm>
            <a:off x="3000364" y="5786454"/>
            <a:ext cx="1714512" cy="1285860"/>
          </a:xfrm>
          <a:prstGeom prst="diagStripe">
            <a:avLst>
              <a:gd name="adj" fmla="val 75747"/>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Franja diagonal"/>
          <p:cNvSpPr/>
          <p:nvPr/>
        </p:nvSpPr>
        <p:spPr>
          <a:xfrm flipH="1">
            <a:off x="4643438" y="5786454"/>
            <a:ext cx="1643074" cy="1285860"/>
          </a:xfrm>
          <a:prstGeom prst="diagStripe">
            <a:avLst>
              <a:gd name="adj" fmla="val 74521"/>
            </a:avLst>
          </a:prstGeom>
          <a:gradFill flip="none" rotWithShape="1">
            <a:gsLst>
              <a:gs pos="0">
                <a:schemeClr val="tx1"/>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Rectángulo"/>
          <p:cNvSpPr/>
          <p:nvPr/>
        </p:nvSpPr>
        <p:spPr>
          <a:xfrm>
            <a:off x="0" y="-714404"/>
            <a:ext cx="9144000"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3"/>
                                        </p:tgtEl>
                                        <p:attrNameLst>
                                          <p:attrName>style.opacity</p:attrName>
                                        </p:attrNameLst>
                                      </p:cBhvr>
                                      <p:to>
                                        <p:strVal val="0"/>
                                      </p:to>
                                    </p:set>
                                    <p:animEffect filter="image" prLst="opacity: 0">
                                      <p:cBhvr rctx="IE">
                                        <p:cTn id="7" dur="indefinite"/>
                                        <p:tgtEl>
                                          <p:spTgt spid="6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2000" fill="hold"/>
                                        <p:tgtEl>
                                          <p:spTgt spid="39"/>
                                        </p:tgtEl>
                                        <p:attrNameLst>
                                          <p:attrName>ppt_x</p:attrName>
                                        </p:attrNameLst>
                                      </p:cBhvr>
                                      <p:tavLst>
                                        <p:tav tm="0">
                                          <p:val>
                                            <p:strVal val="1+#ppt_w/2"/>
                                          </p:val>
                                        </p:tav>
                                        <p:tav tm="100000">
                                          <p:val>
                                            <p:strVal val="#ppt_x"/>
                                          </p:val>
                                        </p:tav>
                                      </p:tavLst>
                                    </p:anim>
                                    <p:anim calcmode="lin" valueType="num">
                                      <p:cBhvr additive="base">
                                        <p:cTn id="11" dur="2000" fill="hold"/>
                                        <p:tgtEl>
                                          <p:spTgt spid="39"/>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2000" fill="hold"/>
                                        <p:tgtEl>
                                          <p:spTgt spid="41"/>
                                        </p:tgtEl>
                                        <p:attrNameLst>
                                          <p:attrName>ppt_x</p:attrName>
                                        </p:attrNameLst>
                                      </p:cBhvr>
                                      <p:tavLst>
                                        <p:tav tm="0">
                                          <p:val>
                                            <p:strVal val="1+#ppt_w/2"/>
                                          </p:val>
                                        </p:tav>
                                        <p:tav tm="100000">
                                          <p:val>
                                            <p:strVal val="#ppt_x"/>
                                          </p:val>
                                        </p:tav>
                                      </p:tavLst>
                                    </p:anim>
                                    <p:anim calcmode="lin" valueType="num">
                                      <p:cBhvr additive="base">
                                        <p:cTn id="15" dur="2000" fill="hold"/>
                                        <p:tgtEl>
                                          <p:spTgt spid="41"/>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2000" fill="hold"/>
                                        <p:tgtEl>
                                          <p:spTgt spid="43"/>
                                        </p:tgtEl>
                                        <p:attrNameLst>
                                          <p:attrName>ppt_x</p:attrName>
                                        </p:attrNameLst>
                                      </p:cBhvr>
                                      <p:tavLst>
                                        <p:tav tm="0">
                                          <p:val>
                                            <p:strVal val="1+#ppt_w/2"/>
                                          </p:val>
                                        </p:tav>
                                        <p:tav tm="100000">
                                          <p:val>
                                            <p:strVal val="#ppt_x"/>
                                          </p:val>
                                        </p:tav>
                                      </p:tavLst>
                                    </p:anim>
                                    <p:anim calcmode="lin" valueType="num">
                                      <p:cBhvr additive="base">
                                        <p:cTn id="19" dur="2000" fill="hold"/>
                                        <p:tgtEl>
                                          <p:spTgt spid="43"/>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2000" fill="hold"/>
                                        <p:tgtEl>
                                          <p:spTgt spid="45"/>
                                        </p:tgtEl>
                                        <p:attrNameLst>
                                          <p:attrName>ppt_x</p:attrName>
                                        </p:attrNameLst>
                                      </p:cBhvr>
                                      <p:tavLst>
                                        <p:tav tm="0">
                                          <p:val>
                                            <p:strVal val="1+#ppt_w/2"/>
                                          </p:val>
                                        </p:tav>
                                        <p:tav tm="100000">
                                          <p:val>
                                            <p:strVal val="#ppt_x"/>
                                          </p:val>
                                        </p:tav>
                                      </p:tavLst>
                                    </p:anim>
                                    <p:anim calcmode="lin" valueType="num">
                                      <p:cBhvr additive="base">
                                        <p:cTn id="23" dur="2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additive="base">
                                        <p:cTn id="26" dur="2000" fill="hold"/>
                                        <p:tgtEl>
                                          <p:spTgt spid="47"/>
                                        </p:tgtEl>
                                        <p:attrNameLst>
                                          <p:attrName>ppt_x</p:attrName>
                                        </p:attrNameLst>
                                      </p:cBhvr>
                                      <p:tavLst>
                                        <p:tav tm="0">
                                          <p:val>
                                            <p:strVal val="1+#ppt_w/2"/>
                                          </p:val>
                                        </p:tav>
                                        <p:tav tm="100000">
                                          <p:val>
                                            <p:strVal val="#ppt_x"/>
                                          </p:val>
                                        </p:tav>
                                      </p:tavLst>
                                    </p:anim>
                                    <p:anim calcmode="lin" valueType="num">
                                      <p:cBhvr additive="base">
                                        <p:cTn id="27" dur="2000" fill="hold"/>
                                        <p:tgtEl>
                                          <p:spTgt spid="4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2000" fill="hold"/>
                                        <p:tgtEl>
                                          <p:spTgt spid="49"/>
                                        </p:tgtEl>
                                        <p:attrNameLst>
                                          <p:attrName>ppt_x</p:attrName>
                                        </p:attrNameLst>
                                      </p:cBhvr>
                                      <p:tavLst>
                                        <p:tav tm="0">
                                          <p:val>
                                            <p:strVal val="1+#ppt_w/2"/>
                                          </p:val>
                                        </p:tav>
                                        <p:tav tm="100000">
                                          <p:val>
                                            <p:strVal val="#ppt_x"/>
                                          </p:val>
                                        </p:tav>
                                      </p:tavLst>
                                    </p:anim>
                                    <p:anim calcmode="lin" valueType="num">
                                      <p:cBhvr additive="base">
                                        <p:cTn id="31" dur="2000" fill="hold"/>
                                        <p:tgtEl>
                                          <p:spTgt spid="49"/>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2000" fill="hold"/>
                                        <p:tgtEl>
                                          <p:spTgt spid="51"/>
                                        </p:tgtEl>
                                        <p:attrNameLst>
                                          <p:attrName>ppt_x</p:attrName>
                                        </p:attrNameLst>
                                      </p:cBhvr>
                                      <p:tavLst>
                                        <p:tav tm="0">
                                          <p:val>
                                            <p:strVal val="1+#ppt_w/2"/>
                                          </p:val>
                                        </p:tav>
                                        <p:tav tm="100000">
                                          <p:val>
                                            <p:strVal val="#ppt_x"/>
                                          </p:val>
                                        </p:tav>
                                      </p:tavLst>
                                    </p:anim>
                                    <p:anim calcmode="lin" valueType="num">
                                      <p:cBhvr additive="base">
                                        <p:cTn id="35" dur="2000" fill="hold"/>
                                        <p:tgtEl>
                                          <p:spTgt spid="5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2000" fill="hold"/>
                                        <p:tgtEl>
                                          <p:spTgt spid="53"/>
                                        </p:tgtEl>
                                        <p:attrNameLst>
                                          <p:attrName>ppt_x</p:attrName>
                                        </p:attrNameLst>
                                      </p:cBhvr>
                                      <p:tavLst>
                                        <p:tav tm="0">
                                          <p:val>
                                            <p:strVal val="1+#ppt_w/2"/>
                                          </p:val>
                                        </p:tav>
                                        <p:tav tm="100000">
                                          <p:val>
                                            <p:strVal val="#ppt_x"/>
                                          </p:val>
                                        </p:tav>
                                      </p:tavLst>
                                    </p:anim>
                                    <p:anim calcmode="lin" valueType="num">
                                      <p:cBhvr additive="base">
                                        <p:cTn id="39" dur="2000" fill="hold"/>
                                        <p:tgtEl>
                                          <p:spTgt spid="53"/>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55"/>
                                        </p:tgtEl>
                                        <p:attrNameLst>
                                          <p:attrName>style.visibility</p:attrName>
                                        </p:attrNameLst>
                                      </p:cBhvr>
                                      <p:to>
                                        <p:strVal val="visible"/>
                                      </p:to>
                                    </p:set>
                                    <p:anim calcmode="lin" valueType="num">
                                      <p:cBhvr additive="base">
                                        <p:cTn id="42" dur="2000" fill="hold"/>
                                        <p:tgtEl>
                                          <p:spTgt spid="55"/>
                                        </p:tgtEl>
                                        <p:attrNameLst>
                                          <p:attrName>ppt_x</p:attrName>
                                        </p:attrNameLst>
                                      </p:cBhvr>
                                      <p:tavLst>
                                        <p:tav tm="0">
                                          <p:val>
                                            <p:strVal val="1+#ppt_w/2"/>
                                          </p:val>
                                        </p:tav>
                                        <p:tav tm="100000">
                                          <p:val>
                                            <p:strVal val="#ppt_x"/>
                                          </p:val>
                                        </p:tav>
                                      </p:tavLst>
                                    </p:anim>
                                    <p:anim calcmode="lin" valueType="num">
                                      <p:cBhvr additive="base">
                                        <p:cTn id="43" dur="2000" fill="hold"/>
                                        <p:tgtEl>
                                          <p:spTgt spid="5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000" fill="hold"/>
                                        <p:tgtEl>
                                          <p:spTgt spid="57"/>
                                        </p:tgtEl>
                                        <p:attrNameLst>
                                          <p:attrName>ppt_x</p:attrName>
                                        </p:attrNameLst>
                                      </p:cBhvr>
                                      <p:tavLst>
                                        <p:tav tm="0">
                                          <p:val>
                                            <p:strVal val="1+#ppt_w/2"/>
                                          </p:val>
                                        </p:tav>
                                        <p:tav tm="100000">
                                          <p:val>
                                            <p:strVal val="#ppt_x"/>
                                          </p:val>
                                        </p:tav>
                                      </p:tavLst>
                                    </p:anim>
                                    <p:anim calcmode="lin" valueType="num">
                                      <p:cBhvr additive="base">
                                        <p:cTn id="47" dur="2000" fill="hold"/>
                                        <p:tgtEl>
                                          <p:spTgt spid="5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59"/>
                                        </p:tgtEl>
                                        <p:attrNameLst>
                                          <p:attrName>style.visibility</p:attrName>
                                        </p:attrNameLst>
                                      </p:cBhvr>
                                      <p:to>
                                        <p:strVal val="visible"/>
                                      </p:to>
                                    </p:set>
                                    <p:anim calcmode="lin" valueType="num">
                                      <p:cBhvr additive="base">
                                        <p:cTn id="50" dur="2000" fill="hold"/>
                                        <p:tgtEl>
                                          <p:spTgt spid="59"/>
                                        </p:tgtEl>
                                        <p:attrNameLst>
                                          <p:attrName>ppt_x</p:attrName>
                                        </p:attrNameLst>
                                      </p:cBhvr>
                                      <p:tavLst>
                                        <p:tav tm="0">
                                          <p:val>
                                            <p:strVal val="1+#ppt_w/2"/>
                                          </p:val>
                                        </p:tav>
                                        <p:tav tm="100000">
                                          <p:val>
                                            <p:strVal val="#ppt_x"/>
                                          </p:val>
                                        </p:tav>
                                      </p:tavLst>
                                    </p:anim>
                                    <p:anim calcmode="lin" valueType="num">
                                      <p:cBhvr additive="base">
                                        <p:cTn id="51" dur="2000" fill="hold"/>
                                        <p:tgtEl>
                                          <p:spTgt spid="59"/>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61"/>
                                        </p:tgtEl>
                                        <p:attrNameLst>
                                          <p:attrName>style.visibility</p:attrName>
                                        </p:attrNameLst>
                                      </p:cBhvr>
                                      <p:to>
                                        <p:strVal val="visible"/>
                                      </p:to>
                                    </p:set>
                                    <p:anim calcmode="lin" valueType="num">
                                      <p:cBhvr additive="base">
                                        <p:cTn id="54" dur="2000" fill="hold"/>
                                        <p:tgtEl>
                                          <p:spTgt spid="61"/>
                                        </p:tgtEl>
                                        <p:attrNameLst>
                                          <p:attrName>ppt_x</p:attrName>
                                        </p:attrNameLst>
                                      </p:cBhvr>
                                      <p:tavLst>
                                        <p:tav tm="0">
                                          <p:val>
                                            <p:strVal val="1+#ppt_w/2"/>
                                          </p:val>
                                        </p:tav>
                                        <p:tav tm="100000">
                                          <p:val>
                                            <p:strVal val="#ppt_x"/>
                                          </p:val>
                                        </p:tav>
                                      </p:tavLst>
                                    </p:anim>
                                    <p:anim calcmode="lin" valueType="num">
                                      <p:cBhvr additive="base">
                                        <p:cTn id="55" dur="2000" fill="hold"/>
                                        <p:tgtEl>
                                          <p:spTgt spid="61"/>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2000" fill="hold"/>
                                        <p:tgtEl>
                                          <p:spTgt spid="40"/>
                                        </p:tgtEl>
                                        <p:attrNameLst>
                                          <p:attrName>ppt_x</p:attrName>
                                        </p:attrNameLst>
                                      </p:cBhvr>
                                      <p:tavLst>
                                        <p:tav tm="0">
                                          <p:val>
                                            <p:strVal val="0-#ppt_w/2"/>
                                          </p:val>
                                        </p:tav>
                                        <p:tav tm="100000">
                                          <p:val>
                                            <p:strVal val="#ppt_x"/>
                                          </p:val>
                                        </p:tav>
                                      </p:tavLst>
                                    </p:anim>
                                    <p:anim calcmode="lin" valueType="num">
                                      <p:cBhvr additive="base">
                                        <p:cTn id="59" dur="2000" fill="hold"/>
                                        <p:tgtEl>
                                          <p:spTgt spid="40"/>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0" fill="hold"/>
                                        <p:tgtEl>
                                          <p:spTgt spid="42"/>
                                        </p:tgtEl>
                                        <p:attrNameLst>
                                          <p:attrName>ppt_x</p:attrName>
                                        </p:attrNameLst>
                                      </p:cBhvr>
                                      <p:tavLst>
                                        <p:tav tm="0">
                                          <p:val>
                                            <p:strVal val="0-#ppt_w/2"/>
                                          </p:val>
                                        </p:tav>
                                        <p:tav tm="100000">
                                          <p:val>
                                            <p:strVal val="#ppt_x"/>
                                          </p:val>
                                        </p:tav>
                                      </p:tavLst>
                                    </p:anim>
                                    <p:anim calcmode="lin" valueType="num">
                                      <p:cBhvr additive="base">
                                        <p:cTn id="63" dur="2000" fill="hold"/>
                                        <p:tgtEl>
                                          <p:spTgt spid="4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44"/>
                                        </p:tgtEl>
                                        <p:attrNameLst>
                                          <p:attrName>style.visibility</p:attrName>
                                        </p:attrNameLst>
                                      </p:cBhvr>
                                      <p:to>
                                        <p:strVal val="visible"/>
                                      </p:to>
                                    </p:set>
                                    <p:anim calcmode="lin" valueType="num">
                                      <p:cBhvr additive="base">
                                        <p:cTn id="66" dur="2000" fill="hold"/>
                                        <p:tgtEl>
                                          <p:spTgt spid="44"/>
                                        </p:tgtEl>
                                        <p:attrNameLst>
                                          <p:attrName>ppt_x</p:attrName>
                                        </p:attrNameLst>
                                      </p:cBhvr>
                                      <p:tavLst>
                                        <p:tav tm="0">
                                          <p:val>
                                            <p:strVal val="0-#ppt_w/2"/>
                                          </p:val>
                                        </p:tav>
                                        <p:tav tm="100000">
                                          <p:val>
                                            <p:strVal val="#ppt_x"/>
                                          </p:val>
                                        </p:tav>
                                      </p:tavLst>
                                    </p:anim>
                                    <p:anim calcmode="lin" valueType="num">
                                      <p:cBhvr additive="base">
                                        <p:cTn id="67" dur="2000" fill="hold"/>
                                        <p:tgtEl>
                                          <p:spTgt spid="44"/>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2000" fill="hold"/>
                                        <p:tgtEl>
                                          <p:spTgt spid="46"/>
                                        </p:tgtEl>
                                        <p:attrNameLst>
                                          <p:attrName>ppt_x</p:attrName>
                                        </p:attrNameLst>
                                      </p:cBhvr>
                                      <p:tavLst>
                                        <p:tav tm="0">
                                          <p:val>
                                            <p:strVal val="0-#ppt_w/2"/>
                                          </p:val>
                                        </p:tav>
                                        <p:tav tm="100000">
                                          <p:val>
                                            <p:strVal val="#ppt_x"/>
                                          </p:val>
                                        </p:tav>
                                      </p:tavLst>
                                    </p:anim>
                                    <p:anim calcmode="lin" valueType="num">
                                      <p:cBhvr additive="base">
                                        <p:cTn id="71" dur="2000" fill="hold"/>
                                        <p:tgtEl>
                                          <p:spTgt spid="46"/>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 calcmode="lin" valueType="num">
                                      <p:cBhvr additive="base">
                                        <p:cTn id="74" dur="2000" fill="hold"/>
                                        <p:tgtEl>
                                          <p:spTgt spid="48"/>
                                        </p:tgtEl>
                                        <p:attrNameLst>
                                          <p:attrName>ppt_x</p:attrName>
                                        </p:attrNameLst>
                                      </p:cBhvr>
                                      <p:tavLst>
                                        <p:tav tm="0">
                                          <p:val>
                                            <p:strVal val="0-#ppt_w/2"/>
                                          </p:val>
                                        </p:tav>
                                        <p:tav tm="100000">
                                          <p:val>
                                            <p:strVal val="#ppt_x"/>
                                          </p:val>
                                        </p:tav>
                                      </p:tavLst>
                                    </p:anim>
                                    <p:anim calcmode="lin" valueType="num">
                                      <p:cBhvr additive="base">
                                        <p:cTn id="75" dur="2000" fill="hold"/>
                                        <p:tgtEl>
                                          <p:spTgt spid="4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50"/>
                                        </p:tgtEl>
                                        <p:attrNameLst>
                                          <p:attrName>style.visibility</p:attrName>
                                        </p:attrNameLst>
                                      </p:cBhvr>
                                      <p:to>
                                        <p:strVal val="visible"/>
                                      </p:to>
                                    </p:set>
                                    <p:anim calcmode="lin" valueType="num">
                                      <p:cBhvr additive="base">
                                        <p:cTn id="78" dur="2000" fill="hold"/>
                                        <p:tgtEl>
                                          <p:spTgt spid="50"/>
                                        </p:tgtEl>
                                        <p:attrNameLst>
                                          <p:attrName>ppt_x</p:attrName>
                                        </p:attrNameLst>
                                      </p:cBhvr>
                                      <p:tavLst>
                                        <p:tav tm="0">
                                          <p:val>
                                            <p:strVal val="0-#ppt_w/2"/>
                                          </p:val>
                                        </p:tav>
                                        <p:tav tm="100000">
                                          <p:val>
                                            <p:strVal val="#ppt_x"/>
                                          </p:val>
                                        </p:tav>
                                      </p:tavLst>
                                    </p:anim>
                                    <p:anim calcmode="lin" valueType="num">
                                      <p:cBhvr additive="base">
                                        <p:cTn id="79" dur="2000" fill="hold"/>
                                        <p:tgtEl>
                                          <p:spTgt spid="50"/>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52"/>
                                        </p:tgtEl>
                                        <p:attrNameLst>
                                          <p:attrName>style.visibility</p:attrName>
                                        </p:attrNameLst>
                                      </p:cBhvr>
                                      <p:to>
                                        <p:strVal val="visible"/>
                                      </p:to>
                                    </p:set>
                                    <p:anim calcmode="lin" valueType="num">
                                      <p:cBhvr additive="base">
                                        <p:cTn id="82" dur="2000" fill="hold"/>
                                        <p:tgtEl>
                                          <p:spTgt spid="52"/>
                                        </p:tgtEl>
                                        <p:attrNameLst>
                                          <p:attrName>ppt_x</p:attrName>
                                        </p:attrNameLst>
                                      </p:cBhvr>
                                      <p:tavLst>
                                        <p:tav tm="0">
                                          <p:val>
                                            <p:strVal val="0-#ppt_w/2"/>
                                          </p:val>
                                        </p:tav>
                                        <p:tav tm="100000">
                                          <p:val>
                                            <p:strVal val="#ppt_x"/>
                                          </p:val>
                                        </p:tav>
                                      </p:tavLst>
                                    </p:anim>
                                    <p:anim calcmode="lin" valueType="num">
                                      <p:cBhvr additive="base">
                                        <p:cTn id="83" dur="2000" fill="hold"/>
                                        <p:tgtEl>
                                          <p:spTgt spid="52"/>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additive="base">
                                        <p:cTn id="86" dur="2000" fill="hold"/>
                                        <p:tgtEl>
                                          <p:spTgt spid="54"/>
                                        </p:tgtEl>
                                        <p:attrNameLst>
                                          <p:attrName>ppt_x</p:attrName>
                                        </p:attrNameLst>
                                      </p:cBhvr>
                                      <p:tavLst>
                                        <p:tav tm="0">
                                          <p:val>
                                            <p:strVal val="0-#ppt_w/2"/>
                                          </p:val>
                                        </p:tav>
                                        <p:tav tm="100000">
                                          <p:val>
                                            <p:strVal val="#ppt_x"/>
                                          </p:val>
                                        </p:tav>
                                      </p:tavLst>
                                    </p:anim>
                                    <p:anim calcmode="lin" valueType="num">
                                      <p:cBhvr additive="base">
                                        <p:cTn id="87" dur="2000" fill="hold"/>
                                        <p:tgtEl>
                                          <p:spTgt spid="54"/>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56"/>
                                        </p:tgtEl>
                                        <p:attrNameLst>
                                          <p:attrName>style.visibility</p:attrName>
                                        </p:attrNameLst>
                                      </p:cBhvr>
                                      <p:to>
                                        <p:strVal val="visible"/>
                                      </p:to>
                                    </p:set>
                                    <p:anim calcmode="lin" valueType="num">
                                      <p:cBhvr additive="base">
                                        <p:cTn id="90" dur="2000" fill="hold"/>
                                        <p:tgtEl>
                                          <p:spTgt spid="56"/>
                                        </p:tgtEl>
                                        <p:attrNameLst>
                                          <p:attrName>ppt_x</p:attrName>
                                        </p:attrNameLst>
                                      </p:cBhvr>
                                      <p:tavLst>
                                        <p:tav tm="0">
                                          <p:val>
                                            <p:strVal val="0-#ppt_w/2"/>
                                          </p:val>
                                        </p:tav>
                                        <p:tav tm="100000">
                                          <p:val>
                                            <p:strVal val="#ppt_x"/>
                                          </p:val>
                                        </p:tav>
                                      </p:tavLst>
                                    </p:anim>
                                    <p:anim calcmode="lin" valueType="num">
                                      <p:cBhvr additive="base">
                                        <p:cTn id="91" dur="2000" fill="hold"/>
                                        <p:tgtEl>
                                          <p:spTgt spid="56"/>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58"/>
                                        </p:tgtEl>
                                        <p:attrNameLst>
                                          <p:attrName>style.visibility</p:attrName>
                                        </p:attrNameLst>
                                      </p:cBhvr>
                                      <p:to>
                                        <p:strVal val="visible"/>
                                      </p:to>
                                    </p:set>
                                    <p:anim calcmode="lin" valueType="num">
                                      <p:cBhvr additive="base">
                                        <p:cTn id="94" dur="2000" fill="hold"/>
                                        <p:tgtEl>
                                          <p:spTgt spid="58"/>
                                        </p:tgtEl>
                                        <p:attrNameLst>
                                          <p:attrName>ppt_x</p:attrName>
                                        </p:attrNameLst>
                                      </p:cBhvr>
                                      <p:tavLst>
                                        <p:tav tm="0">
                                          <p:val>
                                            <p:strVal val="0-#ppt_w/2"/>
                                          </p:val>
                                        </p:tav>
                                        <p:tav tm="100000">
                                          <p:val>
                                            <p:strVal val="#ppt_x"/>
                                          </p:val>
                                        </p:tav>
                                      </p:tavLst>
                                    </p:anim>
                                    <p:anim calcmode="lin" valueType="num">
                                      <p:cBhvr additive="base">
                                        <p:cTn id="95" dur="2000" fill="hold"/>
                                        <p:tgtEl>
                                          <p:spTgt spid="58"/>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2000" fill="hold"/>
                                        <p:tgtEl>
                                          <p:spTgt spid="60"/>
                                        </p:tgtEl>
                                        <p:attrNameLst>
                                          <p:attrName>ppt_x</p:attrName>
                                        </p:attrNameLst>
                                      </p:cBhvr>
                                      <p:tavLst>
                                        <p:tav tm="0">
                                          <p:val>
                                            <p:strVal val="0-#ppt_w/2"/>
                                          </p:val>
                                        </p:tav>
                                        <p:tav tm="100000">
                                          <p:val>
                                            <p:strVal val="#ppt_x"/>
                                          </p:val>
                                        </p:tav>
                                      </p:tavLst>
                                    </p:anim>
                                    <p:anim calcmode="lin" valueType="num">
                                      <p:cBhvr additive="base">
                                        <p:cTn id="99" dur="2000" fill="hold"/>
                                        <p:tgtEl>
                                          <p:spTgt spid="60"/>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62"/>
                                        </p:tgtEl>
                                        <p:attrNameLst>
                                          <p:attrName>style.visibility</p:attrName>
                                        </p:attrNameLst>
                                      </p:cBhvr>
                                      <p:to>
                                        <p:strVal val="visible"/>
                                      </p:to>
                                    </p:set>
                                    <p:anim calcmode="lin" valueType="num">
                                      <p:cBhvr additive="base">
                                        <p:cTn id="102" dur="2000" fill="hold"/>
                                        <p:tgtEl>
                                          <p:spTgt spid="62"/>
                                        </p:tgtEl>
                                        <p:attrNameLst>
                                          <p:attrName>ppt_x</p:attrName>
                                        </p:attrNameLst>
                                      </p:cBhvr>
                                      <p:tavLst>
                                        <p:tav tm="0">
                                          <p:val>
                                            <p:strVal val="0-#ppt_w/2"/>
                                          </p:val>
                                        </p:tav>
                                        <p:tav tm="100000">
                                          <p:val>
                                            <p:strVal val="#ppt_x"/>
                                          </p:val>
                                        </p:tav>
                                      </p:tavLst>
                                    </p:anim>
                                    <p:anim calcmode="lin" valueType="num">
                                      <p:cBhvr additive="base">
                                        <p:cTn id="103" dur="2000" fill="hold"/>
                                        <p:tgtEl>
                                          <p:spTgt spid="62"/>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blinds(horizontal)">
                                      <p:cBhvr>
                                        <p:cTn id="106" dur="2000"/>
                                        <p:tgtEl>
                                          <p:spTgt spid="39"/>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blinds(horizontal)">
                                      <p:cBhvr>
                                        <p:cTn id="109" dur="2000"/>
                                        <p:tgtEl>
                                          <p:spTgt spid="40"/>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blinds(horizontal)">
                                      <p:cBhvr>
                                        <p:cTn id="112" dur="2000"/>
                                        <p:tgtEl>
                                          <p:spTgt spid="41"/>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42"/>
                                        </p:tgtEl>
                                        <p:attrNameLst>
                                          <p:attrName>style.visibility</p:attrName>
                                        </p:attrNameLst>
                                      </p:cBhvr>
                                      <p:to>
                                        <p:strVal val="visible"/>
                                      </p:to>
                                    </p:set>
                                    <p:animEffect transition="in" filter="blinds(horizontal)">
                                      <p:cBhvr>
                                        <p:cTn id="115" dur="2000"/>
                                        <p:tgtEl>
                                          <p:spTgt spid="42"/>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43"/>
                                        </p:tgtEl>
                                        <p:attrNameLst>
                                          <p:attrName>style.visibility</p:attrName>
                                        </p:attrNameLst>
                                      </p:cBhvr>
                                      <p:to>
                                        <p:strVal val="visible"/>
                                      </p:to>
                                    </p:set>
                                    <p:animEffect transition="in" filter="blinds(horizontal)">
                                      <p:cBhvr>
                                        <p:cTn id="118" dur="2000"/>
                                        <p:tgtEl>
                                          <p:spTgt spid="43"/>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44"/>
                                        </p:tgtEl>
                                        <p:attrNameLst>
                                          <p:attrName>style.visibility</p:attrName>
                                        </p:attrNameLst>
                                      </p:cBhvr>
                                      <p:to>
                                        <p:strVal val="visible"/>
                                      </p:to>
                                    </p:set>
                                    <p:animEffect transition="in" filter="blinds(horizontal)">
                                      <p:cBhvr>
                                        <p:cTn id="121" dur="2000"/>
                                        <p:tgtEl>
                                          <p:spTgt spid="44"/>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45"/>
                                        </p:tgtEl>
                                        <p:attrNameLst>
                                          <p:attrName>style.visibility</p:attrName>
                                        </p:attrNameLst>
                                      </p:cBhvr>
                                      <p:to>
                                        <p:strVal val="visible"/>
                                      </p:to>
                                    </p:set>
                                    <p:animEffect transition="in" filter="blinds(horizontal)">
                                      <p:cBhvr>
                                        <p:cTn id="124" dur="2000"/>
                                        <p:tgtEl>
                                          <p:spTgt spid="45"/>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blinds(horizontal)">
                                      <p:cBhvr>
                                        <p:cTn id="127" dur="2000"/>
                                        <p:tgtEl>
                                          <p:spTgt spid="46"/>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47"/>
                                        </p:tgtEl>
                                        <p:attrNameLst>
                                          <p:attrName>style.visibility</p:attrName>
                                        </p:attrNameLst>
                                      </p:cBhvr>
                                      <p:to>
                                        <p:strVal val="visible"/>
                                      </p:to>
                                    </p:set>
                                    <p:animEffect transition="in" filter="blinds(horizontal)">
                                      <p:cBhvr>
                                        <p:cTn id="130" dur="2000"/>
                                        <p:tgtEl>
                                          <p:spTgt spid="47"/>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48"/>
                                        </p:tgtEl>
                                        <p:attrNameLst>
                                          <p:attrName>style.visibility</p:attrName>
                                        </p:attrNameLst>
                                      </p:cBhvr>
                                      <p:to>
                                        <p:strVal val="visible"/>
                                      </p:to>
                                    </p:set>
                                    <p:animEffect transition="in" filter="blinds(horizontal)">
                                      <p:cBhvr>
                                        <p:cTn id="133" dur="2000"/>
                                        <p:tgtEl>
                                          <p:spTgt spid="48"/>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49"/>
                                        </p:tgtEl>
                                        <p:attrNameLst>
                                          <p:attrName>style.visibility</p:attrName>
                                        </p:attrNameLst>
                                      </p:cBhvr>
                                      <p:to>
                                        <p:strVal val="visible"/>
                                      </p:to>
                                    </p:set>
                                    <p:animEffect transition="in" filter="blinds(horizontal)">
                                      <p:cBhvr>
                                        <p:cTn id="136" dur="2000"/>
                                        <p:tgtEl>
                                          <p:spTgt spid="49"/>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50"/>
                                        </p:tgtEl>
                                        <p:attrNameLst>
                                          <p:attrName>style.visibility</p:attrName>
                                        </p:attrNameLst>
                                      </p:cBhvr>
                                      <p:to>
                                        <p:strVal val="visible"/>
                                      </p:to>
                                    </p:set>
                                    <p:animEffect transition="in" filter="blinds(horizontal)">
                                      <p:cBhvr>
                                        <p:cTn id="139" dur="2000"/>
                                        <p:tgtEl>
                                          <p:spTgt spid="50"/>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51"/>
                                        </p:tgtEl>
                                        <p:attrNameLst>
                                          <p:attrName>style.visibility</p:attrName>
                                        </p:attrNameLst>
                                      </p:cBhvr>
                                      <p:to>
                                        <p:strVal val="visible"/>
                                      </p:to>
                                    </p:set>
                                    <p:animEffect transition="in" filter="blinds(horizontal)">
                                      <p:cBhvr>
                                        <p:cTn id="142" dur="2000"/>
                                        <p:tgtEl>
                                          <p:spTgt spid="51"/>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52"/>
                                        </p:tgtEl>
                                        <p:attrNameLst>
                                          <p:attrName>style.visibility</p:attrName>
                                        </p:attrNameLst>
                                      </p:cBhvr>
                                      <p:to>
                                        <p:strVal val="visible"/>
                                      </p:to>
                                    </p:set>
                                    <p:animEffect transition="in" filter="blinds(horizontal)">
                                      <p:cBhvr>
                                        <p:cTn id="145" dur="2000"/>
                                        <p:tgtEl>
                                          <p:spTgt spid="52"/>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53"/>
                                        </p:tgtEl>
                                        <p:attrNameLst>
                                          <p:attrName>style.visibility</p:attrName>
                                        </p:attrNameLst>
                                      </p:cBhvr>
                                      <p:to>
                                        <p:strVal val="visible"/>
                                      </p:to>
                                    </p:set>
                                    <p:animEffect transition="in" filter="blinds(horizontal)">
                                      <p:cBhvr>
                                        <p:cTn id="148" dur="2000"/>
                                        <p:tgtEl>
                                          <p:spTgt spid="53"/>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54"/>
                                        </p:tgtEl>
                                        <p:attrNameLst>
                                          <p:attrName>style.visibility</p:attrName>
                                        </p:attrNameLst>
                                      </p:cBhvr>
                                      <p:to>
                                        <p:strVal val="visible"/>
                                      </p:to>
                                    </p:set>
                                    <p:animEffect transition="in" filter="blinds(horizontal)">
                                      <p:cBhvr>
                                        <p:cTn id="151" dur="2000"/>
                                        <p:tgtEl>
                                          <p:spTgt spid="54"/>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55"/>
                                        </p:tgtEl>
                                        <p:attrNameLst>
                                          <p:attrName>style.visibility</p:attrName>
                                        </p:attrNameLst>
                                      </p:cBhvr>
                                      <p:to>
                                        <p:strVal val="visible"/>
                                      </p:to>
                                    </p:set>
                                    <p:animEffect transition="in" filter="blinds(horizontal)">
                                      <p:cBhvr>
                                        <p:cTn id="154" dur="2000"/>
                                        <p:tgtEl>
                                          <p:spTgt spid="55"/>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56"/>
                                        </p:tgtEl>
                                        <p:attrNameLst>
                                          <p:attrName>style.visibility</p:attrName>
                                        </p:attrNameLst>
                                      </p:cBhvr>
                                      <p:to>
                                        <p:strVal val="visible"/>
                                      </p:to>
                                    </p:set>
                                    <p:animEffect transition="in" filter="blinds(horizontal)">
                                      <p:cBhvr>
                                        <p:cTn id="157" dur="2000"/>
                                        <p:tgtEl>
                                          <p:spTgt spid="56"/>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57"/>
                                        </p:tgtEl>
                                        <p:attrNameLst>
                                          <p:attrName>style.visibility</p:attrName>
                                        </p:attrNameLst>
                                      </p:cBhvr>
                                      <p:to>
                                        <p:strVal val="visible"/>
                                      </p:to>
                                    </p:set>
                                    <p:animEffect transition="in" filter="blinds(horizontal)">
                                      <p:cBhvr>
                                        <p:cTn id="160" dur="2000"/>
                                        <p:tgtEl>
                                          <p:spTgt spid="57"/>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blinds(horizontal)">
                                      <p:cBhvr>
                                        <p:cTn id="163" dur="2000"/>
                                        <p:tgtEl>
                                          <p:spTgt spid="58"/>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59"/>
                                        </p:tgtEl>
                                        <p:attrNameLst>
                                          <p:attrName>style.visibility</p:attrName>
                                        </p:attrNameLst>
                                      </p:cBhvr>
                                      <p:to>
                                        <p:strVal val="visible"/>
                                      </p:to>
                                    </p:set>
                                    <p:animEffect transition="in" filter="blinds(horizontal)">
                                      <p:cBhvr>
                                        <p:cTn id="166" dur="2000"/>
                                        <p:tgtEl>
                                          <p:spTgt spid="59"/>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60"/>
                                        </p:tgtEl>
                                        <p:attrNameLst>
                                          <p:attrName>style.visibility</p:attrName>
                                        </p:attrNameLst>
                                      </p:cBhvr>
                                      <p:to>
                                        <p:strVal val="visible"/>
                                      </p:to>
                                    </p:set>
                                    <p:animEffect transition="in" filter="blinds(horizontal)">
                                      <p:cBhvr>
                                        <p:cTn id="169" dur="2000"/>
                                        <p:tgtEl>
                                          <p:spTgt spid="60"/>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61"/>
                                        </p:tgtEl>
                                        <p:attrNameLst>
                                          <p:attrName>style.visibility</p:attrName>
                                        </p:attrNameLst>
                                      </p:cBhvr>
                                      <p:to>
                                        <p:strVal val="visible"/>
                                      </p:to>
                                    </p:set>
                                    <p:animEffect transition="in" filter="blinds(horizontal)">
                                      <p:cBhvr>
                                        <p:cTn id="172" dur="2000"/>
                                        <p:tgtEl>
                                          <p:spTgt spid="61"/>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62"/>
                                        </p:tgtEl>
                                        <p:attrNameLst>
                                          <p:attrName>style.visibility</p:attrName>
                                        </p:attrNameLst>
                                      </p:cBhvr>
                                      <p:to>
                                        <p:strVal val="visible"/>
                                      </p:to>
                                    </p:set>
                                    <p:animEffect transition="in" filter="blinds(horizontal)">
                                      <p:cBhvr>
                                        <p:cTn id="175" dur="2000"/>
                                        <p:tgtEl>
                                          <p:spTgt spid="62"/>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39"/>
                                        </p:tgtEl>
                                        <p:attrNameLst>
                                          <p:attrName>ppt_x</p:attrName>
                                        </p:attrNameLst>
                                      </p:cBhvr>
                                      <p:tavLst>
                                        <p:tav tm="0">
                                          <p:val>
                                            <p:strVal val="ppt_x"/>
                                          </p:val>
                                        </p:tav>
                                        <p:tav tm="100000">
                                          <p:val>
                                            <p:strVal val="1+ppt_w/2"/>
                                          </p:val>
                                        </p:tav>
                                      </p:tavLst>
                                    </p:anim>
                                    <p:anim calcmode="lin" valueType="num">
                                      <p:cBhvr additive="base">
                                        <p:cTn id="179" dur="2000"/>
                                        <p:tgtEl>
                                          <p:spTgt spid="39"/>
                                        </p:tgtEl>
                                        <p:attrNameLst>
                                          <p:attrName>ppt_y</p:attrName>
                                        </p:attrNameLst>
                                      </p:cBhvr>
                                      <p:tavLst>
                                        <p:tav tm="0">
                                          <p:val>
                                            <p:strVal val="ppt_y"/>
                                          </p:val>
                                        </p:tav>
                                        <p:tav tm="100000">
                                          <p:val>
                                            <p:strVal val="ppt_y"/>
                                          </p:val>
                                        </p:tav>
                                      </p:tavLst>
                                    </p:anim>
                                    <p:set>
                                      <p:cBhvr>
                                        <p:cTn id="180" dur="1" fill="hold">
                                          <p:stCondLst>
                                            <p:cond delay="1999"/>
                                          </p:stCondLst>
                                        </p:cTn>
                                        <p:tgtEl>
                                          <p:spTgt spid="39"/>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41"/>
                                        </p:tgtEl>
                                        <p:attrNameLst>
                                          <p:attrName>ppt_x</p:attrName>
                                        </p:attrNameLst>
                                      </p:cBhvr>
                                      <p:tavLst>
                                        <p:tav tm="0">
                                          <p:val>
                                            <p:strVal val="ppt_x"/>
                                          </p:val>
                                        </p:tav>
                                        <p:tav tm="100000">
                                          <p:val>
                                            <p:strVal val="1+ppt_w/2"/>
                                          </p:val>
                                        </p:tav>
                                      </p:tavLst>
                                    </p:anim>
                                    <p:anim calcmode="lin" valueType="num">
                                      <p:cBhvr additive="base">
                                        <p:cTn id="183" dur="2000"/>
                                        <p:tgtEl>
                                          <p:spTgt spid="41"/>
                                        </p:tgtEl>
                                        <p:attrNameLst>
                                          <p:attrName>ppt_y</p:attrName>
                                        </p:attrNameLst>
                                      </p:cBhvr>
                                      <p:tavLst>
                                        <p:tav tm="0">
                                          <p:val>
                                            <p:strVal val="ppt_y"/>
                                          </p:val>
                                        </p:tav>
                                        <p:tav tm="100000">
                                          <p:val>
                                            <p:strVal val="ppt_y"/>
                                          </p:val>
                                        </p:tav>
                                      </p:tavLst>
                                    </p:anim>
                                    <p:set>
                                      <p:cBhvr>
                                        <p:cTn id="184" dur="1" fill="hold">
                                          <p:stCondLst>
                                            <p:cond delay="1999"/>
                                          </p:stCondLst>
                                        </p:cTn>
                                        <p:tgtEl>
                                          <p:spTgt spid="41"/>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43"/>
                                        </p:tgtEl>
                                        <p:attrNameLst>
                                          <p:attrName>ppt_x</p:attrName>
                                        </p:attrNameLst>
                                      </p:cBhvr>
                                      <p:tavLst>
                                        <p:tav tm="0">
                                          <p:val>
                                            <p:strVal val="ppt_x"/>
                                          </p:val>
                                        </p:tav>
                                        <p:tav tm="100000">
                                          <p:val>
                                            <p:strVal val="1+ppt_w/2"/>
                                          </p:val>
                                        </p:tav>
                                      </p:tavLst>
                                    </p:anim>
                                    <p:anim calcmode="lin" valueType="num">
                                      <p:cBhvr additive="base">
                                        <p:cTn id="187" dur="2000"/>
                                        <p:tgtEl>
                                          <p:spTgt spid="43"/>
                                        </p:tgtEl>
                                        <p:attrNameLst>
                                          <p:attrName>ppt_y</p:attrName>
                                        </p:attrNameLst>
                                      </p:cBhvr>
                                      <p:tavLst>
                                        <p:tav tm="0">
                                          <p:val>
                                            <p:strVal val="ppt_y"/>
                                          </p:val>
                                        </p:tav>
                                        <p:tav tm="100000">
                                          <p:val>
                                            <p:strVal val="ppt_y"/>
                                          </p:val>
                                        </p:tav>
                                      </p:tavLst>
                                    </p:anim>
                                    <p:set>
                                      <p:cBhvr>
                                        <p:cTn id="188" dur="1" fill="hold">
                                          <p:stCondLst>
                                            <p:cond delay="1999"/>
                                          </p:stCondLst>
                                        </p:cTn>
                                        <p:tgtEl>
                                          <p:spTgt spid="4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45"/>
                                        </p:tgtEl>
                                        <p:attrNameLst>
                                          <p:attrName>ppt_x</p:attrName>
                                        </p:attrNameLst>
                                      </p:cBhvr>
                                      <p:tavLst>
                                        <p:tav tm="0">
                                          <p:val>
                                            <p:strVal val="ppt_x"/>
                                          </p:val>
                                        </p:tav>
                                        <p:tav tm="100000">
                                          <p:val>
                                            <p:strVal val="1+ppt_w/2"/>
                                          </p:val>
                                        </p:tav>
                                      </p:tavLst>
                                    </p:anim>
                                    <p:anim calcmode="lin" valueType="num">
                                      <p:cBhvr additive="base">
                                        <p:cTn id="191" dur="2000"/>
                                        <p:tgtEl>
                                          <p:spTgt spid="45"/>
                                        </p:tgtEl>
                                        <p:attrNameLst>
                                          <p:attrName>ppt_y</p:attrName>
                                        </p:attrNameLst>
                                      </p:cBhvr>
                                      <p:tavLst>
                                        <p:tav tm="0">
                                          <p:val>
                                            <p:strVal val="ppt_y"/>
                                          </p:val>
                                        </p:tav>
                                        <p:tav tm="100000">
                                          <p:val>
                                            <p:strVal val="ppt_y"/>
                                          </p:val>
                                        </p:tav>
                                      </p:tavLst>
                                    </p:anim>
                                    <p:set>
                                      <p:cBhvr>
                                        <p:cTn id="192" dur="1" fill="hold">
                                          <p:stCondLst>
                                            <p:cond delay="1999"/>
                                          </p:stCondLst>
                                        </p:cTn>
                                        <p:tgtEl>
                                          <p:spTgt spid="45"/>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47"/>
                                        </p:tgtEl>
                                        <p:attrNameLst>
                                          <p:attrName>ppt_x</p:attrName>
                                        </p:attrNameLst>
                                      </p:cBhvr>
                                      <p:tavLst>
                                        <p:tav tm="0">
                                          <p:val>
                                            <p:strVal val="ppt_x"/>
                                          </p:val>
                                        </p:tav>
                                        <p:tav tm="100000">
                                          <p:val>
                                            <p:strVal val="1+ppt_w/2"/>
                                          </p:val>
                                        </p:tav>
                                      </p:tavLst>
                                    </p:anim>
                                    <p:anim calcmode="lin" valueType="num">
                                      <p:cBhvr additive="base">
                                        <p:cTn id="195" dur="2000"/>
                                        <p:tgtEl>
                                          <p:spTgt spid="47"/>
                                        </p:tgtEl>
                                        <p:attrNameLst>
                                          <p:attrName>ppt_y</p:attrName>
                                        </p:attrNameLst>
                                      </p:cBhvr>
                                      <p:tavLst>
                                        <p:tav tm="0">
                                          <p:val>
                                            <p:strVal val="ppt_y"/>
                                          </p:val>
                                        </p:tav>
                                        <p:tav tm="100000">
                                          <p:val>
                                            <p:strVal val="ppt_y"/>
                                          </p:val>
                                        </p:tav>
                                      </p:tavLst>
                                    </p:anim>
                                    <p:set>
                                      <p:cBhvr>
                                        <p:cTn id="196" dur="1" fill="hold">
                                          <p:stCondLst>
                                            <p:cond delay="1999"/>
                                          </p:stCondLst>
                                        </p:cTn>
                                        <p:tgtEl>
                                          <p:spTgt spid="47"/>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49"/>
                                        </p:tgtEl>
                                        <p:attrNameLst>
                                          <p:attrName>ppt_x</p:attrName>
                                        </p:attrNameLst>
                                      </p:cBhvr>
                                      <p:tavLst>
                                        <p:tav tm="0">
                                          <p:val>
                                            <p:strVal val="ppt_x"/>
                                          </p:val>
                                        </p:tav>
                                        <p:tav tm="100000">
                                          <p:val>
                                            <p:strVal val="1+ppt_w/2"/>
                                          </p:val>
                                        </p:tav>
                                      </p:tavLst>
                                    </p:anim>
                                    <p:anim calcmode="lin" valueType="num">
                                      <p:cBhvr additive="base">
                                        <p:cTn id="199" dur="2000"/>
                                        <p:tgtEl>
                                          <p:spTgt spid="49"/>
                                        </p:tgtEl>
                                        <p:attrNameLst>
                                          <p:attrName>ppt_y</p:attrName>
                                        </p:attrNameLst>
                                      </p:cBhvr>
                                      <p:tavLst>
                                        <p:tav tm="0">
                                          <p:val>
                                            <p:strVal val="ppt_y"/>
                                          </p:val>
                                        </p:tav>
                                        <p:tav tm="100000">
                                          <p:val>
                                            <p:strVal val="ppt_y"/>
                                          </p:val>
                                        </p:tav>
                                      </p:tavLst>
                                    </p:anim>
                                    <p:set>
                                      <p:cBhvr>
                                        <p:cTn id="200" dur="1" fill="hold">
                                          <p:stCondLst>
                                            <p:cond delay="1999"/>
                                          </p:stCondLst>
                                        </p:cTn>
                                        <p:tgtEl>
                                          <p:spTgt spid="49"/>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51"/>
                                        </p:tgtEl>
                                        <p:attrNameLst>
                                          <p:attrName>ppt_x</p:attrName>
                                        </p:attrNameLst>
                                      </p:cBhvr>
                                      <p:tavLst>
                                        <p:tav tm="0">
                                          <p:val>
                                            <p:strVal val="ppt_x"/>
                                          </p:val>
                                        </p:tav>
                                        <p:tav tm="100000">
                                          <p:val>
                                            <p:strVal val="1+ppt_w/2"/>
                                          </p:val>
                                        </p:tav>
                                      </p:tavLst>
                                    </p:anim>
                                    <p:anim calcmode="lin" valueType="num">
                                      <p:cBhvr additive="base">
                                        <p:cTn id="203" dur="2000"/>
                                        <p:tgtEl>
                                          <p:spTgt spid="51"/>
                                        </p:tgtEl>
                                        <p:attrNameLst>
                                          <p:attrName>ppt_y</p:attrName>
                                        </p:attrNameLst>
                                      </p:cBhvr>
                                      <p:tavLst>
                                        <p:tav tm="0">
                                          <p:val>
                                            <p:strVal val="ppt_y"/>
                                          </p:val>
                                        </p:tav>
                                        <p:tav tm="100000">
                                          <p:val>
                                            <p:strVal val="ppt_y"/>
                                          </p:val>
                                        </p:tav>
                                      </p:tavLst>
                                    </p:anim>
                                    <p:set>
                                      <p:cBhvr>
                                        <p:cTn id="204" dur="1" fill="hold">
                                          <p:stCondLst>
                                            <p:cond delay="1999"/>
                                          </p:stCondLst>
                                        </p:cTn>
                                        <p:tgtEl>
                                          <p:spTgt spid="51"/>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53"/>
                                        </p:tgtEl>
                                        <p:attrNameLst>
                                          <p:attrName>ppt_x</p:attrName>
                                        </p:attrNameLst>
                                      </p:cBhvr>
                                      <p:tavLst>
                                        <p:tav tm="0">
                                          <p:val>
                                            <p:strVal val="ppt_x"/>
                                          </p:val>
                                        </p:tav>
                                        <p:tav tm="100000">
                                          <p:val>
                                            <p:strVal val="1+ppt_w/2"/>
                                          </p:val>
                                        </p:tav>
                                      </p:tavLst>
                                    </p:anim>
                                    <p:anim calcmode="lin" valueType="num">
                                      <p:cBhvr additive="base">
                                        <p:cTn id="207" dur="2000"/>
                                        <p:tgtEl>
                                          <p:spTgt spid="53"/>
                                        </p:tgtEl>
                                        <p:attrNameLst>
                                          <p:attrName>ppt_y</p:attrName>
                                        </p:attrNameLst>
                                      </p:cBhvr>
                                      <p:tavLst>
                                        <p:tav tm="0">
                                          <p:val>
                                            <p:strVal val="ppt_y"/>
                                          </p:val>
                                        </p:tav>
                                        <p:tav tm="100000">
                                          <p:val>
                                            <p:strVal val="ppt_y"/>
                                          </p:val>
                                        </p:tav>
                                      </p:tavLst>
                                    </p:anim>
                                    <p:set>
                                      <p:cBhvr>
                                        <p:cTn id="208" dur="1" fill="hold">
                                          <p:stCondLst>
                                            <p:cond delay="1999"/>
                                          </p:stCondLst>
                                        </p:cTn>
                                        <p:tgtEl>
                                          <p:spTgt spid="53"/>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55"/>
                                        </p:tgtEl>
                                        <p:attrNameLst>
                                          <p:attrName>ppt_x</p:attrName>
                                        </p:attrNameLst>
                                      </p:cBhvr>
                                      <p:tavLst>
                                        <p:tav tm="0">
                                          <p:val>
                                            <p:strVal val="ppt_x"/>
                                          </p:val>
                                        </p:tav>
                                        <p:tav tm="100000">
                                          <p:val>
                                            <p:strVal val="1+ppt_w/2"/>
                                          </p:val>
                                        </p:tav>
                                      </p:tavLst>
                                    </p:anim>
                                    <p:anim calcmode="lin" valueType="num">
                                      <p:cBhvr additive="base">
                                        <p:cTn id="211" dur="2000"/>
                                        <p:tgtEl>
                                          <p:spTgt spid="55"/>
                                        </p:tgtEl>
                                        <p:attrNameLst>
                                          <p:attrName>ppt_y</p:attrName>
                                        </p:attrNameLst>
                                      </p:cBhvr>
                                      <p:tavLst>
                                        <p:tav tm="0">
                                          <p:val>
                                            <p:strVal val="ppt_y"/>
                                          </p:val>
                                        </p:tav>
                                        <p:tav tm="100000">
                                          <p:val>
                                            <p:strVal val="ppt_y"/>
                                          </p:val>
                                        </p:tav>
                                      </p:tavLst>
                                    </p:anim>
                                    <p:set>
                                      <p:cBhvr>
                                        <p:cTn id="212" dur="1" fill="hold">
                                          <p:stCondLst>
                                            <p:cond delay="1999"/>
                                          </p:stCondLst>
                                        </p:cTn>
                                        <p:tgtEl>
                                          <p:spTgt spid="55"/>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57"/>
                                        </p:tgtEl>
                                        <p:attrNameLst>
                                          <p:attrName>ppt_x</p:attrName>
                                        </p:attrNameLst>
                                      </p:cBhvr>
                                      <p:tavLst>
                                        <p:tav tm="0">
                                          <p:val>
                                            <p:strVal val="ppt_x"/>
                                          </p:val>
                                        </p:tav>
                                        <p:tav tm="100000">
                                          <p:val>
                                            <p:strVal val="1+ppt_w/2"/>
                                          </p:val>
                                        </p:tav>
                                      </p:tavLst>
                                    </p:anim>
                                    <p:anim calcmode="lin" valueType="num">
                                      <p:cBhvr additive="base">
                                        <p:cTn id="215" dur="2000"/>
                                        <p:tgtEl>
                                          <p:spTgt spid="57"/>
                                        </p:tgtEl>
                                        <p:attrNameLst>
                                          <p:attrName>ppt_y</p:attrName>
                                        </p:attrNameLst>
                                      </p:cBhvr>
                                      <p:tavLst>
                                        <p:tav tm="0">
                                          <p:val>
                                            <p:strVal val="ppt_y"/>
                                          </p:val>
                                        </p:tav>
                                        <p:tav tm="100000">
                                          <p:val>
                                            <p:strVal val="ppt_y"/>
                                          </p:val>
                                        </p:tav>
                                      </p:tavLst>
                                    </p:anim>
                                    <p:set>
                                      <p:cBhvr>
                                        <p:cTn id="216" dur="1" fill="hold">
                                          <p:stCondLst>
                                            <p:cond delay="1999"/>
                                          </p:stCondLst>
                                        </p:cTn>
                                        <p:tgtEl>
                                          <p:spTgt spid="57"/>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59"/>
                                        </p:tgtEl>
                                        <p:attrNameLst>
                                          <p:attrName>ppt_x</p:attrName>
                                        </p:attrNameLst>
                                      </p:cBhvr>
                                      <p:tavLst>
                                        <p:tav tm="0">
                                          <p:val>
                                            <p:strVal val="ppt_x"/>
                                          </p:val>
                                        </p:tav>
                                        <p:tav tm="100000">
                                          <p:val>
                                            <p:strVal val="1+ppt_w/2"/>
                                          </p:val>
                                        </p:tav>
                                      </p:tavLst>
                                    </p:anim>
                                    <p:anim calcmode="lin" valueType="num">
                                      <p:cBhvr additive="base">
                                        <p:cTn id="219" dur="2000"/>
                                        <p:tgtEl>
                                          <p:spTgt spid="59"/>
                                        </p:tgtEl>
                                        <p:attrNameLst>
                                          <p:attrName>ppt_y</p:attrName>
                                        </p:attrNameLst>
                                      </p:cBhvr>
                                      <p:tavLst>
                                        <p:tav tm="0">
                                          <p:val>
                                            <p:strVal val="ppt_y"/>
                                          </p:val>
                                        </p:tav>
                                        <p:tav tm="100000">
                                          <p:val>
                                            <p:strVal val="ppt_y"/>
                                          </p:val>
                                        </p:tav>
                                      </p:tavLst>
                                    </p:anim>
                                    <p:set>
                                      <p:cBhvr>
                                        <p:cTn id="220" dur="1" fill="hold">
                                          <p:stCondLst>
                                            <p:cond delay="1999"/>
                                          </p:stCondLst>
                                        </p:cTn>
                                        <p:tgtEl>
                                          <p:spTgt spid="59"/>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61"/>
                                        </p:tgtEl>
                                        <p:attrNameLst>
                                          <p:attrName>ppt_x</p:attrName>
                                        </p:attrNameLst>
                                      </p:cBhvr>
                                      <p:tavLst>
                                        <p:tav tm="0">
                                          <p:val>
                                            <p:strVal val="ppt_x"/>
                                          </p:val>
                                        </p:tav>
                                        <p:tav tm="100000">
                                          <p:val>
                                            <p:strVal val="1+ppt_w/2"/>
                                          </p:val>
                                        </p:tav>
                                      </p:tavLst>
                                    </p:anim>
                                    <p:anim calcmode="lin" valueType="num">
                                      <p:cBhvr additive="base">
                                        <p:cTn id="223" dur="2000"/>
                                        <p:tgtEl>
                                          <p:spTgt spid="61"/>
                                        </p:tgtEl>
                                        <p:attrNameLst>
                                          <p:attrName>ppt_y</p:attrName>
                                        </p:attrNameLst>
                                      </p:cBhvr>
                                      <p:tavLst>
                                        <p:tav tm="0">
                                          <p:val>
                                            <p:strVal val="ppt_y"/>
                                          </p:val>
                                        </p:tav>
                                        <p:tav tm="100000">
                                          <p:val>
                                            <p:strVal val="ppt_y"/>
                                          </p:val>
                                        </p:tav>
                                      </p:tavLst>
                                    </p:anim>
                                    <p:set>
                                      <p:cBhvr>
                                        <p:cTn id="224" dur="1" fill="hold">
                                          <p:stCondLst>
                                            <p:cond delay="1999"/>
                                          </p:stCondLst>
                                        </p:cTn>
                                        <p:tgtEl>
                                          <p:spTgt spid="61"/>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40"/>
                                        </p:tgtEl>
                                        <p:attrNameLst>
                                          <p:attrName>ppt_x</p:attrName>
                                        </p:attrNameLst>
                                      </p:cBhvr>
                                      <p:tavLst>
                                        <p:tav tm="0">
                                          <p:val>
                                            <p:strVal val="ppt_x"/>
                                          </p:val>
                                        </p:tav>
                                        <p:tav tm="100000">
                                          <p:val>
                                            <p:strVal val="0-ppt_w/2"/>
                                          </p:val>
                                        </p:tav>
                                      </p:tavLst>
                                    </p:anim>
                                    <p:anim calcmode="lin" valueType="num">
                                      <p:cBhvr additive="base">
                                        <p:cTn id="227" dur="2000"/>
                                        <p:tgtEl>
                                          <p:spTgt spid="40"/>
                                        </p:tgtEl>
                                        <p:attrNameLst>
                                          <p:attrName>ppt_y</p:attrName>
                                        </p:attrNameLst>
                                      </p:cBhvr>
                                      <p:tavLst>
                                        <p:tav tm="0">
                                          <p:val>
                                            <p:strVal val="ppt_y"/>
                                          </p:val>
                                        </p:tav>
                                        <p:tav tm="100000">
                                          <p:val>
                                            <p:strVal val="ppt_y"/>
                                          </p:val>
                                        </p:tav>
                                      </p:tavLst>
                                    </p:anim>
                                    <p:set>
                                      <p:cBhvr>
                                        <p:cTn id="228" dur="1" fill="hold">
                                          <p:stCondLst>
                                            <p:cond delay="1999"/>
                                          </p:stCondLst>
                                        </p:cTn>
                                        <p:tgtEl>
                                          <p:spTgt spid="40"/>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42"/>
                                        </p:tgtEl>
                                        <p:attrNameLst>
                                          <p:attrName>ppt_x</p:attrName>
                                        </p:attrNameLst>
                                      </p:cBhvr>
                                      <p:tavLst>
                                        <p:tav tm="0">
                                          <p:val>
                                            <p:strVal val="ppt_x"/>
                                          </p:val>
                                        </p:tav>
                                        <p:tav tm="100000">
                                          <p:val>
                                            <p:strVal val="0-ppt_w/2"/>
                                          </p:val>
                                        </p:tav>
                                      </p:tavLst>
                                    </p:anim>
                                    <p:anim calcmode="lin" valueType="num">
                                      <p:cBhvr additive="base">
                                        <p:cTn id="231" dur="2000"/>
                                        <p:tgtEl>
                                          <p:spTgt spid="42"/>
                                        </p:tgtEl>
                                        <p:attrNameLst>
                                          <p:attrName>ppt_y</p:attrName>
                                        </p:attrNameLst>
                                      </p:cBhvr>
                                      <p:tavLst>
                                        <p:tav tm="0">
                                          <p:val>
                                            <p:strVal val="ppt_y"/>
                                          </p:val>
                                        </p:tav>
                                        <p:tav tm="100000">
                                          <p:val>
                                            <p:strVal val="ppt_y"/>
                                          </p:val>
                                        </p:tav>
                                      </p:tavLst>
                                    </p:anim>
                                    <p:set>
                                      <p:cBhvr>
                                        <p:cTn id="232" dur="1" fill="hold">
                                          <p:stCondLst>
                                            <p:cond delay="1999"/>
                                          </p:stCondLst>
                                        </p:cTn>
                                        <p:tgtEl>
                                          <p:spTgt spid="42"/>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44"/>
                                        </p:tgtEl>
                                        <p:attrNameLst>
                                          <p:attrName>ppt_x</p:attrName>
                                        </p:attrNameLst>
                                      </p:cBhvr>
                                      <p:tavLst>
                                        <p:tav tm="0">
                                          <p:val>
                                            <p:strVal val="ppt_x"/>
                                          </p:val>
                                        </p:tav>
                                        <p:tav tm="100000">
                                          <p:val>
                                            <p:strVal val="0-ppt_w/2"/>
                                          </p:val>
                                        </p:tav>
                                      </p:tavLst>
                                    </p:anim>
                                    <p:anim calcmode="lin" valueType="num">
                                      <p:cBhvr additive="base">
                                        <p:cTn id="235" dur="2000"/>
                                        <p:tgtEl>
                                          <p:spTgt spid="44"/>
                                        </p:tgtEl>
                                        <p:attrNameLst>
                                          <p:attrName>ppt_y</p:attrName>
                                        </p:attrNameLst>
                                      </p:cBhvr>
                                      <p:tavLst>
                                        <p:tav tm="0">
                                          <p:val>
                                            <p:strVal val="ppt_y"/>
                                          </p:val>
                                        </p:tav>
                                        <p:tav tm="100000">
                                          <p:val>
                                            <p:strVal val="ppt_y"/>
                                          </p:val>
                                        </p:tav>
                                      </p:tavLst>
                                    </p:anim>
                                    <p:set>
                                      <p:cBhvr>
                                        <p:cTn id="236" dur="1" fill="hold">
                                          <p:stCondLst>
                                            <p:cond delay="1999"/>
                                          </p:stCondLst>
                                        </p:cTn>
                                        <p:tgtEl>
                                          <p:spTgt spid="44"/>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46"/>
                                        </p:tgtEl>
                                        <p:attrNameLst>
                                          <p:attrName>ppt_x</p:attrName>
                                        </p:attrNameLst>
                                      </p:cBhvr>
                                      <p:tavLst>
                                        <p:tav tm="0">
                                          <p:val>
                                            <p:strVal val="ppt_x"/>
                                          </p:val>
                                        </p:tav>
                                        <p:tav tm="100000">
                                          <p:val>
                                            <p:strVal val="0-ppt_w/2"/>
                                          </p:val>
                                        </p:tav>
                                      </p:tavLst>
                                    </p:anim>
                                    <p:anim calcmode="lin" valueType="num">
                                      <p:cBhvr additive="base">
                                        <p:cTn id="239" dur="2000"/>
                                        <p:tgtEl>
                                          <p:spTgt spid="46"/>
                                        </p:tgtEl>
                                        <p:attrNameLst>
                                          <p:attrName>ppt_y</p:attrName>
                                        </p:attrNameLst>
                                      </p:cBhvr>
                                      <p:tavLst>
                                        <p:tav tm="0">
                                          <p:val>
                                            <p:strVal val="ppt_y"/>
                                          </p:val>
                                        </p:tav>
                                        <p:tav tm="100000">
                                          <p:val>
                                            <p:strVal val="ppt_y"/>
                                          </p:val>
                                        </p:tav>
                                      </p:tavLst>
                                    </p:anim>
                                    <p:set>
                                      <p:cBhvr>
                                        <p:cTn id="240" dur="1" fill="hold">
                                          <p:stCondLst>
                                            <p:cond delay="1999"/>
                                          </p:stCondLst>
                                        </p:cTn>
                                        <p:tgtEl>
                                          <p:spTgt spid="46"/>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48"/>
                                        </p:tgtEl>
                                        <p:attrNameLst>
                                          <p:attrName>ppt_x</p:attrName>
                                        </p:attrNameLst>
                                      </p:cBhvr>
                                      <p:tavLst>
                                        <p:tav tm="0">
                                          <p:val>
                                            <p:strVal val="ppt_x"/>
                                          </p:val>
                                        </p:tav>
                                        <p:tav tm="100000">
                                          <p:val>
                                            <p:strVal val="0-ppt_w/2"/>
                                          </p:val>
                                        </p:tav>
                                      </p:tavLst>
                                    </p:anim>
                                    <p:anim calcmode="lin" valueType="num">
                                      <p:cBhvr additive="base">
                                        <p:cTn id="243" dur="2000"/>
                                        <p:tgtEl>
                                          <p:spTgt spid="48"/>
                                        </p:tgtEl>
                                        <p:attrNameLst>
                                          <p:attrName>ppt_y</p:attrName>
                                        </p:attrNameLst>
                                      </p:cBhvr>
                                      <p:tavLst>
                                        <p:tav tm="0">
                                          <p:val>
                                            <p:strVal val="ppt_y"/>
                                          </p:val>
                                        </p:tav>
                                        <p:tav tm="100000">
                                          <p:val>
                                            <p:strVal val="ppt_y"/>
                                          </p:val>
                                        </p:tav>
                                      </p:tavLst>
                                    </p:anim>
                                    <p:set>
                                      <p:cBhvr>
                                        <p:cTn id="244" dur="1" fill="hold">
                                          <p:stCondLst>
                                            <p:cond delay="1999"/>
                                          </p:stCondLst>
                                        </p:cTn>
                                        <p:tgtEl>
                                          <p:spTgt spid="48"/>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50"/>
                                        </p:tgtEl>
                                        <p:attrNameLst>
                                          <p:attrName>ppt_x</p:attrName>
                                        </p:attrNameLst>
                                      </p:cBhvr>
                                      <p:tavLst>
                                        <p:tav tm="0">
                                          <p:val>
                                            <p:strVal val="ppt_x"/>
                                          </p:val>
                                        </p:tav>
                                        <p:tav tm="100000">
                                          <p:val>
                                            <p:strVal val="0-ppt_w/2"/>
                                          </p:val>
                                        </p:tav>
                                      </p:tavLst>
                                    </p:anim>
                                    <p:anim calcmode="lin" valueType="num">
                                      <p:cBhvr additive="base">
                                        <p:cTn id="247" dur="2000"/>
                                        <p:tgtEl>
                                          <p:spTgt spid="50"/>
                                        </p:tgtEl>
                                        <p:attrNameLst>
                                          <p:attrName>ppt_y</p:attrName>
                                        </p:attrNameLst>
                                      </p:cBhvr>
                                      <p:tavLst>
                                        <p:tav tm="0">
                                          <p:val>
                                            <p:strVal val="ppt_y"/>
                                          </p:val>
                                        </p:tav>
                                        <p:tav tm="100000">
                                          <p:val>
                                            <p:strVal val="ppt_y"/>
                                          </p:val>
                                        </p:tav>
                                      </p:tavLst>
                                    </p:anim>
                                    <p:set>
                                      <p:cBhvr>
                                        <p:cTn id="248" dur="1" fill="hold">
                                          <p:stCondLst>
                                            <p:cond delay="1999"/>
                                          </p:stCondLst>
                                        </p:cTn>
                                        <p:tgtEl>
                                          <p:spTgt spid="50"/>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52"/>
                                        </p:tgtEl>
                                        <p:attrNameLst>
                                          <p:attrName>ppt_x</p:attrName>
                                        </p:attrNameLst>
                                      </p:cBhvr>
                                      <p:tavLst>
                                        <p:tav tm="0">
                                          <p:val>
                                            <p:strVal val="ppt_x"/>
                                          </p:val>
                                        </p:tav>
                                        <p:tav tm="100000">
                                          <p:val>
                                            <p:strVal val="0-ppt_w/2"/>
                                          </p:val>
                                        </p:tav>
                                      </p:tavLst>
                                    </p:anim>
                                    <p:anim calcmode="lin" valueType="num">
                                      <p:cBhvr additive="base">
                                        <p:cTn id="251" dur="2000"/>
                                        <p:tgtEl>
                                          <p:spTgt spid="52"/>
                                        </p:tgtEl>
                                        <p:attrNameLst>
                                          <p:attrName>ppt_y</p:attrName>
                                        </p:attrNameLst>
                                      </p:cBhvr>
                                      <p:tavLst>
                                        <p:tav tm="0">
                                          <p:val>
                                            <p:strVal val="ppt_y"/>
                                          </p:val>
                                        </p:tav>
                                        <p:tav tm="100000">
                                          <p:val>
                                            <p:strVal val="ppt_y"/>
                                          </p:val>
                                        </p:tav>
                                      </p:tavLst>
                                    </p:anim>
                                    <p:set>
                                      <p:cBhvr>
                                        <p:cTn id="252" dur="1" fill="hold">
                                          <p:stCondLst>
                                            <p:cond delay="1999"/>
                                          </p:stCondLst>
                                        </p:cTn>
                                        <p:tgtEl>
                                          <p:spTgt spid="52"/>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54"/>
                                        </p:tgtEl>
                                        <p:attrNameLst>
                                          <p:attrName>ppt_x</p:attrName>
                                        </p:attrNameLst>
                                      </p:cBhvr>
                                      <p:tavLst>
                                        <p:tav tm="0">
                                          <p:val>
                                            <p:strVal val="ppt_x"/>
                                          </p:val>
                                        </p:tav>
                                        <p:tav tm="100000">
                                          <p:val>
                                            <p:strVal val="0-ppt_w/2"/>
                                          </p:val>
                                        </p:tav>
                                      </p:tavLst>
                                    </p:anim>
                                    <p:anim calcmode="lin" valueType="num">
                                      <p:cBhvr additive="base">
                                        <p:cTn id="255" dur="2000"/>
                                        <p:tgtEl>
                                          <p:spTgt spid="54"/>
                                        </p:tgtEl>
                                        <p:attrNameLst>
                                          <p:attrName>ppt_y</p:attrName>
                                        </p:attrNameLst>
                                      </p:cBhvr>
                                      <p:tavLst>
                                        <p:tav tm="0">
                                          <p:val>
                                            <p:strVal val="ppt_y"/>
                                          </p:val>
                                        </p:tav>
                                        <p:tav tm="100000">
                                          <p:val>
                                            <p:strVal val="ppt_y"/>
                                          </p:val>
                                        </p:tav>
                                      </p:tavLst>
                                    </p:anim>
                                    <p:set>
                                      <p:cBhvr>
                                        <p:cTn id="256" dur="1" fill="hold">
                                          <p:stCondLst>
                                            <p:cond delay="1999"/>
                                          </p:stCondLst>
                                        </p:cTn>
                                        <p:tgtEl>
                                          <p:spTgt spid="54"/>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56"/>
                                        </p:tgtEl>
                                        <p:attrNameLst>
                                          <p:attrName>ppt_x</p:attrName>
                                        </p:attrNameLst>
                                      </p:cBhvr>
                                      <p:tavLst>
                                        <p:tav tm="0">
                                          <p:val>
                                            <p:strVal val="ppt_x"/>
                                          </p:val>
                                        </p:tav>
                                        <p:tav tm="100000">
                                          <p:val>
                                            <p:strVal val="0-ppt_w/2"/>
                                          </p:val>
                                        </p:tav>
                                      </p:tavLst>
                                    </p:anim>
                                    <p:anim calcmode="lin" valueType="num">
                                      <p:cBhvr additive="base">
                                        <p:cTn id="259" dur="2000"/>
                                        <p:tgtEl>
                                          <p:spTgt spid="56"/>
                                        </p:tgtEl>
                                        <p:attrNameLst>
                                          <p:attrName>ppt_y</p:attrName>
                                        </p:attrNameLst>
                                      </p:cBhvr>
                                      <p:tavLst>
                                        <p:tav tm="0">
                                          <p:val>
                                            <p:strVal val="ppt_y"/>
                                          </p:val>
                                        </p:tav>
                                        <p:tav tm="100000">
                                          <p:val>
                                            <p:strVal val="ppt_y"/>
                                          </p:val>
                                        </p:tav>
                                      </p:tavLst>
                                    </p:anim>
                                    <p:set>
                                      <p:cBhvr>
                                        <p:cTn id="260" dur="1" fill="hold">
                                          <p:stCondLst>
                                            <p:cond delay="1999"/>
                                          </p:stCondLst>
                                        </p:cTn>
                                        <p:tgtEl>
                                          <p:spTgt spid="56"/>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58"/>
                                        </p:tgtEl>
                                        <p:attrNameLst>
                                          <p:attrName>ppt_x</p:attrName>
                                        </p:attrNameLst>
                                      </p:cBhvr>
                                      <p:tavLst>
                                        <p:tav tm="0">
                                          <p:val>
                                            <p:strVal val="ppt_x"/>
                                          </p:val>
                                        </p:tav>
                                        <p:tav tm="100000">
                                          <p:val>
                                            <p:strVal val="0-ppt_w/2"/>
                                          </p:val>
                                        </p:tav>
                                      </p:tavLst>
                                    </p:anim>
                                    <p:anim calcmode="lin" valueType="num">
                                      <p:cBhvr additive="base">
                                        <p:cTn id="263" dur="2000"/>
                                        <p:tgtEl>
                                          <p:spTgt spid="58"/>
                                        </p:tgtEl>
                                        <p:attrNameLst>
                                          <p:attrName>ppt_y</p:attrName>
                                        </p:attrNameLst>
                                      </p:cBhvr>
                                      <p:tavLst>
                                        <p:tav tm="0">
                                          <p:val>
                                            <p:strVal val="ppt_y"/>
                                          </p:val>
                                        </p:tav>
                                        <p:tav tm="100000">
                                          <p:val>
                                            <p:strVal val="ppt_y"/>
                                          </p:val>
                                        </p:tav>
                                      </p:tavLst>
                                    </p:anim>
                                    <p:set>
                                      <p:cBhvr>
                                        <p:cTn id="264" dur="1" fill="hold">
                                          <p:stCondLst>
                                            <p:cond delay="1999"/>
                                          </p:stCondLst>
                                        </p:cTn>
                                        <p:tgtEl>
                                          <p:spTgt spid="58"/>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60"/>
                                        </p:tgtEl>
                                        <p:attrNameLst>
                                          <p:attrName>ppt_x</p:attrName>
                                        </p:attrNameLst>
                                      </p:cBhvr>
                                      <p:tavLst>
                                        <p:tav tm="0">
                                          <p:val>
                                            <p:strVal val="ppt_x"/>
                                          </p:val>
                                        </p:tav>
                                        <p:tav tm="100000">
                                          <p:val>
                                            <p:strVal val="0-ppt_w/2"/>
                                          </p:val>
                                        </p:tav>
                                      </p:tavLst>
                                    </p:anim>
                                    <p:anim calcmode="lin" valueType="num">
                                      <p:cBhvr additive="base">
                                        <p:cTn id="267" dur="2000"/>
                                        <p:tgtEl>
                                          <p:spTgt spid="60"/>
                                        </p:tgtEl>
                                        <p:attrNameLst>
                                          <p:attrName>ppt_y</p:attrName>
                                        </p:attrNameLst>
                                      </p:cBhvr>
                                      <p:tavLst>
                                        <p:tav tm="0">
                                          <p:val>
                                            <p:strVal val="ppt_y"/>
                                          </p:val>
                                        </p:tav>
                                        <p:tav tm="100000">
                                          <p:val>
                                            <p:strVal val="ppt_y"/>
                                          </p:val>
                                        </p:tav>
                                      </p:tavLst>
                                    </p:anim>
                                    <p:set>
                                      <p:cBhvr>
                                        <p:cTn id="268" dur="1" fill="hold">
                                          <p:stCondLst>
                                            <p:cond delay="1999"/>
                                          </p:stCondLst>
                                        </p:cTn>
                                        <p:tgtEl>
                                          <p:spTgt spid="60"/>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62"/>
                                        </p:tgtEl>
                                        <p:attrNameLst>
                                          <p:attrName>ppt_x</p:attrName>
                                        </p:attrNameLst>
                                      </p:cBhvr>
                                      <p:tavLst>
                                        <p:tav tm="0">
                                          <p:val>
                                            <p:strVal val="ppt_x"/>
                                          </p:val>
                                        </p:tav>
                                        <p:tav tm="100000">
                                          <p:val>
                                            <p:strVal val="0-ppt_w/2"/>
                                          </p:val>
                                        </p:tav>
                                      </p:tavLst>
                                    </p:anim>
                                    <p:anim calcmode="lin" valueType="num">
                                      <p:cBhvr additive="base">
                                        <p:cTn id="271" dur="2000"/>
                                        <p:tgtEl>
                                          <p:spTgt spid="62"/>
                                        </p:tgtEl>
                                        <p:attrNameLst>
                                          <p:attrName>ppt_y</p:attrName>
                                        </p:attrNameLst>
                                      </p:cBhvr>
                                      <p:tavLst>
                                        <p:tav tm="0">
                                          <p:val>
                                            <p:strVal val="ppt_y"/>
                                          </p:val>
                                        </p:tav>
                                        <p:tav tm="100000">
                                          <p:val>
                                            <p:strVal val="ppt_y"/>
                                          </p:val>
                                        </p:tav>
                                      </p:tavLst>
                                    </p:anim>
                                    <p:set>
                                      <p:cBhvr>
                                        <p:cTn id="272" dur="1" fill="hold">
                                          <p:stCondLst>
                                            <p:cond delay="1999"/>
                                          </p:stCondLst>
                                        </p:cTn>
                                        <p:tgtEl>
                                          <p:spTgt spid="62"/>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39"/>
                                        </p:tgtEl>
                                      </p:cBhvr>
                                    </p:animEffect>
                                    <p:set>
                                      <p:cBhvr>
                                        <p:cTn id="275" dur="1" fill="hold">
                                          <p:stCondLst>
                                            <p:cond delay="1999"/>
                                          </p:stCondLst>
                                        </p:cTn>
                                        <p:tgtEl>
                                          <p:spTgt spid="39"/>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40"/>
                                        </p:tgtEl>
                                      </p:cBhvr>
                                    </p:animEffect>
                                    <p:set>
                                      <p:cBhvr>
                                        <p:cTn id="278" dur="1" fill="hold">
                                          <p:stCondLst>
                                            <p:cond delay="1999"/>
                                          </p:stCondLst>
                                        </p:cTn>
                                        <p:tgtEl>
                                          <p:spTgt spid="40"/>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41"/>
                                        </p:tgtEl>
                                      </p:cBhvr>
                                    </p:animEffect>
                                    <p:set>
                                      <p:cBhvr>
                                        <p:cTn id="281" dur="1" fill="hold">
                                          <p:stCondLst>
                                            <p:cond delay="1999"/>
                                          </p:stCondLst>
                                        </p:cTn>
                                        <p:tgtEl>
                                          <p:spTgt spid="41"/>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42"/>
                                        </p:tgtEl>
                                      </p:cBhvr>
                                    </p:animEffect>
                                    <p:set>
                                      <p:cBhvr>
                                        <p:cTn id="284" dur="1" fill="hold">
                                          <p:stCondLst>
                                            <p:cond delay="1999"/>
                                          </p:stCondLst>
                                        </p:cTn>
                                        <p:tgtEl>
                                          <p:spTgt spid="42"/>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43"/>
                                        </p:tgtEl>
                                      </p:cBhvr>
                                    </p:animEffect>
                                    <p:set>
                                      <p:cBhvr>
                                        <p:cTn id="287" dur="1" fill="hold">
                                          <p:stCondLst>
                                            <p:cond delay="1999"/>
                                          </p:stCondLst>
                                        </p:cTn>
                                        <p:tgtEl>
                                          <p:spTgt spid="43"/>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44"/>
                                        </p:tgtEl>
                                      </p:cBhvr>
                                    </p:animEffect>
                                    <p:set>
                                      <p:cBhvr>
                                        <p:cTn id="290" dur="1" fill="hold">
                                          <p:stCondLst>
                                            <p:cond delay="1999"/>
                                          </p:stCondLst>
                                        </p:cTn>
                                        <p:tgtEl>
                                          <p:spTgt spid="44"/>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45"/>
                                        </p:tgtEl>
                                      </p:cBhvr>
                                    </p:animEffect>
                                    <p:set>
                                      <p:cBhvr>
                                        <p:cTn id="293" dur="1" fill="hold">
                                          <p:stCondLst>
                                            <p:cond delay="1999"/>
                                          </p:stCondLst>
                                        </p:cTn>
                                        <p:tgtEl>
                                          <p:spTgt spid="45"/>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46"/>
                                        </p:tgtEl>
                                      </p:cBhvr>
                                    </p:animEffect>
                                    <p:set>
                                      <p:cBhvr>
                                        <p:cTn id="296" dur="1" fill="hold">
                                          <p:stCondLst>
                                            <p:cond delay="1999"/>
                                          </p:stCondLst>
                                        </p:cTn>
                                        <p:tgtEl>
                                          <p:spTgt spid="46"/>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47"/>
                                        </p:tgtEl>
                                      </p:cBhvr>
                                    </p:animEffect>
                                    <p:set>
                                      <p:cBhvr>
                                        <p:cTn id="299" dur="1" fill="hold">
                                          <p:stCondLst>
                                            <p:cond delay="1999"/>
                                          </p:stCondLst>
                                        </p:cTn>
                                        <p:tgtEl>
                                          <p:spTgt spid="47"/>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48"/>
                                        </p:tgtEl>
                                      </p:cBhvr>
                                    </p:animEffect>
                                    <p:set>
                                      <p:cBhvr>
                                        <p:cTn id="302" dur="1" fill="hold">
                                          <p:stCondLst>
                                            <p:cond delay="1999"/>
                                          </p:stCondLst>
                                        </p:cTn>
                                        <p:tgtEl>
                                          <p:spTgt spid="48"/>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49"/>
                                        </p:tgtEl>
                                      </p:cBhvr>
                                    </p:animEffect>
                                    <p:set>
                                      <p:cBhvr>
                                        <p:cTn id="305" dur="1" fill="hold">
                                          <p:stCondLst>
                                            <p:cond delay="1999"/>
                                          </p:stCondLst>
                                        </p:cTn>
                                        <p:tgtEl>
                                          <p:spTgt spid="49"/>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50"/>
                                        </p:tgtEl>
                                      </p:cBhvr>
                                    </p:animEffect>
                                    <p:set>
                                      <p:cBhvr>
                                        <p:cTn id="308" dur="1" fill="hold">
                                          <p:stCondLst>
                                            <p:cond delay="1999"/>
                                          </p:stCondLst>
                                        </p:cTn>
                                        <p:tgtEl>
                                          <p:spTgt spid="50"/>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51"/>
                                        </p:tgtEl>
                                      </p:cBhvr>
                                    </p:animEffect>
                                    <p:set>
                                      <p:cBhvr>
                                        <p:cTn id="311" dur="1" fill="hold">
                                          <p:stCondLst>
                                            <p:cond delay="1999"/>
                                          </p:stCondLst>
                                        </p:cTn>
                                        <p:tgtEl>
                                          <p:spTgt spid="51"/>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52"/>
                                        </p:tgtEl>
                                      </p:cBhvr>
                                    </p:animEffect>
                                    <p:set>
                                      <p:cBhvr>
                                        <p:cTn id="314" dur="1" fill="hold">
                                          <p:stCondLst>
                                            <p:cond delay="1999"/>
                                          </p:stCondLst>
                                        </p:cTn>
                                        <p:tgtEl>
                                          <p:spTgt spid="52"/>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53"/>
                                        </p:tgtEl>
                                      </p:cBhvr>
                                    </p:animEffect>
                                    <p:set>
                                      <p:cBhvr>
                                        <p:cTn id="317" dur="1" fill="hold">
                                          <p:stCondLst>
                                            <p:cond delay="1999"/>
                                          </p:stCondLst>
                                        </p:cTn>
                                        <p:tgtEl>
                                          <p:spTgt spid="53"/>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54"/>
                                        </p:tgtEl>
                                      </p:cBhvr>
                                    </p:animEffect>
                                    <p:set>
                                      <p:cBhvr>
                                        <p:cTn id="320" dur="1" fill="hold">
                                          <p:stCondLst>
                                            <p:cond delay="1999"/>
                                          </p:stCondLst>
                                        </p:cTn>
                                        <p:tgtEl>
                                          <p:spTgt spid="54"/>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55"/>
                                        </p:tgtEl>
                                      </p:cBhvr>
                                    </p:animEffect>
                                    <p:set>
                                      <p:cBhvr>
                                        <p:cTn id="323" dur="1" fill="hold">
                                          <p:stCondLst>
                                            <p:cond delay="1999"/>
                                          </p:stCondLst>
                                        </p:cTn>
                                        <p:tgtEl>
                                          <p:spTgt spid="55"/>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56"/>
                                        </p:tgtEl>
                                      </p:cBhvr>
                                    </p:animEffect>
                                    <p:set>
                                      <p:cBhvr>
                                        <p:cTn id="326" dur="1" fill="hold">
                                          <p:stCondLst>
                                            <p:cond delay="1999"/>
                                          </p:stCondLst>
                                        </p:cTn>
                                        <p:tgtEl>
                                          <p:spTgt spid="56"/>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57"/>
                                        </p:tgtEl>
                                      </p:cBhvr>
                                    </p:animEffect>
                                    <p:set>
                                      <p:cBhvr>
                                        <p:cTn id="329" dur="1" fill="hold">
                                          <p:stCondLst>
                                            <p:cond delay="1999"/>
                                          </p:stCondLst>
                                        </p:cTn>
                                        <p:tgtEl>
                                          <p:spTgt spid="57"/>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58"/>
                                        </p:tgtEl>
                                      </p:cBhvr>
                                    </p:animEffect>
                                    <p:set>
                                      <p:cBhvr>
                                        <p:cTn id="332" dur="1" fill="hold">
                                          <p:stCondLst>
                                            <p:cond delay="1999"/>
                                          </p:stCondLst>
                                        </p:cTn>
                                        <p:tgtEl>
                                          <p:spTgt spid="58"/>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59"/>
                                        </p:tgtEl>
                                      </p:cBhvr>
                                    </p:animEffect>
                                    <p:set>
                                      <p:cBhvr>
                                        <p:cTn id="335" dur="1" fill="hold">
                                          <p:stCondLst>
                                            <p:cond delay="1999"/>
                                          </p:stCondLst>
                                        </p:cTn>
                                        <p:tgtEl>
                                          <p:spTgt spid="59"/>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60"/>
                                        </p:tgtEl>
                                      </p:cBhvr>
                                    </p:animEffect>
                                    <p:set>
                                      <p:cBhvr>
                                        <p:cTn id="338" dur="1" fill="hold">
                                          <p:stCondLst>
                                            <p:cond delay="1999"/>
                                          </p:stCondLst>
                                        </p:cTn>
                                        <p:tgtEl>
                                          <p:spTgt spid="60"/>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61"/>
                                        </p:tgtEl>
                                      </p:cBhvr>
                                    </p:animEffect>
                                    <p:set>
                                      <p:cBhvr>
                                        <p:cTn id="341" dur="1" fill="hold">
                                          <p:stCondLst>
                                            <p:cond delay="1999"/>
                                          </p:stCondLst>
                                        </p:cTn>
                                        <p:tgtEl>
                                          <p:spTgt spid="61"/>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62"/>
                                        </p:tgtEl>
                                      </p:cBhvr>
                                    </p:animEffect>
                                    <p:set>
                                      <p:cBhvr>
                                        <p:cTn id="344" dur="1" fill="hold">
                                          <p:stCondLst>
                                            <p:cond delay="1999"/>
                                          </p:stCondLst>
                                        </p:cTn>
                                        <p:tgtEl>
                                          <p:spTgt spid="62"/>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8"/>
                                        </p:tgtEl>
                                        <p:attrNameLst>
                                          <p:attrName>style.visibility</p:attrName>
                                        </p:attrNameLst>
                                      </p:cBhvr>
                                      <p:to>
                                        <p:strVal val="visible"/>
                                      </p:to>
                                    </p:set>
                                    <p:anim calcmode="lin" valueType="num">
                                      <p:cBhvr>
                                        <p:cTn id="347" dur="2000" fill="hold"/>
                                        <p:tgtEl>
                                          <p:spTgt spid="38"/>
                                        </p:tgtEl>
                                        <p:attrNameLst>
                                          <p:attrName>ppt_w</p:attrName>
                                        </p:attrNameLst>
                                      </p:cBhvr>
                                      <p:tavLst>
                                        <p:tav tm="0">
                                          <p:val>
                                            <p:strVal val="4/3*#ppt_w"/>
                                          </p:val>
                                        </p:tav>
                                        <p:tav tm="100000">
                                          <p:val>
                                            <p:strVal val="#ppt_w"/>
                                          </p:val>
                                        </p:tav>
                                      </p:tavLst>
                                    </p:anim>
                                    <p:anim calcmode="lin" valueType="num">
                                      <p:cBhvr>
                                        <p:cTn id="348" dur="2000" fill="hold"/>
                                        <p:tgtEl>
                                          <p:spTgt spid="38"/>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8"/>
                                        </p:tgtEl>
                                        <p:attrNameLst>
                                          <p:attrName>style.visibility</p:attrName>
                                        </p:attrNameLst>
                                      </p:cBhvr>
                                      <p:to>
                                        <p:strVal val="visible"/>
                                      </p:to>
                                    </p:set>
                                    <p:animEffect transition="in" filter="barn(outVertical)">
                                      <p:cBhvr>
                                        <p:cTn id="351"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5" name="14 Imagen" descr="1(5).jpg"/>
          <p:cNvPicPr>
            <a:picLocks noChangeAspect="1"/>
          </p:cNvPicPr>
          <p:nvPr/>
        </p:nvPicPr>
        <p:blipFill>
          <a:blip r:embed="rId2"/>
          <a:stretch>
            <a:fillRect/>
          </a:stretch>
        </p:blipFill>
        <p:spPr>
          <a:xfrm>
            <a:off x="0" y="0"/>
            <a:ext cx="9188648" cy="6858000"/>
          </a:xfrm>
          <a:prstGeom prst="rect">
            <a:avLst/>
          </a:prstGeom>
        </p:spPr>
      </p:pic>
      <p:pic>
        <p:nvPicPr>
          <p:cNvPr id="16" name="15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a:off x="3683926" y="3607809"/>
            <a:ext cx="2374503" cy="3168041"/>
          </a:xfrm>
          <a:prstGeom prst="rect">
            <a:avLst/>
          </a:prstGeom>
        </p:spPr>
      </p:pic>
      <p:pic>
        <p:nvPicPr>
          <p:cNvPr id="17" name="16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10800000">
            <a:off x="3656757" y="62589"/>
            <a:ext cx="2374503" cy="3168041"/>
          </a:xfrm>
          <a:prstGeom prst="rect">
            <a:avLst/>
          </a:prstGeom>
        </p:spPr>
      </p:pic>
      <p:pic>
        <p:nvPicPr>
          <p:cNvPr id="18" name="17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1778177" y="1948660"/>
            <a:ext cx="2374503" cy="3168041"/>
          </a:xfrm>
          <a:prstGeom prst="rect">
            <a:avLst/>
          </a:prstGeom>
        </p:spPr>
      </p:pic>
      <p:pic>
        <p:nvPicPr>
          <p:cNvPr id="19" name="18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16200000">
            <a:off x="5254519" y="1960664"/>
            <a:ext cx="2374503" cy="3168041"/>
          </a:xfrm>
          <a:prstGeom prst="rect">
            <a:avLst/>
          </a:prstGeom>
        </p:spPr>
      </p:pic>
      <p:pic>
        <p:nvPicPr>
          <p:cNvPr id="20" name="19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8074154">
            <a:off x="2060238" y="373401"/>
            <a:ext cx="2374503" cy="3168041"/>
          </a:xfrm>
          <a:prstGeom prst="rect">
            <a:avLst/>
          </a:prstGeom>
        </p:spPr>
      </p:pic>
      <p:pic>
        <p:nvPicPr>
          <p:cNvPr id="21" name="20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2599454">
            <a:off x="2334895" y="3307030"/>
            <a:ext cx="2374503" cy="3168041"/>
          </a:xfrm>
          <a:prstGeom prst="rect">
            <a:avLst/>
          </a:prstGeom>
        </p:spPr>
      </p:pic>
      <p:pic>
        <p:nvPicPr>
          <p:cNvPr id="22" name="21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13890066">
            <a:off x="5077745" y="331200"/>
            <a:ext cx="2374503" cy="3168041"/>
          </a:xfrm>
          <a:prstGeom prst="rect">
            <a:avLst/>
          </a:prstGeom>
        </p:spPr>
      </p:pic>
      <p:pic>
        <p:nvPicPr>
          <p:cNvPr id="23" name="22 Imagen" descr="10764-rainbow-abstract-element-clipartJ.png"/>
          <p:cNvPicPr>
            <a:picLocks noChangeAspect="1"/>
          </p:cNvPicPr>
          <p:nvPr/>
        </p:nvPicPr>
        <p:blipFill>
          <a:blip r:embed="rId3">
            <a:duotone>
              <a:schemeClr val="accent4">
                <a:shade val="45000"/>
                <a:satMod val="135000"/>
              </a:schemeClr>
              <a:prstClr val="white"/>
            </a:duotone>
            <a:lum contrast="40000"/>
          </a:blip>
          <a:stretch>
            <a:fillRect/>
          </a:stretch>
        </p:blipFill>
        <p:spPr>
          <a:xfrm rot="18797177">
            <a:off x="4708905" y="2795168"/>
            <a:ext cx="2374503" cy="3168041"/>
          </a:xfrm>
          <a:prstGeom prst="rect">
            <a:avLst/>
          </a:prstGeom>
        </p:spPr>
      </p:pic>
      <p:sp>
        <p:nvSpPr>
          <p:cNvPr id="24" name="23 Rectángulo"/>
          <p:cNvSpPr/>
          <p:nvPr/>
        </p:nvSpPr>
        <p:spPr>
          <a:xfrm>
            <a:off x="0" y="-714404"/>
            <a:ext cx="9144000"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52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2000" fill="hold"/>
                                        <p:tgtEl>
                                          <p:spTgt spid="16"/>
                                        </p:tgtEl>
                                        <p:attrNameLst>
                                          <p:attrName>ppt_w</p:attrName>
                                        </p:attrNameLst>
                                      </p:cBhvr>
                                      <p:tavLst>
                                        <p:tav tm="0">
                                          <p:val>
                                            <p:fltVal val="0"/>
                                          </p:val>
                                        </p:tav>
                                        <p:tav tm="100000">
                                          <p:val>
                                            <p:strVal val="#ppt_w"/>
                                          </p:val>
                                        </p:tav>
                                      </p:tavLst>
                                    </p:anim>
                                    <p:anim calcmode="lin" valueType="num">
                                      <p:cBhvr>
                                        <p:cTn id="11" dur="2000" fill="hold"/>
                                        <p:tgtEl>
                                          <p:spTgt spid="16"/>
                                        </p:tgtEl>
                                        <p:attrNameLst>
                                          <p:attrName>ppt_h</p:attrName>
                                        </p:attrNameLst>
                                      </p:cBhvr>
                                      <p:tavLst>
                                        <p:tav tm="0">
                                          <p:val>
                                            <p:fltVal val="0"/>
                                          </p:val>
                                        </p:tav>
                                        <p:tav tm="100000">
                                          <p:val>
                                            <p:strVal val="#ppt_h"/>
                                          </p:val>
                                        </p:tav>
                                      </p:tavLst>
                                    </p:anim>
                                    <p:anim calcmode="lin" valueType="num">
                                      <p:cBhvr>
                                        <p:cTn id="12" dur="2000" fill="hold"/>
                                        <p:tgtEl>
                                          <p:spTgt spid="16"/>
                                        </p:tgtEl>
                                        <p:attrNameLst>
                                          <p:attrName>ppt_x</p:attrName>
                                        </p:attrNameLst>
                                      </p:cBhvr>
                                      <p:tavLst>
                                        <p:tav tm="0">
                                          <p:val>
                                            <p:fltVal val="0.5"/>
                                          </p:val>
                                        </p:tav>
                                        <p:tav tm="100000">
                                          <p:val>
                                            <p:strVal val="#ppt_x"/>
                                          </p:val>
                                        </p:tav>
                                      </p:tavLst>
                                    </p:anim>
                                    <p:anim calcmode="lin" valueType="num">
                                      <p:cBhvr>
                                        <p:cTn id="13" dur="2000" fill="hold"/>
                                        <p:tgtEl>
                                          <p:spTgt spid="1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2000" fill="hold"/>
                                        <p:tgtEl>
                                          <p:spTgt spid="17"/>
                                        </p:tgtEl>
                                        <p:attrNameLst>
                                          <p:attrName>ppt_w</p:attrName>
                                        </p:attrNameLst>
                                      </p:cBhvr>
                                      <p:tavLst>
                                        <p:tav tm="0">
                                          <p:val>
                                            <p:fltVal val="0"/>
                                          </p:val>
                                        </p:tav>
                                        <p:tav tm="100000">
                                          <p:val>
                                            <p:strVal val="#ppt_w"/>
                                          </p:val>
                                        </p:tav>
                                      </p:tavLst>
                                    </p:anim>
                                    <p:anim calcmode="lin" valueType="num">
                                      <p:cBhvr>
                                        <p:cTn id="17" dur="2000" fill="hold"/>
                                        <p:tgtEl>
                                          <p:spTgt spid="17"/>
                                        </p:tgtEl>
                                        <p:attrNameLst>
                                          <p:attrName>ppt_h</p:attrName>
                                        </p:attrNameLst>
                                      </p:cBhvr>
                                      <p:tavLst>
                                        <p:tav tm="0">
                                          <p:val>
                                            <p:fltVal val="0"/>
                                          </p:val>
                                        </p:tav>
                                        <p:tav tm="100000">
                                          <p:val>
                                            <p:strVal val="#ppt_h"/>
                                          </p:val>
                                        </p:tav>
                                      </p:tavLst>
                                    </p:anim>
                                    <p:anim calcmode="lin" valueType="num">
                                      <p:cBhvr>
                                        <p:cTn id="18" dur="2000" fill="hold"/>
                                        <p:tgtEl>
                                          <p:spTgt spid="17"/>
                                        </p:tgtEl>
                                        <p:attrNameLst>
                                          <p:attrName>ppt_x</p:attrName>
                                        </p:attrNameLst>
                                      </p:cBhvr>
                                      <p:tavLst>
                                        <p:tav tm="0">
                                          <p:val>
                                            <p:fltVal val="0.5"/>
                                          </p:val>
                                        </p:tav>
                                        <p:tav tm="100000">
                                          <p:val>
                                            <p:strVal val="#ppt_x"/>
                                          </p:val>
                                        </p:tav>
                                      </p:tavLst>
                                    </p:anim>
                                    <p:anim calcmode="lin" valueType="num">
                                      <p:cBhvr>
                                        <p:cTn id="19" dur="2000" fill="hold"/>
                                        <p:tgtEl>
                                          <p:spTgt spid="1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2000" fill="hold"/>
                                        <p:tgtEl>
                                          <p:spTgt spid="18"/>
                                        </p:tgtEl>
                                        <p:attrNameLst>
                                          <p:attrName>ppt_w</p:attrName>
                                        </p:attrNameLst>
                                      </p:cBhvr>
                                      <p:tavLst>
                                        <p:tav tm="0">
                                          <p:val>
                                            <p:fltVal val="0"/>
                                          </p:val>
                                        </p:tav>
                                        <p:tav tm="100000">
                                          <p:val>
                                            <p:strVal val="#ppt_w"/>
                                          </p:val>
                                        </p:tav>
                                      </p:tavLst>
                                    </p:anim>
                                    <p:anim calcmode="lin" valueType="num">
                                      <p:cBhvr>
                                        <p:cTn id="23" dur="2000" fill="hold"/>
                                        <p:tgtEl>
                                          <p:spTgt spid="18"/>
                                        </p:tgtEl>
                                        <p:attrNameLst>
                                          <p:attrName>ppt_h</p:attrName>
                                        </p:attrNameLst>
                                      </p:cBhvr>
                                      <p:tavLst>
                                        <p:tav tm="0">
                                          <p:val>
                                            <p:fltVal val="0"/>
                                          </p:val>
                                        </p:tav>
                                        <p:tav tm="100000">
                                          <p:val>
                                            <p:strVal val="#ppt_h"/>
                                          </p:val>
                                        </p:tav>
                                      </p:tavLst>
                                    </p:anim>
                                    <p:anim calcmode="lin" valueType="num">
                                      <p:cBhvr>
                                        <p:cTn id="24" dur="2000" fill="hold"/>
                                        <p:tgtEl>
                                          <p:spTgt spid="18"/>
                                        </p:tgtEl>
                                        <p:attrNameLst>
                                          <p:attrName>ppt_x</p:attrName>
                                        </p:attrNameLst>
                                      </p:cBhvr>
                                      <p:tavLst>
                                        <p:tav tm="0">
                                          <p:val>
                                            <p:fltVal val="0.5"/>
                                          </p:val>
                                        </p:tav>
                                        <p:tav tm="100000">
                                          <p:val>
                                            <p:strVal val="#ppt_x"/>
                                          </p:val>
                                        </p:tav>
                                      </p:tavLst>
                                    </p:anim>
                                    <p:anim calcmode="lin" valueType="num">
                                      <p:cBhvr>
                                        <p:cTn id="25" dur="2000" fill="hold"/>
                                        <p:tgtEl>
                                          <p:spTgt spid="1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2000" fill="hold"/>
                                        <p:tgtEl>
                                          <p:spTgt spid="19"/>
                                        </p:tgtEl>
                                        <p:attrNameLst>
                                          <p:attrName>ppt_w</p:attrName>
                                        </p:attrNameLst>
                                      </p:cBhvr>
                                      <p:tavLst>
                                        <p:tav tm="0">
                                          <p:val>
                                            <p:fltVal val="0"/>
                                          </p:val>
                                        </p:tav>
                                        <p:tav tm="100000">
                                          <p:val>
                                            <p:strVal val="#ppt_w"/>
                                          </p:val>
                                        </p:tav>
                                      </p:tavLst>
                                    </p:anim>
                                    <p:anim calcmode="lin" valueType="num">
                                      <p:cBhvr>
                                        <p:cTn id="29" dur="2000" fill="hold"/>
                                        <p:tgtEl>
                                          <p:spTgt spid="19"/>
                                        </p:tgtEl>
                                        <p:attrNameLst>
                                          <p:attrName>ppt_h</p:attrName>
                                        </p:attrNameLst>
                                      </p:cBhvr>
                                      <p:tavLst>
                                        <p:tav tm="0">
                                          <p:val>
                                            <p:fltVal val="0"/>
                                          </p:val>
                                        </p:tav>
                                        <p:tav tm="100000">
                                          <p:val>
                                            <p:strVal val="#ppt_h"/>
                                          </p:val>
                                        </p:tav>
                                      </p:tavLst>
                                    </p:anim>
                                    <p:anim calcmode="lin" valueType="num">
                                      <p:cBhvr>
                                        <p:cTn id="30" dur="2000" fill="hold"/>
                                        <p:tgtEl>
                                          <p:spTgt spid="19"/>
                                        </p:tgtEl>
                                        <p:attrNameLst>
                                          <p:attrName>ppt_x</p:attrName>
                                        </p:attrNameLst>
                                      </p:cBhvr>
                                      <p:tavLst>
                                        <p:tav tm="0">
                                          <p:val>
                                            <p:fltVal val="0.5"/>
                                          </p:val>
                                        </p:tav>
                                        <p:tav tm="100000">
                                          <p:val>
                                            <p:strVal val="#ppt_x"/>
                                          </p:val>
                                        </p:tav>
                                      </p:tavLst>
                                    </p:anim>
                                    <p:anim calcmode="lin" valueType="num">
                                      <p:cBhvr>
                                        <p:cTn id="31" dur="2000" fill="hold"/>
                                        <p:tgtEl>
                                          <p:spTgt spid="1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2000" fill="hold"/>
                                        <p:tgtEl>
                                          <p:spTgt spid="20"/>
                                        </p:tgtEl>
                                        <p:attrNameLst>
                                          <p:attrName>ppt_w</p:attrName>
                                        </p:attrNameLst>
                                      </p:cBhvr>
                                      <p:tavLst>
                                        <p:tav tm="0">
                                          <p:val>
                                            <p:fltVal val="0"/>
                                          </p:val>
                                        </p:tav>
                                        <p:tav tm="100000">
                                          <p:val>
                                            <p:strVal val="#ppt_w"/>
                                          </p:val>
                                        </p:tav>
                                      </p:tavLst>
                                    </p:anim>
                                    <p:anim calcmode="lin" valueType="num">
                                      <p:cBhvr>
                                        <p:cTn id="35" dur="2000" fill="hold"/>
                                        <p:tgtEl>
                                          <p:spTgt spid="20"/>
                                        </p:tgtEl>
                                        <p:attrNameLst>
                                          <p:attrName>ppt_h</p:attrName>
                                        </p:attrNameLst>
                                      </p:cBhvr>
                                      <p:tavLst>
                                        <p:tav tm="0">
                                          <p:val>
                                            <p:fltVal val="0"/>
                                          </p:val>
                                        </p:tav>
                                        <p:tav tm="100000">
                                          <p:val>
                                            <p:strVal val="#ppt_h"/>
                                          </p:val>
                                        </p:tav>
                                      </p:tavLst>
                                    </p:anim>
                                    <p:anim calcmode="lin" valueType="num">
                                      <p:cBhvr>
                                        <p:cTn id="36" dur="2000" fill="hold"/>
                                        <p:tgtEl>
                                          <p:spTgt spid="20"/>
                                        </p:tgtEl>
                                        <p:attrNameLst>
                                          <p:attrName>ppt_x</p:attrName>
                                        </p:attrNameLst>
                                      </p:cBhvr>
                                      <p:tavLst>
                                        <p:tav tm="0">
                                          <p:val>
                                            <p:fltVal val="0.5"/>
                                          </p:val>
                                        </p:tav>
                                        <p:tav tm="100000">
                                          <p:val>
                                            <p:strVal val="#ppt_x"/>
                                          </p:val>
                                        </p:tav>
                                      </p:tavLst>
                                    </p:anim>
                                    <p:anim calcmode="lin" valueType="num">
                                      <p:cBhvr>
                                        <p:cTn id="37" dur="2000" fill="hold"/>
                                        <p:tgtEl>
                                          <p:spTgt spid="2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p:cTn id="40" dur="2000" fill="hold"/>
                                        <p:tgtEl>
                                          <p:spTgt spid="21"/>
                                        </p:tgtEl>
                                        <p:attrNameLst>
                                          <p:attrName>ppt_w</p:attrName>
                                        </p:attrNameLst>
                                      </p:cBhvr>
                                      <p:tavLst>
                                        <p:tav tm="0">
                                          <p:val>
                                            <p:fltVal val="0"/>
                                          </p:val>
                                        </p:tav>
                                        <p:tav tm="100000">
                                          <p:val>
                                            <p:strVal val="#ppt_w"/>
                                          </p:val>
                                        </p:tav>
                                      </p:tavLst>
                                    </p:anim>
                                    <p:anim calcmode="lin" valueType="num">
                                      <p:cBhvr>
                                        <p:cTn id="41" dur="2000" fill="hold"/>
                                        <p:tgtEl>
                                          <p:spTgt spid="21"/>
                                        </p:tgtEl>
                                        <p:attrNameLst>
                                          <p:attrName>ppt_h</p:attrName>
                                        </p:attrNameLst>
                                      </p:cBhvr>
                                      <p:tavLst>
                                        <p:tav tm="0">
                                          <p:val>
                                            <p:fltVal val="0"/>
                                          </p:val>
                                        </p:tav>
                                        <p:tav tm="100000">
                                          <p:val>
                                            <p:strVal val="#ppt_h"/>
                                          </p:val>
                                        </p:tav>
                                      </p:tavLst>
                                    </p:anim>
                                    <p:anim calcmode="lin" valueType="num">
                                      <p:cBhvr>
                                        <p:cTn id="42" dur="2000" fill="hold"/>
                                        <p:tgtEl>
                                          <p:spTgt spid="21"/>
                                        </p:tgtEl>
                                        <p:attrNameLst>
                                          <p:attrName>ppt_x</p:attrName>
                                        </p:attrNameLst>
                                      </p:cBhvr>
                                      <p:tavLst>
                                        <p:tav tm="0">
                                          <p:val>
                                            <p:fltVal val="0.5"/>
                                          </p:val>
                                        </p:tav>
                                        <p:tav tm="100000">
                                          <p:val>
                                            <p:strVal val="#ppt_x"/>
                                          </p:val>
                                        </p:tav>
                                      </p:tavLst>
                                    </p:anim>
                                    <p:anim calcmode="lin" valueType="num">
                                      <p:cBhvr>
                                        <p:cTn id="43" dur="2000" fill="hold"/>
                                        <p:tgtEl>
                                          <p:spTgt spid="2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2000" fill="hold"/>
                                        <p:tgtEl>
                                          <p:spTgt spid="22"/>
                                        </p:tgtEl>
                                        <p:attrNameLst>
                                          <p:attrName>ppt_w</p:attrName>
                                        </p:attrNameLst>
                                      </p:cBhvr>
                                      <p:tavLst>
                                        <p:tav tm="0">
                                          <p:val>
                                            <p:fltVal val="0"/>
                                          </p:val>
                                        </p:tav>
                                        <p:tav tm="100000">
                                          <p:val>
                                            <p:strVal val="#ppt_w"/>
                                          </p:val>
                                        </p:tav>
                                      </p:tavLst>
                                    </p:anim>
                                    <p:anim calcmode="lin" valueType="num">
                                      <p:cBhvr>
                                        <p:cTn id="47" dur="2000" fill="hold"/>
                                        <p:tgtEl>
                                          <p:spTgt spid="22"/>
                                        </p:tgtEl>
                                        <p:attrNameLst>
                                          <p:attrName>ppt_h</p:attrName>
                                        </p:attrNameLst>
                                      </p:cBhvr>
                                      <p:tavLst>
                                        <p:tav tm="0">
                                          <p:val>
                                            <p:fltVal val="0"/>
                                          </p:val>
                                        </p:tav>
                                        <p:tav tm="100000">
                                          <p:val>
                                            <p:strVal val="#ppt_h"/>
                                          </p:val>
                                        </p:tav>
                                      </p:tavLst>
                                    </p:anim>
                                    <p:anim calcmode="lin" valueType="num">
                                      <p:cBhvr>
                                        <p:cTn id="48" dur="2000" fill="hold"/>
                                        <p:tgtEl>
                                          <p:spTgt spid="22"/>
                                        </p:tgtEl>
                                        <p:attrNameLst>
                                          <p:attrName>ppt_x</p:attrName>
                                        </p:attrNameLst>
                                      </p:cBhvr>
                                      <p:tavLst>
                                        <p:tav tm="0">
                                          <p:val>
                                            <p:fltVal val="0.5"/>
                                          </p:val>
                                        </p:tav>
                                        <p:tav tm="100000">
                                          <p:val>
                                            <p:strVal val="#ppt_x"/>
                                          </p:val>
                                        </p:tav>
                                      </p:tavLst>
                                    </p:anim>
                                    <p:anim calcmode="lin" valueType="num">
                                      <p:cBhvr>
                                        <p:cTn id="49" dur="2000" fill="hold"/>
                                        <p:tgtEl>
                                          <p:spTgt spid="2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2000" fill="hold"/>
                                        <p:tgtEl>
                                          <p:spTgt spid="23"/>
                                        </p:tgtEl>
                                        <p:attrNameLst>
                                          <p:attrName>ppt_w</p:attrName>
                                        </p:attrNameLst>
                                      </p:cBhvr>
                                      <p:tavLst>
                                        <p:tav tm="0">
                                          <p:val>
                                            <p:fltVal val="0"/>
                                          </p:val>
                                        </p:tav>
                                        <p:tav tm="100000">
                                          <p:val>
                                            <p:strVal val="#ppt_w"/>
                                          </p:val>
                                        </p:tav>
                                      </p:tavLst>
                                    </p:anim>
                                    <p:anim calcmode="lin" valueType="num">
                                      <p:cBhvr>
                                        <p:cTn id="53" dur="2000" fill="hold"/>
                                        <p:tgtEl>
                                          <p:spTgt spid="23"/>
                                        </p:tgtEl>
                                        <p:attrNameLst>
                                          <p:attrName>ppt_h</p:attrName>
                                        </p:attrNameLst>
                                      </p:cBhvr>
                                      <p:tavLst>
                                        <p:tav tm="0">
                                          <p:val>
                                            <p:fltVal val="0"/>
                                          </p:val>
                                        </p:tav>
                                        <p:tav tm="100000">
                                          <p:val>
                                            <p:strVal val="#ppt_h"/>
                                          </p:val>
                                        </p:tav>
                                      </p:tavLst>
                                    </p:anim>
                                    <p:anim calcmode="lin" valueType="num">
                                      <p:cBhvr>
                                        <p:cTn id="54" dur="2000" fill="hold"/>
                                        <p:tgtEl>
                                          <p:spTgt spid="23"/>
                                        </p:tgtEl>
                                        <p:attrNameLst>
                                          <p:attrName>ppt_x</p:attrName>
                                        </p:attrNameLst>
                                      </p:cBhvr>
                                      <p:tavLst>
                                        <p:tav tm="0">
                                          <p:val>
                                            <p:fltVal val="0.5"/>
                                          </p:val>
                                        </p:tav>
                                        <p:tav tm="100000">
                                          <p:val>
                                            <p:strVal val="#ppt_x"/>
                                          </p:val>
                                        </p:tav>
                                      </p:tavLst>
                                    </p:anim>
                                    <p:anim calcmode="lin" valueType="num">
                                      <p:cBhvr>
                                        <p:cTn id="55" dur="2000" fill="hold"/>
                                        <p:tgtEl>
                                          <p:spTgt spid="2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6"/>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17"/>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8"/>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9"/>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20"/>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21"/>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22"/>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23"/>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16"/>
                                        </p:tgtEl>
                                        <p:attrNameLst>
                                          <p:attrName>ppt_w</p:attrName>
                                        </p:attrNameLst>
                                      </p:cBhvr>
                                      <p:tavLst>
                                        <p:tav tm="0">
                                          <p:val>
                                            <p:strVal val="ppt_w"/>
                                          </p:val>
                                        </p:tav>
                                        <p:tav tm="100000">
                                          <p:val>
                                            <p:fltVal val="0"/>
                                          </p:val>
                                        </p:tav>
                                      </p:tavLst>
                                    </p:anim>
                                    <p:anim calcmode="lin" valueType="num">
                                      <p:cBhvr>
                                        <p:cTn id="75" dur="2000"/>
                                        <p:tgtEl>
                                          <p:spTgt spid="16"/>
                                        </p:tgtEl>
                                        <p:attrNameLst>
                                          <p:attrName>ppt_h</p:attrName>
                                        </p:attrNameLst>
                                      </p:cBhvr>
                                      <p:tavLst>
                                        <p:tav tm="0">
                                          <p:val>
                                            <p:strVal val="ppt_h"/>
                                          </p:val>
                                        </p:tav>
                                        <p:tav tm="100000">
                                          <p:val>
                                            <p:fltVal val="0"/>
                                          </p:val>
                                        </p:tav>
                                      </p:tavLst>
                                    </p:anim>
                                    <p:anim calcmode="lin" valueType="num">
                                      <p:cBhvr>
                                        <p:cTn id="76" dur="2000"/>
                                        <p:tgtEl>
                                          <p:spTgt spid="16"/>
                                        </p:tgtEl>
                                        <p:attrNameLst>
                                          <p:attrName>ppt_x</p:attrName>
                                        </p:attrNameLst>
                                      </p:cBhvr>
                                      <p:tavLst>
                                        <p:tav tm="0">
                                          <p:val>
                                            <p:strVal val="ppt_x"/>
                                          </p:val>
                                        </p:tav>
                                        <p:tav tm="100000">
                                          <p:val>
                                            <p:fltVal val="0.5"/>
                                          </p:val>
                                        </p:tav>
                                      </p:tavLst>
                                    </p:anim>
                                    <p:anim calcmode="lin" valueType="num">
                                      <p:cBhvr>
                                        <p:cTn id="77" dur="2000"/>
                                        <p:tgtEl>
                                          <p:spTgt spid="16"/>
                                        </p:tgtEl>
                                        <p:attrNameLst>
                                          <p:attrName>ppt_y</p:attrName>
                                        </p:attrNameLst>
                                      </p:cBhvr>
                                      <p:tavLst>
                                        <p:tav tm="0">
                                          <p:val>
                                            <p:strVal val="ppt_y"/>
                                          </p:val>
                                        </p:tav>
                                        <p:tav tm="100000">
                                          <p:val>
                                            <p:fltVal val="0.5"/>
                                          </p:val>
                                        </p:tav>
                                      </p:tavLst>
                                    </p:anim>
                                    <p:set>
                                      <p:cBhvr>
                                        <p:cTn id="78" dur="1" fill="hold">
                                          <p:stCondLst>
                                            <p:cond delay="1999"/>
                                          </p:stCondLst>
                                        </p:cTn>
                                        <p:tgtEl>
                                          <p:spTgt spid="16"/>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17"/>
                                        </p:tgtEl>
                                        <p:attrNameLst>
                                          <p:attrName>ppt_w</p:attrName>
                                        </p:attrNameLst>
                                      </p:cBhvr>
                                      <p:tavLst>
                                        <p:tav tm="0">
                                          <p:val>
                                            <p:strVal val="ppt_w"/>
                                          </p:val>
                                        </p:tav>
                                        <p:tav tm="100000">
                                          <p:val>
                                            <p:fltVal val="0"/>
                                          </p:val>
                                        </p:tav>
                                      </p:tavLst>
                                    </p:anim>
                                    <p:anim calcmode="lin" valueType="num">
                                      <p:cBhvr>
                                        <p:cTn id="81" dur="2000"/>
                                        <p:tgtEl>
                                          <p:spTgt spid="17"/>
                                        </p:tgtEl>
                                        <p:attrNameLst>
                                          <p:attrName>ppt_h</p:attrName>
                                        </p:attrNameLst>
                                      </p:cBhvr>
                                      <p:tavLst>
                                        <p:tav tm="0">
                                          <p:val>
                                            <p:strVal val="ppt_h"/>
                                          </p:val>
                                        </p:tav>
                                        <p:tav tm="100000">
                                          <p:val>
                                            <p:fltVal val="0"/>
                                          </p:val>
                                        </p:tav>
                                      </p:tavLst>
                                    </p:anim>
                                    <p:anim calcmode="lin" valueType="num">
                                      <p:cBhvr>
                                        <p:cTn id="82" dur="2000"/>
                                        <p:tgtEl>
                                          <p:spTgt spid="17"/>
                                        </p:tgtEl>
                                        <p:attrNameLst>
                                          <p:attrName>ppt_x</p:attrName>
                                        </p:attrNameLst>
                                      </p:cBhvr>
                                      <p:tavLst>
                                        <p:tav tm="0">
                                          <p:val>
                                            <p:strVal val="ppt_x"/>
                                          </p:val>
                                        </p:tav>
                                        <p:tav tm="100000">
                                          <p:val>
                                            <p:fltVal val="0.5"/>
                                          </p:val>
                                        </p:tav>
                                      </p:tavLst>
                                    </p:anim>
                                    <p:anim calcmode="lin" valueType="num">
                                      <p:cBhvr>
                                        <p:cTn id="83" dur="2000"/>
                                        <p:tgtEl>
                                          <p:spTgt spid="17"/>
                                        </p:tgtEl>
                                        <p:attrNameLst>
                                          <p:attrName>ppt_y</p:attrName>
                                        </p:attrNameLst>
                                      </p:cBhvr>
                                      <p:tavLst>
                                        <p:tav tm="0">
                                          <p:val>
                                            <p:strVal val="ppt_y"/>
                                          </p:val>
                                        </p:tav>
                                        <p:tav tm="100000">
                                          <p:val>
                                            <p:fltVal val="0.5"/>
                                          </p:val>
                                        </p:tav>
                                      </p:tavLst>
                                    </p:anim>
                                    <p:set>
                                      <p:cBhvr>
                                        <p:cTn id="84" dur="1" fill="hold">
                                          <p:stCondLst>
                                            <p:cond delay="1999"/>
                                          </p:stCondLst>
                                        </p:cTn>
                                        <p:tgtEl>
                                          <p:spTgt spid="1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18"/>
                                        </p:tgtEl>
                                        <p:attrNameLst>
                                          <p:attrName>ppt_w</p:attrName>
                                        </p:attrNameLst>
                                      </p:cBhvr>
                                      <p:tavLst>
                                        <p:tav tm="0">
                                          <p:val>
                                            <p:strVal val="ppt_w"/>
                                          </p:val>
                                        </p:tav>
                                        <p:tav tm="100000">
                                          <p:val>
                                            <p:fltVal val="0"/>
                                          </p:val>
                                        </p:tav>
                                      </p:tavLst>
                                    </p:anim>
                                    <p:anim calcmode="lin" valueType="num">
                                      <p:cBhvr>
                                        <p:cTn id="87" dur="2000"/>
                                        <p:tgtEl>
                                          <p:spTgt spid="18"/>
                                        </p:tgtEl>
                                        <p:attrNameLst>
                                          <p:attrName>ppt_h</p:attrName>
                                        </p:attrNameLst>
                                      </p:cBhvr>
                                      <p:tavLst>
                                        <p:tav tm="0">
                                          <p:val>
                                            <p:strVal val="ppt_h"/>
                                          </p:val>
                                        </p:tav>
                                        <p:tav tm="100000">
                                          <p:val>
                                            <p:fltVal val="0"/>
                                          </p:val>
                                        </p:tav>
                                      </p:tavLst>
                                    </p:anim>
                                    <p:anim calcmode="lin" valueType="num">
                                      <p:cBhvr>
                                        <p:cTn id="88" dur="2000"/>
                                        <p:tgtEl>
                                          <p:spTgt spid="18"/>
                                        </p:tgtEl>
                                        <p:attrNameLst>
                                          <p:attrName>ppt_x</p:attrName>
                                        </p:attrNameLst>
                                      </p:cBhvr>
                                      <p:tavLst>
                                        <p:tav tm="0">
                                          <p:val>
                                            <p:strVal val="ppt_x"/>
                                          </p:val>
                                        </p:tav>
                                        <p:tav tm="100000">
                                          <p:val>
                                            <p:fltVal val="0.5"/>
                                          </p:val>
                                        </p:tav>
                                      </p:tavLst>
                                    </p:anim>
                                    <p:anim calcmode="lin" valueType="num">
                                      <p:cBhvr>
                                        <p:cTn id="89" dur="2000"/>
                                        <p:tgtEl>
                                          <p:spTgt spid="18"/>
                                        </p:tgtEl>
                                        <p:attrNameLst>
                                          <p:attrName>ppt_y</p:attrName>
                                        </p:attrNameLst>
                                      </p:cBhvr>
                                      <p:tavLst>
                                        <p:tav tm="0">
                                          <p:val>
                                            <p:strVal val="ppt_y"/>
                                          </p:val>
                                        </p:tav>
                                        <p:tav tm="100000">
                                          <p:val>
                                            <p:fltVal val="0.5"/>
                                          </p:val>
                                        </p:tav>
                                      </p:tavLst>
                                    </p:anim>
                                    <p:set>
                                      <p:cBhvr>
                                        <p:cTn id="90" dur="1" fill="hold">
                                          <p:stCondLst>
                                            <p:cond delay="1999"/>
                                          </p:stCondLst>
                                        </p:cTn>
                                        <p:tgtEl>
                                          <p:spTgt spid="1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19"/>
                                        </p:tgtEl>
                                        <p:attrNameLst>
                                          <p:attrName>ppt_w</p:attrName>
                                        </p:attrNameLst>
                                      </p:cBhvr>
                                      <p:tavLst>
                                        <p:tav tm="0">
                                          <p:val>
                                            <p:strVal val="ppt_w"/>
                                          </p:val>
                                        </p:tav>
                                        <p:tav tm="100000">
                                          <p:val>
                                            <p:fltVal val="0"/>
                                          </p:val>
                                        </p:tav>
                                      </p:tavLst>
                                    </p:anim>
                                    <p:anim calcmode="lin" valueType="num">
                                      <p:cBhvr>
                                        <p:cTn id="93" dur="2000"/>
                                        <p:tgtEl>
                                          <p:spTgt spid="19"/>
                                        </p:tgtEl>
                                        <p:attrNameLst>
                                          <p:attrName>ppt_h</p:attrName>
                                        </p:attrNameLst>
                                      </p:cBhvr>
                                      <p:tavLst>
                                        <p:tav tm="0">
                                          <p:val>
                                            <p:strVal val="ppt_h"/>
                                          </p:val>
                                        </p:tav>
                                        <p:tav tm="100000">
                                          <p:val>
                                            <p:fltVal val="0"/>
                                          </p:val>
                                        </p:tav>
                                      </p:tavLst>
                                    </p:anim>
                                    <p:anim calcmode="lin" valueType="num">
                                      <p:cBhvr>
                                        <p:cTn id="94" dur="2000"/>
                                        <p:tgtEl>
                                          <p:spTgt spid="19"/>
                                        </p:tgtEl>
                                        <p:attrNameLst>
                                          <p:attrName>ppt_x</p:attrName>
                                        </p:attrNameLst>
                                      </p:cBhvr>
                                      <p:tavLst>
                                        <p:tav tm="0">
                                          <p:val>
                                            <p:strVal val="ppt_x"/>
                                          </p:val>
                                        </p:tav>
                                        <p:tav tm="100000">
                                          <p:val>
                                            <p:fltVal val="0.5"/>
                                          </p:val>
                                        </p:tav>
                                      </p:tavLst>
                                    </p:anim>
                                    <p:anim calcmode="lin" valueType="num">
                                      <p:cBhvr>
                                        <p:cTn id="95" dur="2000"/>
                                        <p:tgtEl>
                                          <p:spTgt spid="19"/>
                                        </p:tgtEl>
                                        <p:attrNameLst>
                                          <p:attrName>ppt_y</p:attrName>
                                        </p:attrNameLst>
                                      </p:cBhvr>
                                      <p:tavLst>
                                        <p:tav tm="0">
                                          <p:val>
                                            <p:strVal val="ppt_y"/>
                                          </p:val>
                                        </p:tav>
                                        <p:tav tm="100000">
                                          <p:val>
                                            <p:fltVal val="0.5"/>
                                          </p:val>
                                        </p:tav>
                                      </p:tavLst>
                                    </p:anim>
                                    <p:set>
                                      <p:cBhvr>
                                        <p:cTn id="96" dur="1" fill="hold">
                                          <p:stCondLst>
                                            <p:cond delay="1999"/>
                                          </p:stCondLst>
                                        </p:cTn>
                                        <p:tgtEl>
                                          <p:spTgt spid="1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20"/>
                                        </p:tgtEl>
                                        <p:attrNameLst>
                                          <p:attrName>ppt_w</p:attrName>
                                        </p:attrNameLst>
                                      </p:cBhvr>
                                      <p:tavLst>
                                        <p:tav tm="0">
                                          <p:val>
                                            <p:strVal val="ppt_w"/>
                                          </p:val>
                                        </p:tav>
                                        <p:tav tm="100000">
                                          <p:val>
                                            <p:fltVal val="0"/>
                                          </p:val>
                                        </p:tav>
                                      </p:tavLst>
                                    </p:anim>
                                    <p:anim calcmode="lin" valueType="num">
                                      <p:cBhvr>
                                        <p:cTn id="99" dur="2000"/>
                                        <p:tgtEl>
                                          <p:spTgt spid="20"/>
                                        </p:tgtEl>
                                        <p:attrNameLst>
                                          <p:attrName>ppt_h</p:attrName>
                                        </p:attrNameLst>
                                      </p:cBhvr>
                                      <p:tavLst>
                                        <p:tav tm="0">
                                          <p:val>
                                            <p:strVal val="ppt_h"/>
                                          </p:val>
                                        </p:tav>
                                        <p:tav tm="100000">
                                          <p:val>
                                            <p:fltVal val="0"/>
                                          </p:val>
                                        </p:tav>
                                      </p:tavLst>
                                    </p:anim>
                                    <p:anim calcmode="lin" valueType="num">
                                      <p:cBhvr>
                                        <p:cTn id="100" dur="2000"/>
                                        <p:tgtEl>
                                          <p:spTgt spid="20"/>
                                        </p:tgtEl>
                                        <p:attrNameLst>
                                          <p:attrName>ppt_x</p:attrName>
                                        </p:attrNameLst>
                                      </p:cBhvr>
                                      <p:tavLst>
                                        <p:tav tm="0">
                                          <p:val>
                                            <p:strVal val="ppt_x"/>
                                          </p:val>
                                        </p:tav>
                                        <p:tav tm="100000">
                                          <p:val>
                                            <p:fltVal val="0.5"/>
                                          </p:val>
                                        </p:tav>
                                      </p:tavLst>
                                    </p:anim>
                                    <p:anim calcmode="lin" valueType="num">
                                      <p:cBhvr>
                                        <p:cTn id="101" dur="2000"/>
                                        <p:tgtEl>
                                          <p:spTgt spid="20"/>
                                        </p:tgtEl>
                                        <p:attrNameLst>
                                          <p:attrName>ppt_y</p:attrName>
                                        </p:attrNameLst>
                                      </p:cBhvr>
                                      <p:tavLst>
                                        <p:tav tm="0">
                                          <p:val>
                                            <p:strVal val="ppt_y"/>
                                          </p:val>
                                        </p:tav>
                                        <p:tav tm="100000">
                                          <p:val>
                                            <p:fltVal val="0.5"/>
                                          </p:val>
                                        </p:tav>
                                      </p:tavLst>
                                    </p:anim>
                                    <p:set>
                                      <p:cBhvr>
                                        <p:cTn id="102" dur="1" fill="hold">
                                          <p:stCondLst>
                                            <p:cond delay="1999"/>
                                          </p:stCondLst>
                                        </p:cTn>
                                        <p:tgtEl>
                                          <p:spTgt spid="2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21"/>
                                        </p:tgtEl>
                                        <p:attrNameLst>
                                          <p:attrName>ppt_w</p:attrName>
                                        </p:attrNameLst>
                                      </p:cBhvr>
                                      <p:tavLst>
                                        <p:tav tm="0">
                                          <p:val>
                                            <p:strVal val="ppt_w"/>
                                          </p:val>
                                        </p:tav>
                                        <p:tav tm="100000">
                                          <p:val>
                                            <p:fltVal val="0"/>
                                          </p:val>
                                        </p:tav>
                                      </p:tavLst>
                                    </p:anim>
                                    <p:anim calcmode="lin" valueType="num">
                                      <p:cBhvr>
                                        <p:cTn id="105" dur="2000"/>
                                        <p:tgtEl>
                                          <p:spTgt spid="21"/>
                                        </p:tgtEl>
                                        <p:attrNameLst>
                                          <p:attrName>ppt_h</p:attrName>
                                        </p:attrNameLst>
                                      </p:cBhvr>
                                      <p:tavLst>
                                        <p:tav tm="0">
                                          <p:val>
                                            <p:strVal val="ppt_h"/>
                                          </p:val>
                                        </p:tav>
                                        <p:tav tm="100000">
                                          <p:val>
                                            <p:fltVal val="0"/>
                                          </p:val>
                                        </p:tav>
                                      </p:tavLst>
                                    </p:anim>
                                    <p:anim calcmode="lin" valueType="num">
                                      <p:cBhvr>
                                        <p:cTn id="106" dur="2000"/>
                                        <p:tgtEl>
                                          <p:spTgt spid="21"/>
                                        </p:tgtEl>
                                        <p:attrNameLst>
                                          <p:attrName>ppt_x</p:attrName>
                                        </p:attrNameLst>
                                      </p:cBhvr>
                                      <p:tavLst>
                                        <p:tav tm="0">
                                          <p:val>
                                            <p:strVal val="ppt_x"/>
                                          </p:val>
                                        </p:tav>
                                        <p:tav tm="100000">
                                          <p:val>
                                            <p:fltVal val="0.5"/>
                                          </p:val>
                                        </p:tav>
                                      </p:tavLst>
                                    </p:anim>
                                    <p:anim calcmode="lin" valueType="num">
                                      <p:cBhvr>
                                        <p:cTn id="107" dur="2000"/>
                                        <p:tgtEl>
                                          <p:spTgt spid="21"/>
                                        </p:tgtEl>
                                        <p:attrNameLst>
                                          <p:attrName>ppt_y</p:attrName>
                                        </p:attrNameLst>
                                      </p:cBhvr>
                                      <p:tavLst>
                                        <p:tav tm="0">
                                          <p:val>
                                            <p:strVal val="ppt_y"/>
                                          </p:val>
                                        </p:tav>
                                        <p:tav tm="100000">
                                          <p:val>
                                            <p:fltVal val="0.5"/>
                                          </p:val>
                                        </p:tav>
                                      </p:tavLst>
                                    </p:anim>
                                    <p:set>
                                      <p:cBhvr>
                                        <p:cTn id="108" dur="1" fill="hold">
                                          <p:stCondLst>
                                            <p:cond delay="1999"/>
                                          </p:stCondLst>
                                        </p:cTn>
                                        <p:tgtEl>
                                          <p:spTgt spid="2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22"/>
                                        </p:tgtEl>
                                        <p:attrNameLst>
                                          <p:attrName>ppt_w</p:attrName>
                                        </p:attrNameLst>
                                      </p:cBhvr>
                                      <p:tavLst>
                                        <p:tav tm="0">
                                          <p:val>
                                            <p:strVal val="ppt_w"/>
                                          </p:val>
                                        </p:tav>
                                        <p:tav tm="100000">
                                          <p:val>
                                            <p:fltVal val="0"/>
                                          </p:val>
                                        </p:tav>
                                      </p:tavLst>
                                    </p:anim>
                                    <p:anim calcmode="lin" valueType="num">
                                      <p:cBhvr>
                                        <p:cTn id="111" dur="2000"/>
                                        <p:tgtEl>
                                          <p:spTgt spid="22"/>
                                        </p:tgtEl>
                                        <p:attrNameLst>
                                          <p:attrName>ppt_h</p:attrName>
                                        </p:attrNameLst>
                                      </p:cBhvr>
                                      <p:tavLst>
                                        <p:tav tm="0">
                                          <p:val>
                                            <p:strVal val="ppt_h"/>
                                          </p:val>
                                        </p:tav>
                                        <p:tav tm="100000">
                                          <p:val>
                                            <p:fltVal val="0"/>
                                          </p:val>
                                        </p:tav>
                                      </p:tavLst>
                                    </p:anim>
                                    <p:anim calcmode="lin" valueType="num">
                                      <p:cBhvr>
                                        <p:cTn id="112" dur="2000"/>
                                        <p:tgtEl>
                                          <p:spTgt spid="22"/>
                                        </p:tgtEl>
                                        <p:attrNameLst>
                                          <p:attrName>ppt_x</p:attrName>
                                        </p:attrNameLst>
                                      </p:cBhvr>
                                      <p:tavLst>
                                        <p:tav tm="0">
                                          <p:val>
                                            <p:strVal val="ppt_x"/>
                                          </p:val>
                                        </p:tav>
                                        <p:tav tm="100000">
                                          <p:val>
                                            <p:fltVal val="0.5"/>
                                          </p:val>
                                        </p:tav>
                                      </p:tavLst>
                                    </p:anim>
                                    <p:anim calcmode="lin" valueType="num">
                                      <p:cBhvr>
                                        <p:cTn id="113" dur="2000"/>
                                        <p:tgtEl>
                                          <p:spTgt spid="22"/>
                                        </p:tgtEl>
                                        <p:attrNameLst>
                                          <p:attrName>ppt_y</p:attrName>
                                        </p:attrNameLst>
                                      </p:cBhvr>
                                      <p:tavLst>
                                        <p:tav tm="0">
                                          <p:val>
                                            <p:strVal val="ppt_y"/>
                                          </p:val>
                                        </p:tav>
                                        <p:tav tm="100000">
                                          <p:val>
                                            <p:fltVal val="0.5"/>
                                          </p:val>
                                        </p:tav>
                                      </p:tavLst>
                                    </p:anim>
                                    <p:set>
                                      <p:cBhvr>
                                        <p:cTn id="114" dur="1" fill="hold">
                                          <p:stCondLst>
                                            <p:cond delay="1999"/>
                                          </p:stCondLst>
                                        </p:cTn>
                                        <p:tgtEl>
                                          <p:spTgt spid="2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23"/>
                                        </p:tgtEl>
                                        <p:attrNameLst>
                                          <p:attrName>ppt_w</p:attrName>
                                        </p:attrNameLst>
                                      </p:cBhvr>
                                      <p:tavLst>
                                        <p:tav tm="0">
                                          <p:val>
                                            <p:strVal val="ppt_w"/>
                                          </p:val>
                                        </p:tav>
                                        <p:tav tm="100000">
                                          <p:val>
                                            <p:fltVal val="0"/>
                                          </p:val>
                                        </p:tav>
                                      </p:tavLst>
                                    </p:anim>
                                    <p:anim calcmode="lin" valueType="num">
                                      <p:cBhvr>
                                        <p:cTn id="117" dur="2000"/>
                                        <p:tgtEl>
                                          <p:spTgt spid="23"/>
                                        </p:tgtEl>
                                        <p:attrNameLst>
                                          <p:attrName>ppt_h</p:attrName>
                                        </p:attrNameLst>
                                      </p:cBhvr>
                                      <p:tavLst>
                                        <p:tav tm="0">
                                          <p:val>
                                            <p:strVal val="ppt_h"/>
                                          </p:val>
                                        </p:tav>
                                        <p:tav tm="100000">
                                          <p:val>
                                            <p:fltVal val="0"/>
                                          </p:val>
                                        </p:tav>
                                      </p:tavLst>
                                    </p:anim>
                                    <p:anim calcmode="lin" valueType="num">
                                      <p:cBhvr>
                                        <p:cTn id="118" dur="2000"/>
                                        <p:tgtEl>
                                          <p:spTgt spid="23"/>
                                        </p:tgtEl>
                                        <p:attrNameLst>
                                          <p:attrName>ppt_x</p:attrName>
                                        </p:attrNameLst>
                                      </p:cBhvr>
                                      <p:tavLst>
                                        <p:tav tm="0">
                                          <p:val>
                                            <p:strVal val="ppt_x"/>
                                          </p:val>
                                        </p:tav>
                                        <p:tav tm="100000">
                                          <p:val>
                                            <p:fltVal val="0.5"/>
                                          </p:val>
                                        </p:tav>
                                      </p:tavLst>
                                    </p:anim>
                                    <p:anim calcmode="lin" valueType="num">
                                      <p:cBhvr>
                                        <p:cTn id="119" dur="2000"/>
                                        <p:tgtEl>
                                          <p:spTgt spid="23"/>
                                        </p:tgtEl>
                                        <p:attrNameLst>
                                          <p:attrName>ppt_y</p:attrName>
                                        </p:attrNameLst>
                                      </p:cBhvr>
                                      <p:tavLst>
                                        <p:tav tm="0">
                                          <p:val>
                                            <p:strVal val="ppt_y"/>
                                          </p:val>
                                        </p:tav>
                                        <p:tav tm="100000">
                                          <p:val>
                                            <p:fltVal val="0.5"/>
                                          </p:val>
                                        </p:tav>
                                      </p:tavLst>
                                    </p:anim>
                                    <p:set>
                                      <p:cBhvr>
                                        <p:cTn id="120" dur="1" fill="hold">
                                          <p:stCondLst>
                                            <p:cond delay="1999"/>
                                          </p:stCondLst>
                                        </p:cTn>
                                        <p:tgtEl>
                                          <p:spTgt spid="2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20"/>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21"/>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2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15"/>
                                        </p:tgtEl>
                                        <p:attrNameLst>
                                          <p:attrName>style.visibility</p:attrName>
                                        </p:attrNameLst>
                                      </p:cBhvr>
                                      <p:to>
                                        <p:strVal val="visible"/>
                                      </p:to>
                                    </p:set>
                                    <p:anim calcmode="lin" valueType="num">
                                      <p:cBhvr>
                                        <p:cTn id="139" dur="2000" fill="hold"/>
                                        <p:tgtEl>
                                          <p:spTgt spid="15"/>
                                        </p:tgtEl>
                                        <p:attrNameLst>
                                          <p:attrName>ppt_w</p:attrName>
                                        </p:attrNameLst>
                                      </p:cBhvr>
                                      <p:tavLst>
                                        <p:tav tm="0">
                                          <p:val>
                                            <p:strVal val="4/3*#ppt_w"/>
                                          </p:val>
                                        </p:tav>
                                        <p:tav tm="100000">
                                          <p:val>
                                            <p:strVal val="#ppt_w"/>
                                          </p:val>
                                        </p:tav>
                                      </p:tavLst>
                                    </p:anim>
                                    <p:anim calcmode="lin" valueType="num">
                                      <p:cBhvr>
                                        <p:cTn id="140" dur="2000" fill="hold"/>
                                        <p:tgtEl>
                                          <p:spTgt spid="15"/>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15"/>
                                        </p:tgtEl>
                                        <p:attrNameLst>
                                          <p:attrName>style.visibility</p:attrName>
                                        </p:attrNameLst>
                                      </p:cBhvr>
                                      <p:to>
                                        <p:strVal val="visible"/>
                                      </p:to>
                                    </p:set>
                                    <p:animEffect transition="in" filter="wheel(2)">
                                      <p:cBhvr>
                                        <p:cTn id="143"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3A2400"/>
              </a:gs>
              <a:gs pos="50000">
                <a:srgbClr val="996600">
                  <a:shade val="67500"/>
                  <a:satMod val="115000"/>
                </a:srgbClr>
              </a:gs>
              <a:gs pos="100000">
                <a:srgbClr val="996600">
                  <a:shade val="100000"/>
                  <a:satMod val="115000"/>
                </a:srgbClr>
              </a:gs>
            </a:gsLst>
            <a:lin ang="10800000" scaled="1"/>
            <a:tileRect/>
          </a:gradFill>
        </p:spPr>
        <p:txBody>
          <a:bodyPr/>
          <a:lstStyle/>
          <a:p>
            <a:endParaRPr lang="es-ES" dirty="0"/>
          </a:p>
        </p:txBody>
      </p:sp>
      <p:pic>
        <p:nvPicPr>
          <p:cNvPr id="20" name="19 Imagen" descr="1(6).jpg"/>
          <p:cNvPicPr>
            <a:picLocks noChangeAspect="1"/>
          </p:cNvPicPr>
          <p:nvPr/>
        </p:nvPicPr>
        <p:blipFill>
          <a:blip r:embed="rId2"/>
          <a:stretch>
            <a:fillRect/>
          </a:stretch>
        </p:blipFill>
        <p:spPr>
          <a:xfrm>
            <a:off x="0" y="0"/>
            <a:ext cx="9144000" cy="6858000"/>
          </a:xfrm>
          <a:prstGeom prst="rect">
            <a:avLst/>
          </a:prstGeom>
        </p:spPr>
      </p:pic>
      <p:sp>
        <p:nvSpPr>
          <p:cNvPr id="21" name="20 Rectángulo"/>
          <p:cNvSpPr/>
          <p:nvPr/>
        </p:nvSpPr>
        <p:spPr>
          <a:xfrm rot="1754405">
            <a:off x="6770548" y="2425388"/>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024303">
            <a:off x="6750362" y="3874543"/>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754405">
            <a:off x="5555616" y="2425388"/>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024303">
            <a:off x="5535430" y="3874543"/>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754405">
            <a:off x="4300796" y="2425391"/>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024303">
            <a:off x="4280610" y="3874546"/>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754405">
            <a:off x="3157791" y="2425390"/>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024303">
            <a:off x="3137605" y="3874545"/>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754405">
            <a:off x="1943344" y="2425389"/>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024303">
            <a:off x="1923158" y="3874544"/>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754405">
            <a:off x="800334" y="2425390"/>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024303">
            <a:off x="780148" y="3874545"/>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754405">
            <a:off x="-414112" y="2425389"/>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024303">
            <a:off x="-434298" y="3874544"/>
            <a:ext cx="2430342" cy="401033"/>
          </a:xfrm>
          <a:prstGeom prst="rect">
            <a:avLst/>
          </a:prstGeom>
          <a:gradFill flip="none" rotWithShape="1">
            <a:gsLst>
              <a:gs pos="3500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714404"/>
            <a:ext cx="9144000"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000" fill="hold"/>
                                        <p:tgtEl>
                                          <p:spTgt spid="21"/>
                                        </p:tgtEl>
                                        <p:attrNameLst>
                                          <p:attrName>ppt_x</p:attrName>
                                        </p:attrNameLst>
                                      </p:cBhvr>
                                      <p:tavLst>
                                        <p:tav tm="0">
                                          <p:val>
                                            <p:strVal val="0-#ppt_w/2"/>
                                          </p:val>
                                        </p:tav>
                                        <p:tav tm="100000">
                                          <p:val>
                                            <p:strVal val="#ppt_x"/>
                                          </p:val>
                                        </p:tav>
                                      </p:tavLst>
                                    </p:anim>
                                    <p:anim calcmode="lin" valueType="num">
                                      <p:cBhvr additive="base">
                                        <p:cTn id="11" dur="2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2000" fill="hold"/>
                                        <p:tgtEl>
                                          <p:spTgt spid="37"/>
                                        </p:tgtEl>
                                        <p:attrNameLst>
                                          <p:attrName>ppt_x</p:attrName>
                                        </p:attrNameLst>
                                      </p:cBhvr>
                                      <p:tavLst>
                                        <p:tav tm="0">
                                          <p:val>
                                            <p:strVal val="0-#ppt_w/2"/>
                                          </p:val>
                                        </p:tav>
                                        <p:tav tm="100000">
                                          <p:val>
                                            <p:strVal val="#ppt_x"/>
                                          </p:val>
                                        </p:tav>
                                      </p:tavLst>
                                    </p:anim>
                                    <p:anim calcmode="lin" valueType="num">
                                      <p:cBhvr additive="base">
                                        <p:cTn id="15" dur="2000" fill="hold"/>
                                        <p:tgtEl>
                                          <p:spTgt spid="3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2000" fill="hold"/>
                                        <p:tgtEl>
                                          <p:spTgt spid="39"/>
                                        </p:tgtEl>
                                        <p:attrNameLst>
                                          <p:attrName>ppt_x</p:attrName>
                                        </p:attrNameLst>
                                      </p:cBhvr>
                                      <p:tavLst>
                                        <p:tav tm="0">
                                          <p:val>
                                            <p:strVal val="0-#ppt_w/2"/>
                                          </p:val>
                                        </p:tav>
                                        <p:tav tm="100000">
                                          <p:val>
                                            <p:strVal val="#ppt_x"/>
                                          </p:val>
                                        </p:tav>
                                      </p:tavLst>
                                    </p:anim>
                                    <p:anim calcmode="lin" valueType="num">
                                      <p:cBhvr additive="base">
                                        <p:cTn id="19" dur="2000" fill="hold"/>
                                        <p:tgtEl>
                                          <p:spTgt spid="3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2000" fill="hold"/>
                                        <p:tgtEl>
                                          <p:spTgt spid="41"/>
                                        </p:tgtEl>
                                        <p:attrNameLst>
                                          <p:attrName>ppt_x</p:attrName>
                                        </p:attrNameLst>
                                      </p:cBhvr>
                                      <p:tavLst>
                                        <p:tav tm="0">
                                          <p:val>
                                            <p:strVal val="0-#ppt_w/2"/>
                                          </p:val>
                                        </p:tav>
                                        <p:tav tm="100000">
                                          <p:val>
                                            <p:strVal val="#ppt_x"/>
                                          </p:val>
                                        </p:tav>
                                      </p:tavLst>
                                    </p:anim>
                                    <p:anim calcmode="lin" valueType="num">
                                      <p:cBhvr additive="base">
                                        <p:cTn id="23" dur="2000" fill="hold"/>
                                        <p:tgtEl>
                                          <p:spTgt spid="4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2000" fill="hold"/>
                                        <p:tgtEl>
                                          <p:spTgt spid="43"/>
                                        </p:tgtEl>
                                        <p:attrNameLst>
                                          <p:attrName>ppt_x</p:attrName>
                                        </p:attrNameLst>
                                      </p:cBhvr>
                                      <p:tavLst>
                                        <p:tav tm="0">
                                          <p:val>
                                            <p:strVal val="0-#ppt_w/2"/>
                                          </p:val>
                                        </p:tav>
                                        <p:tav tm="100000">
                                          <p:val>
                                            <p:strVal val="#ppt_x"/>
                                          </p:val>
                                        </p:tav>
                                      </p:tavLst>
                                    </p:anim>
                                    <p:anim calcmode="lin" valueType="num">
                                      <p:cBhvr additive="base">
                                        <p:cTn id="27" dur="2000" fill="hold"/>
                                        <p:tgtEl>
                                          <p:spTgt spid="4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2000" fill="hold"/>
                                        <p:tgtEl>
                                          <p:spTgt spid="45"/>
                                        </p:tgtEl>
                                        <p:attrNameLst>
                                          <p:attrName>ppt_x</p:attrName>
                                        </p:attrNameLst>
                                      </p:cBhvr>
                                      <p:tavLst>
                                        <p:tav tm="0">
                                          <p:val>
                                            <p:strVal val="0-#ppt_w/2"/>
                                          </p:val>
                                        </p:tav>
                                        <p:tav tm="100000">
                                          <p:val>
                                            <p:strVal val="#ppt_x"/>
                                          </p:val>
                                        </p:tav>
                                      </p:tavLst>
                                    </p:anim>
                                    <p:anim calcmode="lin" valueType="num">
                                      <p:cBhvr additive="base">
                                        <p:cTn id="31" dur="2000" fill="hold"/>
                                        <p:tgtEl>
                                          <p:spTgt spid="4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2000" fill="hold"/>
                                        <p:tgtEl>
                                          <p:spTgt spid="47"/>
                                        </p:tgtEl>
                                        <p:attrNameLst>
                                          <p:attrName>ppt_x</p:attrName>
                                        </p:attrNameLst>
                                      </p:cBhvr>
                                      <p:tavLst>
                                        <p:tav tm="0">
                                          <p:val>
                                            <p:strVal val="0-#ppt_w/2"/>
                                          </p:val>
                                        </p:tav>
                                        <p:tav tm="100000">
                                          <p:val>
                                            <p:strVal val="#ppt_x"/>
                                          </p:val>
                                        </p:tav>
                                      </p:tavLst>
                                    </p:anim>
                                    <p:anim calcmode="lin" valueType="num">
                                      <p:cBhvr additive="base">
                                        <p:cTn id="35" dur="2000" fill="hold"/>
                                        <p:tgtEl>
                                          <p:spTgt spid="47"/>
                                        </p:tgtEl>
                                        <p:attrNameLst>
                                          <p:attrName>ppt_y</p:attrName>
                                        </p:attrNameLst>
                                      </p:cBhvr>
                                      <p:tavLst>
                                        <p:tav tm="0">
                                          <p:val>
                                            <p:strVal val="0-#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2000" fill="hold"/>
                                        <p:tgtEl>
                                          <p:spTgt spid="22"/>
                                        </p:tgtEl>
                                        <p:attrNameLst>
                                          <p:attrName>ppt_x</p:attrName>
                                        </p:attrNameLst>
                                      </p:cBhvr>
                                      <p:tavLst>
                                        <p:tav tm="0">
                                          <p:val>
                                            <p:strVal val="0-#ppt_w/2"/>
                                          </p:val>
                                        </p:tav>
                                        <p:tav tm="100000">
                                          <p:val>
                                            <p:strVal val="#ppt_x"/>
                                          </p:val>
                                        </p:tav>
                                      </p:tavLst>
                                    </p:anim>
                                    <p:anim calcmode="lin" valueType="num">
                                      <p:cBhvr additive="base">
                                        <p:cTn id="39" dur="2000" fill="hold"/>
                                        <p:tgtEl>
                                          <p:spTgt spid="22"/>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2000" fill="hold"/>
                                        <p:tgtEl>
                                          <p:spTgt spid="38"/>
                                        </p:tgtEl>
                                        <p:attrNameLst>
                                          <p:attrName>ppt_x</p:attrName>
                                        </p:attrNameLst>
                                      </p:cBhvr>
                                      <p:tavLst>
                                        <p:tav tm="0">
                                          <p:val>
                                            <p:strVal val="0-#ppt_w/2"/>
                                          </p:val>
                                        </p:tav>
                                        <p:tav tm="100000">
                                          <p:val>
                                            <p:strVal val="#ppt_x"/>
                                          </p:val>
                                        </p:tav>
                                      </p:tavLst>
                                    </p:anim>
                                    <p:anim calcmode="lin" valueType="num">
                                      <p:cBhvr additive="base">
                                        <p:cTn id="43" dur="2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2000" fill="hold"/>
                                        <p:tgtEl>
                                          <p:spTgt spid="40"/>
                                        </p:tgtEl>
                                        <p:attrNameLst>
                                          <p:attrName>ppt_x</p:attrName>
                                        </p:attrNameLst>
                                      </p:cBhvr>
                                      <p:tavLst>
                                        <p:tav tm="0">
                                          <p:val>
                                            <p:strVal val="0-#ppt_w/2"/>
                                          </p:val>
                                        </p:tav>
                                        <p:tav tm="100000">
                                          <p:val>
                                            <p:strVal val="#ppt_x"/>
                                          </p:val>
                                        </p:tav>
                                      </p:tavLst>
                                    </p:anim>
                                    <p:anim calcmode="lin" valueType="num">
                                      <p:cBhvr additive="base">
                                        <p:cTn id="47" dur="2000" fill="hold"/>
                                        <p:tgtEl>
                                          <p:spTgt spid="4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 calcmode="lin" valueType="num">
                                      <p:cBhvr additive="base">
                                        <p:cTn id="50" dur="2000" fill="hold"/>
                                        <p:tgtEl>
                                          <p:spTgt spid="42"/>
                                        </p:tgtEl>
                                        <p:attrNameLst>
                                          <p:attrName>ppt_x</p:attrName>
                                        </p:attrNameLst>
                                      </p:cBhvr>
                                      <p:tavLst>
                                        <p:tav tm="0">
                                          <p:val>
                                            <p:strVal val="0-#ppt_w/2"/>
                                          </p:val>
                                        </p:tav>
                                        <p:tav tm="100000">
                                          <p:val>
                                            <p:strVal val="#ppt_x"/>
                                          </p:val>
                                        </p:tav>
                                      </p:tavLst>
                                    </p:anim>
                                    <p:anim calcmode="lin" valueType="num">
                                      <p:cBhvr additive="base">
                                        <p:cTn id="51" dur="2000" fill="hold"/>
                                        <p:tgtEl>
                                          <p:spTgt spid="4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2000" fill="hold"/>
                                        <p:tgtEl>
                                          <p:spTgt spid="44"/>
                                        </p:tgtEl>
                                        <p:attrNameLst>
                                          <p:attrName>ppt_x</p:attrName>
                                        </p:attrNameLst>
                                      </p:cBhvr>
                                      <p:tavLst>
                                        <p:tav tm="0">
                                          <p:val>
                                            <p:strVal val="0-#ppt_w/2"/>
                                          </p:val>
                                        </p:tav>
                                        <p:tav tm="100000">
                                          <p:val>
                                            <p:strVal val="#ppt_x"/>
                                          </p:val>
                                        </p:tav>
                                      </p:tavLst>
                                    </p:anim>
                                    <p:anim calcmode="lin" valueType="num">
                                      <p:cBhvr additive="base">
                                        <p:cTn id="55" dur="2000" fill="hold"/>
                                        <p:tgtEl>
                                          <p:spTgt spid="4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additive="base">
                                        <p:cTn id="58" dur="2000" fill="hold"/>
                                        <p:tgtEl>
                                          <p:spTgt spid="46"/>
                                        </p:tgtEl>
                                        <p:attrNameLst>
                                          <p:attrName>ppt_x</p:attrName>
                                        </p:attrNameLst>
                                      </p:cBhvr>
                                      <p:tavLst>
                                        <p:tav tm="0">
                                          <p:val>
                                            <p:strVal val="0-#ppt_w/2"/>
                                          </p:val>
                                        </p:tav>
                                        <p:tav tm="100000">
                                          <p:val>
                                            <p:strVal val="#ppt_x"/>
                                          </p:val>
                                        </p:tav>
                                      </p:tavLst>
                                    </p:anim>
                                    <p:anim calcmode="lin" valueType="num">
                                      <p:cBhvr additive="base">
                                        <p:cTn id="59" dur="2000" fill="hold"/>
                                        <p:tgtEl>
                                          <p:spTgt spid="4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48"/>
                                        </p:tgtEl>
                                        <p:attrNameLst>
                                          <p:attrName>style.visibility</p:attrName>
                                        </p:attrNameLst>
                                      </p:cBhvr>
                                      <p:to>
                                        <p:strVal val="visible"/>
                                      </p:to>
                                    </p:set>
                                    <p:anim calcmode="lin" valueType="num">
                                      <p:cBhvr additive="base">
                                        <p:cTn id="62" dur="2000" fill="hold"/>
                                        <p:tgtEl>
                                          <p:spTgt spid="48"/>
                                        </p:tgtEl>
                                        <p:attrNameLst>
                                          <p:attrName>ppt_x</p:attrName>
                                        </p:attrNameLst>
                                      </p:cBhvr>
                                      <p:tavLst>
                                        <p:tav tm="0">
                                          <p:val>
                                            <p:strVal val="0-#ppt_w/2"/>
                                          </p:val>
                                        </p:tav>
                                        <p:tav tm="100000">
                                          <p:val>
                                            <p:strVal val="#ppt_x"/>
                                          </p:val>
                                        </p:tav>
                                      </p:tavLst>
                                    </p:anim>
                                    <p:anim calcmode="lin" valueType="num">
                                      <p:cBhvr additive="base">
                                        <p:cTn id="63" dur="2000" fill="hold"/>
                                        <p:tgtEl>
                                          <p:spTgt spid="48"/>
                                        </p:tgtEl>
                                        <p:attrNameLst>
                                          <p:attrName>ppt_y</p:attrName>
                                        </p:attrNameLst>
                                      </p:cBhvr>
                                      <p:tavLst>
                                        <p:tav tm="0">
                                          <p:val>
                                            <p:strVal val="1+#ppt_h/2"/>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blinds(vertical)">
                                      <p:cBhvr>
                                        <p:cTn id="66" dur="2000"/>
                                        <p:tgtEl>
                                          <p:spTgt spid="21"/>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blinds(vertical)">
                                      <p:cBhvr>
                                        <p:cTn id="69" dur="2000"/>
                                        <p:tgtEl>
                                          <p:spTgt spid="22"/>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blinds(vertical)">
                                      <p:cBhvr>
                                        <p:cTn id="72" dur="2000"/>
                                        <p:tgtEl>
                                          <p:spTgt spid="37"/>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blinds(vertical)">
                                      <p:cBhvr>
                                        <p:cTn id="75" dur="2000"/>
                                        <p:tgtEl>
                                          <p:spTgt spid="38"/>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blinds(vertical)">
                                      <p:cBhvr>
                                        <p:cTn id="78" dur="2000"/>
                                        <p:tgtEl>
                                          <p:spTgt spid="39"/>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blinds(vertical)">
                                      <p:cBhvr>
                                        <p:cTn id="81" dur="2000"/>
                                        <p:tgtEl>
                                          <p:spTgt spid="40"/>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blinds(vertical)">
                                      <p:cBhvr>
                                        <p:cTn id="84" dur="2000"/>
                                        <p:tgtEl>
                                          <p:spTgt spid="41"/>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blinds(vertical)">
                                      <p:cBhvr>
                                        <p:cTn id="87" dur="2000"/>
                                        <p:tgtEl>
                                          <p:spTgt spid="42"/>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blinds(vertical)">
                                      <p:cBhvr>
                                        <p:cTn id="90" dur="2000"/>
                                        <p:tgtEl>
                                          <p:spTgt spid="43"/>
                                        </p:tgtEl>
                                      </p:cBhvr>
                                    </p:animEffect>
                                  </p:childTnLst>
                                </p:cTn>
                              </p:par>
                              <p:par>
                                <p:cTn id="91" presetID="3" presetClass="entr" presetSubtype="5" fill="hold" grpId="1" nodeType="withEffect">
                                  <p:stCondLst>
                                    <p:cond delay="0"/>
                                  </p:stCondLst>
                                  <p:childTnLst>
                                    <p:set>
                                      <p:cBhvr>
                                        <p:cTn id="92" dur="1" fill="hold">
                                          <p:stCondLst>
                                            <p:cond delay="0"/>
                                          </p:stCondLst>
                                        </p:cTn>
                                        <p:tgtEl>
                                          <p:spTgt spid="44"/>
                                        </p:tgtEl>
                                        <p:attrNameLst>
                                          <p:attrName>style.visibility</p:attrName>
                                        </p:attrNameLst>
                                      </p:cBhvr>
                                      <p:to>
                                        <p:strVal val="visible"/>
                                      </p:to>
                                    </p:set>
                                    <p:animEffect transition="in" filter="blinds(vertical)">
                                      <p:cBhvr>
                                        <p:cTn id="93" dur="2000"/>
                                        <p:tgtEl>
                                          <p:spTgt spid="44"/>
                                        </p:tgtEl>
                                      </p:cBhvr>
                                    </p:animEffect>
                                  </p:childTnLst>
                                </p:cTn>
                              </p:par>
                              <p:par>
                                <p:cTn id="94" presetID="3" presetClass="entr" presetSubtype="5" fill="hold" grpId="1" nodeType="with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blinds(vertical)">
                                      <p:cBhvr>
                                        <p:cTn id="96" dur="2000"/>
                                        <p:tgtEl>
                                          <p:spTgt spid="45"/>
                                        </p:tgtEl>
                                      </p:cBhvr>
                                    </p:animEffect>
                                  </p:childTnLst>
                                </p:cTn>
                              </p:par>
                              <p:par>
                                <p:cTn id="97" presetID="3" presetClass="entr" presetSubtype="5" fill="hold" grpId="1" nodeType="withEffect">
                                  <p:stCondLst>
                                    <p:cond delay="0"/>
                                  </p:stCondLst>
                                  <p:childTnLst>
                                    <p:set>
                                      <p:cBhvr>
                                        <p:cTn id="98" dur="1" fill="hold">
                                          <p:stCondLst>
                                            <p:cond delay="0"/>
                                          </p:stCondLst>
                                        </p:cTn>
                                        <p:tgtEl>
                                          <p:spTgt spid="46"/>
                                        </p:tgtEl>
                                        <p:attrNameLst>
                                          <p:attrName>style.visibility</p:attrName>
                                        </p:attrNameLst>
                                      </p:cBhvr>
                                      <p:to>
                                        <p:strVal val="visible"/>
                                      </p:to>
                                    </p:set>
                                    <p:animEffect transition="in" filter="blinds(vertical)">
                                      <p:cBhvr>
                                        <p:cTn id="99" dur="2000"/>
                                        <p:tgtEl>
                                          <p:spTgt spid="46"/>
                                        </p:tgtEl>
                                      </p:cBhvr>
                                    </p:animEffect>
                                  </p:childTnLst>
                                </p:cTn>
                              </p:par>
                              <p:par>
                                <p:cTn id="100" presetID="3" presetClass="entr" presetSubtype="5" fill="hold" grpId="1" nodeType="with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blinds(vertical)">
                                      <p:cBhvr>
                                        <p:cTn id="102" dur="2000"/>
                                        <p:tgtEl>
                                          <p:spTgt spid="47"/>
                                        </p:tgtEl>
                                      </p:cBhvr>
                                    </p:animEffect>
                                  </p:childTnLst>
                                </p:cTn>
                              </p:par>
                              <p:par>
                                <p:cTn id="103" presetID="3" presetClass="entr" presetSubtype="5" fill="hold" grpId="1" nodeType="withEffect">
                                  <p:stCondLst>
                                    <p:cond delay="0"/>
                                  </p:stCondLst>
                                  <p:childTnLst>
                                    <p:set>
                                      <p:cBhvr>
                                        <p:cTn id="104" dur="1" fill="hold">
                                          <p:stCondLst>
                                            <p:cond delay="0"/>
                                          </p:stCondLst>
                                        </p:cTn>
                                        <p:tgtEl>
                                          <p:spTgt spid="48"/>
                                        </p:tgtEl>
                                        <p:attrNameLst>
                                          <p:attrName>style.visibility</p:attrName>
                                        </p:attrNameLst>
                                      </p:cBhvr>
                                      <p:to>
                                        <p:strVal val="visible"/>
                                      </p:to>
                                    </p:set>
                                    <p:animEffect transition="in" filter="blinds(vertical)">
                                      <p:cBhvr>
                                        <p:cTn id="105" dur="2000"/>
                                        <p:tgtEl>
                                          <p:spTgt spid="4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21"/>
                                        </p:tgtEl>
                                        <p:attrNameLst>
                                          <p:attrName>ppt_x</p:attrName>
                                        </p:attrNameLst>
                                      </p:cBhvr>
                                      <p:tavLst>
                                        <p:tav tm="0">
                                          <p:val>
                                            <p:strVal val="ppt_x"/>
                                          </p:val>
                                        </p:tav>
                                        <p:tav tm="100000">
                                          <p:val>
                                            <p:strVal val="0-ppt_w/2"/>
                                          </p:val>
                                        </p:tav>
                                      </p:tavLst>
                                    </p:anim>
                                    <p:anim calcmode="lin" valueType="num">
                                      <p:cBhvr additive="base">
                                        <p:cTn id="109" dur="2000"/>
                                        <p:tgtEl>
                                          <p:spTgt spid="21"/>
                                        </p:tgtEl>
                                        <p:attrNameLst>
                                          <p:attrName>ppt_y</p:attrName>
                                        </p:attrNameLst>
                                      </p:cBhvr>
                                      <p:tavLst>
                                        <p:tav tm="0">
                                          <p:val>
                                            <p:strVal val="ppt_y"/>
                                          </p:val>
                                        </p:tav>
                                        <p:tav tm="100000">
                                          <p:val>
                                            <p:strVal val="0-ppt_h/2"/>
                                          </p:val>
                                        </p:tav>
                                      </p:tavLst>
                                    </p:anim>
                                    <p:set>
                                      <p:cBhvr>
                                        <p:cTn id="110" dur="1" fill="hold">
                                          <p:stCondLst>
                                            <p:cond delay="1999"/>
                                          </p:stCondLst>
                                        </p:cTn>
                                        <p:tgtEl>
                                          <p:spTgt spid="21"/>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37"/>
                                        </p:tgtEl>
                                        <p:attrNameLst>
                                          <p:attrName>ppt_x</p:attrName>
                                        </p:attrNameLst>
                                      </p:cBhvr>
                                      <p:tavLst>
                                        <p:tav tm="0">
                                          <p:val>
                                            <p:strVal val="ppt_x"/>
                                          </p:val>
                                        </p:tav>
                                        <p:tav tm="100000">
                                          <p:val>
                                            <p:strVal val="0-ppt_w/2"/>
                                          </p:val>
                                        </p:tav>
                                      </p:tavLst>
                                    </p:anim>
                                    <p:anim calcmode="lin" valueType="num">
                                      <p:cBhvr additive="base">
                                        <p:cTn id="113" dur="2000"/>
                                        <p:tgtEl>
                                          <p:spTgt spid="37"/>
                                        </p:tgtEl>
                                        <p:attrNameLst>
                                          <p:attrName>ppt_y</p:attrName>
                                        </p:attrNameLst>
                                      </p:cBhvr>
                                      <p:tavLst>
                                        <p:tav tm="0">
                                          <p:val>
                                            <p:strVal val="ppt_y"/>
                                          </p:val>
                                        </p:tav>
                                        <p:tav tm="100000">
                                          <p:val>
                                            <p:strVal val="0-ppt_h/2"/>
                                          </p:val>
                                        </p:tav>
                                      </p:tavLst>
                                    </p:anim>
                                    <p:set>
                                      <p:cBhvr>
                                        <p:cTn id="114" dur="1" fill="hold">
                                          <p:stCondLst>
                                            <p:cond delay="1999"/>
                                          </p:stCondLst>
                                        </p:cTn>
                                        <p:tgtEl>
                                          <p:spTgt spid="37"/>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39"/>
                                        </p:tgtEl>
                                        <p:attrNameLst>
                                          <p:attrName>ppt_x</p:attrName>
                                        </p:attrNameLst>
                                      </p:cBhvr>
                                      <p:tavLst>
                                        <p:tav tm="0">
                                          <p:val>
                                            <p:strVal val="ppt_x"/>
                                          </p:val>
                                        </p:tav>
                                        <p:tav tm="100000">
                                          <p:val>
                                            <p:strVal val="0-ppt_w/2"/>
                                          </p:val>
                                        </p:tav>
                                      </p:tavLst>
                                    </p:anim>
                                    <p:anim calcmode="lin" valueType="num">
                                      <p:cBhvr additive="base">
                                        <p:cTn id="117" dur="2000"/>
                                        <p:tgtEl>
                                          <p:spTgt spid="39"/>
                                        </p:tgtEl>
                                        <p:attrNameLst>
                                          <p:attrName>ppt_y</p:attrName>
                                        </p:attrNameLst>
                                      </p:cBhvr>
                                      <p:tavLst>
                                        <p:tav tm="0">
                                          <p:val>
                                            <p:strVal val="ppt_y"/>
                                          </p:val>
                                        </p:tav>
                                        <p:tav tm="100000">
                                          <p:val>
                                            <p:strVal val="0-ppt_h/2"/>
                                          </p:val>
                                        </p:tav>
                                      </p:tavLst>
                                    </p:anim>
                                    <p:set>
                                      <p:cBhvr>
                                        <p:cTn id="118" dur="1" fill="hold">
                                          <p:stCondLst>
                                            <p:cond delay="1999"/>
                                          </p:stCondLst>
                                        </p:cTn>
                                        <p:tgtEl>
                                          <p:spTgt spid="3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41"/>
                                        </p:tgtEl>
                                        <p:attrNameLst>
                                          <p:attrName>ppt_x</p:attrName>
                                        </p:attrNameLst>
                                      </p:cBhvr>
                                      <p:tavLst>
                                        <p:tav tm="0">
                                          <p:val>
                                            <p:strVal val="ppt_x"/>
                                          </p:val>
                                        </p:tav>
                                        <p:tav tm="100000">
                                          <p:val>
                                            <p:strVal val="0-ppt_w/2"/>
                                          </p:val>
                                        </p:tav>
                                      </p:tavLst>
                                    </p:anim>
                                    <p:anim calcmode="lin" valueType="num">
                                      <p:cBhvr additive="base">
                                        <p:cTn id="121" dur="2000"/>
                                        <p:tgtEl>
                                          <p:spTgt spid="41"/>
                                        </p:tgtEl>
                                        <p:attrNameLst>
                                          <p:attrName>ppt_y</p:attrName>
                                        </p:attrNameLst>
                                      </p:cBhvr>
                                      <p:tavLst>
                                        <p:tav tm="0">
                                          <p:val>
                                            <p:strVal val="ppt_y"/>
                                          </p:val>
                                        </p:tav>
                                        <p:tav tm="100000">
                                          <p:val>
                                            <p:strVal val="0-ppt_h/2"/>
                                          </p:val>
                                        </p:tav>
                                      </p:tavLst>
                                    </p:anim>
                                    <p:set>
                                      <p:cBhvr>
                                        <p:cTn id="122" dur="1" fill="hold">
                                          <p:stCondLst>
                                            <p:cond delay="1999"/>
                                          </p:stCondLst>
                                        </p:cTn>
                                        <p:tgtEl>
                                          <p:spTgt spid="4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43"/>
                                        </p:tgtEl>
                                        <p:attrNameLst>
                                          <p:attrName>ppt_x</p:attrName>
                                        </p:attrNameLst>
                                      </p:cBhvr>
                                      <p:tavLst>
                                        <p:tav tm="0">
                                          <p:val>
                                            <p:strVal val="ppt_x"/>
                                          </p:val>
                                        </p:tav>
                                        <p:tav tm="100000">
                                          <p:val>
                                            <p:strVal val="0-ppt_w/2"/>
                                          </p:val>
                                        </p:tav>
                                      </p:tavLst>
                                    </p:anim>
                                    <p:anim calcmode="lin" valueType="num">
                                      <p:cBhvr additive="base">
                                        <p:cTn id="125" dur="2000"/>
                                        <p:tgtEl>
                                          <p:spTgt spid="43"/>
                                        </p:tgtEl>
                                        <p:attrNameLst>
                                          <p:attrName>ppt_y</p:attrName>
                                        </p:attrNameLst>
                                      </p:cBhvr>
                                      <p:tavLst>
                                        <p:tav tm="0">
                                          <p:val>
                                            <p:strVal val="ppt_y"/>
                                          </p:val>
                                        </p:tav>
                                        <p:tav tm="100000">
                                          <p:val>
                                            <p:strVal val="0-ppt_h/2"/>
                                          </p:val>
                                        </p:tav>
                                      </p:tavLst>
                                    </p:anim>
                                    <p:set>
                                      <p:cBhvr>
                                        <p:cTn id="126" dur="1" fill="hold">
                                          <p:stCondLst>
                                            <p:cond delay="1999"/>
                                          </p:stCondLst>
                                        </p:cTn>
                                        <p:tgtEl>
                                          <p:spTgt spid="43"/>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45"/>
                                        </p:tgtEl>
                                        <p:attrNameLst>
                                          <p:attrName>ppt_x</p:attrName>
                                        </p:attrNameLst>
                                      </p:cBhvr>
                                      <p:tavLst>
                                        <p:tav tm="0">
                                          <p:val>
                                            <p:strVal val="ppt_x"/>
                                          </p:val>
                                        </p:tav>
                                        <p:tav tm="100000">
                                          <p:val>
                                            <p:strVal val="0-ppt_w/2"/>
                                          </p:val>
                                        </p:tav>
                                      </p:tavLst>
                                    </p:anim>
                                    <p:anim calcmode="lin" valueType="num">
                                      <p:cBhvr additive="base">
                                        <p:cTn id="129" dur="2000"/>
                                        <p:tgtEl>
                                          <p:spTgt spid="45"/>
                                        </p:tgtEl>
                                        <p:attrNameLst>
                                          <p:attrName>ppt_y</p:attrName>
                                        </p:attrNameLst>
                                      </p:cBhvr>
                                      <p:tavLst>
                                        <p:tav tm="0">
                                          <p:val>
                                            <p:strVal val="ppt_y"/>
                                          </p:val>
                                        </p:tav>
                                        <p:tav tm="100000">
                                          <p:val>
                                            <p:strVal val="0-ppt_h/2"/>
                                          </p:val>
                                        </p:tav>
                                      </p:tavLst>
                                    </p:anim>
                                    <p:set>
                                      <p:cBhvr>
                                        <p:cTn id="130" dur="1" fill="hold">
                                          <p:stCondLst>
                                            <p:cond delay="1999"/>
                                          </p:stCondLst>
                                        </p:cTn>
                                        <p:tgtEl>
                                          <p:spTgt spid="45"/>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47"/>
                                        </p:tgtEl>
                                        <p:attrNameLst>
                                          <p:attrName>ppt_x</p:attrName>
                                        </p:attrNameLst>
                                      </p:cBhvr>
                                      <p:tavLst>
                                        <p:tav tm="0">
                                          <p:val>
                                            <p:strVal val="ppt_x"/>
                                          </p:val>
                                        </p:tav>
                                        <p:tav tm="100000">
                                          <p:val>
                                            <p:strVal val="0-ppt_w/2"/>
                                          </p:val>
                                        </p:tav>
                                      </p:tavLst>
                                    </p:anim>
                                    <p:anim calcmode="lin" valueType="num">
                                      <p:cBhvr additive="base">
                                        <p:cTn id="133" dur="2000"/>
                                        <p:tgtEl>
                                          <p:spTgt spid="47"/>
                                        </p:tgtEl>
                                        <p:attrNameLst>
                                          <p:attrName>ppt_y</p:attrName>
                                        </p:attrNameLst>
                                      </p:cBhvr>
                                      <p:tavLst>
                                        <p:tav tm="0">
                                          <p:val>
                                            <p:strVal val="ppt_y"/>
                                          </p:val>
                                        </p:tav>
                                        <p:tav tm="100000">
                                          <p:val>
                                            <p:strVal val="0-ppt_h/2"/>
                                          </p:val>
                                        </p:tav>
                                      </p:tavLst>
                                    </p:anim>
                                    <p:set>
                                      <p:cBhvr>
                                        <p:cTn id="134" dur="1" fill="hold">
                                          <p:stCondLst>
                                            <p:cond delay="1999"/>
                                          </p:stCondLst>
                                        </p:cTn>
                                        <p:tgtEl>
                                          <p:spTgt spid="47"/>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22"/>
                                        </p:tgtEl>
                                        <p:attrNameLst>
                                          <p:attrName>ppt_x</p:attrName>
                                        </p:attrNameLst>
                                      </p:cBhvr>
                                      <p:tavLst>
                                        <p:tav tm="0">
                                          <p:val>
                                            <p:strVal val="ppt_x"/>
                                          </p:val>
                                        </p:tav>
                                        <p:tav tm="100000">
                                          <p:val>
                                            <p:strVal val="0-ppt_w/2"/>
                                          </p:val>
                                        </p:tav>
                                      </p:tavLst>
                                    </p:anim>
                                    <p:anim calcmode="lin" valueType="num">
                                      <p:cBhvr additive="base">
                                        <p:cTn id="137" dur="2000"/>
                                        <p:tgtEl>
                                          <p:spTgt spid="22"/>
                                        </p:tgtEl>
                                        <p:attrNameLst>
                                          <p:attrName>ppt_y</p:attrName>
                                        </p:attrNameLst>
                                      </p:cBhvr>
                                      <p:tavLst>
                                        <p:tav tm="0">
                                          <p:val>
                                            <p:strVal val="ppt_y"/>
                                          </p:val>
                                        </p:tav>
                                        <p:tav tm="100000">
                                          <p:val>
                                            <p:strVal val="1+ppt_h/2"/>
                                          </p:val>
                                        </p:tav>
                                      </p:tavLst>
                                    </p:anim>
                                    <p:set>
                                      <p:cBhvr>
                                        <p:cTn id="138" dur="1" fill="hold">
                                          <p:stCondLst>
                                            <p:cond delay="1999"/>
                                          </p:stCondLst>
                                        </p:cTn>
                                        <p:tgtEl>
                                          <p:spTgt spid="22"/>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38"/>
                                        </p:tgtEl>
                                        <p:attrNameLst>
                                          <p:attrName>ppt_x</p:attrName>
                                        </p:attrNameLst>
                                      </p:cBhvr>
                                      <p:tavLst>
                                        <p:tav tm="0">
                                          <p:val>
                                            <p:strVal val="ppt_x"/>
                                          </p:val>
                                        </p:tav>
                                        <p:tav tm="100000">
                                          <p:val>
                                            <p:strVal val="0-ppt_w/2"/>
                                          </p:val>
                                        </p:tav>
                                      </p:tavLst>
                                    </p:anim>
                                    <p:anim calcmode="lin" valueType="num">
                                      <p:cBhvr additive="base">
                                        <p:cTn id="141" dur="2000"/>
                                        <p:tgtEl>
                                          <p:spTgt spid="38"/>
                                        </p:tgtEl>
                                        <p:attrNameLst>
                                          <p:attrName>ppt_y</p:attrName>
                                        </p:attrNameLst>
                                      </p:cBhvr>
                                      <p:tavLst>
                                        <p:tav tm="0">
                                          <p:val>
                                            <p:strVal val="ppt_y"/>
                                          </p:val>
                                        </p:tav>
                                        <p:tav tm="100000">
                                          <p:val>
                                            <p:strVal val="1+ppt_h/2"/>
                                          </p:val>
                                        </p:tav>
                                      </p:tavLst>
                                    </p:anim>
                                    <p:set>
                                      <p:cBhvr>
                                        <p:cTn id="142" dur="1" fill="hold">
                                          <p:stCondLst>
                                            <p:cond delay="1999"/>
                                          </p:stCondLst>
                                        </p:cTn>
                                        <p:tgtEl>
                                          <p:spTgt spid="3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40"/>
                                        </p:tgtEl>
                                        <p:attrNameLst>
                                          <p:attrName>ppt_x</p:attrName>
                                        </p:attrNameLst>
                                      </p:cBhvr>
                                      <p:tavLst>
                                        <p:tav tm="0">
                                          <p:val>
                                            <p:strVal val="ppt_x"/>
                                          </p:val>
                                        </p:tav>
                                        <p:tav tm="100000">
                                          <p:val>
                                            <p:strVal val="0-ppt_w/2"/>
                                          </p:val>
                                        </p:tav>
                                      </p:tavLst>
                                    </p:anim>
                                    <p:anim calcmode="lin" valueType="num">
                                      <p:cBhvr additive="base">
                                        <p:cTn id="145" dur="2000"/>
                                        <p:tgtEl>
                                          <p:spTgt spid="40"/>
                                        </p:tgtEl>
                                        <p:attrNameLst>
                                          <p:attrName>ppt_y</p:attrName>
                                        </p:attrNameLst>
                                      </p:cBhvr>
                                      <p:tavLst>
                                        <p:tav tm="0">
                                          <p:val>
                                            <p:strVal val="ppt_y"/>
                                          </p:val>
                                        </p:tav>
                                        <p:tav tm="100000">
                                          <p:val>
                                            <p:strVal val="1+ppt_h/2"/>
                                          </p:val>
                                        </p:tav>
                                      </p:tavLst>
                                    </p:anim>
                                    <p:set>
                                      <p:cBhvr>
                                        <p:cTn id="146" dur="1" fill="hold">
                                          <p:stCondLst>
                                            <p:cond delay="1999"/>
                                          </p:stCondLst>
                                        </p:cTn>
                                        <p:tgtEl>
                                          <p:spTgt spid="40"/>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42"/>
                                        </p:tgtEl>
                                        <p:attrNameLst>
                                          <p:attrName>ppt_x</p:attrName>
                                        </p:attrNameLst>
                                      </p:cBhvr>
                                      <p:tavLst>
                                        <p:tav tm="0">
                                          <p:val>
                                            <p:strVal val="ppt_x"/>
                                          </p:val>
                                        </p:tav>
                                        <p:tav tm="100000">
                                          <p:val>
                                            <p:strVal val="0-ppt_w/2"/>
                                          </p:val>
                                        </p:tav>
                                      </p:tavLst>
                                    </p:anim>
                                    <p:anim calcmode="lin" valueType="num">
                                      <p:cBhvr additive="base">
                                        <p:cTn id="149" dur="2000"/>
                                        <p:tgtEl>
                                          <p:spTgt spid="42"/>
                                        </p:tgtEl>
                                        <p:attrNameLst>
                                          <p:attrName>ppt_y</p:attrName>
                                        </p:attrNameLst>
                                      </p:cBhvr>
                                      <p:tavLst>
                                        <p:tav tm="0">
                                          <p:val>
                                            <p:strVal val="ppt_y"/>
                                          </p:val>
                                        </p:tav>
                                        <p:tav tm="100000">
                                          <p:val>
                                            <p:strVal val="1+ppt_h/2"/>
                                          </p:val>
                                        </p:tav>
                                      </p:tavLst>
                                    </p:anim>
                                    <p:set>
                                      <p:cBhvr>
                                        <p:cTn id="150" dur="1" fill="hold">
                                          <p:stCondLst>
                                            <p:cond delay="1999"/>
                                          </p:stCondLst>
                                        </p:cTn>
                                        <p:tgtEl>
                                          <p:spTgt spid="42"/>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2000"/>
                                        <p:tgtEl>
                                          <p:spTgt spid="44"/>
                                        </p:tgtEl>
                                        <p:attrNameLst>
                                          <p:attrName>ppt_x</p:attrName>
                                        </p:attrNameLst>
                                      </p:cBhvr>
                                      <p:tavLst>
                                        <p:tav tm="0">
                                          <p:val>
                                            <p:strVal val="ppt_x"/>
                                          </p:val>
                                        </p:tav>
                                        <p:tav tm="100000">
                                          <p:val>
                                            <p:strVal val="0-ppt_w/2"/>
                                          </p:val>
                                        </p:tav>
                                      </p:tavLst>
                                    </p:anim>
                                    <p:anim calcmode="lin" valueType="num">
                                      <p:cBhvr additive="base">
                                        <p:cTn id="153" dur="2000"/>
                                        <p:tgtEl>
                                          <p:spTgt spid="44"/>
                                        </p:tgtEl>
                                        <p:attrNameLst>
                                          <p:attrName>ppt_y</p:attrName>
                                        </p:attrNameLst>
                                      </p:cBhvr>
                                      <p:tavLst>
                                        <p:tav tm="0">
                                          <p:val>
                                            <p:strVal val="ppt_y"/>
                                          </p:val>
                                        </p:tav>
                                        <p:tav tm="100000">
                                          <p:val>
                                            <p:strVal val="1+ppt_h/2"/>
                                          </p:val>
                                        </p:tav>
                                      </p:tavLst>
                                    </p:anim>
                                    <p:set>
                                      <p:cBhvr>
                                        <p:cTn id="154" dur="1" fill="hold">
                                          <p:stCondLst>
                                            <p:cond delay="1999"/>
                                          </p:stCondLst>
                                        </p:cTn>
                                        <p:tgtEl>
                                          <p:spTgt spid="44"/>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2000"/>
                                        <p:tgtEl>
                                          <p:spTgt spid="46"/>
                                        </p:tgtEl>
                                        <p:attrNameLst>
                                          <p:attrName>ppt_x</p:attrName>
                                        </p:attrNameLst>
                                      </p:cBhvr>
                                      <p:tavLst>
                                        <p:tav tm="0">
                                          <p:val>
                                            <p:strVal val="ppt_x"/>
                                          </p:val>
                                        </p:tav>
                                        <p:tav tm="100000">
                                          <p:val>
                                            <p:strVal val="0-ppt_w/2"/>
                                          </p:val>
                                        </p:tav>
                                      </p:tavLst>
                                    </p:anim>
                                    <p:anim calcmode="lin" valueType="num">
                                      <p:cBhvr additive="base">
                                        <p:cTn id="157" dur="2000"/>
                                        <p:tgtEl>
                                          <p:spTgt spid="46"/>
                                        </p:tgtEl>
                                        <p:attrNameLst>
                                          <p:attrName>ppt_y</p:attrName>
                                        </p:attrNameLst>
                                      </p:cBhvr>
                                      <p:tavLst>
                                        <p:tav tm="0">
                                          <p:val>
                                            <p:strVal val="ppt_y"/>
                                          </p:val>
                                        </p:tav>
                                        <p:tav tm="100000">
                                          <p:val>
                                            <p:strVal val="1+ppt_h/2"/>
                                          </p:val>
                                        </p:tav>
                                      </p:tavLst>
                                    </p:anim>
                                    <p:set>
                                      <p:cBhvr>
                                        <p:cTn id="158" dur="1" fill="hold">
                                          <p:stCondLst>
                                            <p:cond delay="1999"/>
                                          </p:stCondLst>
                                        </p:cTn>
                                        <p:tgtEl>
                                          <p:spTgt spid="46"/>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2000"/>
                                        <p:tgtEl>
                                          <p:spTgt spid="48"/>
                                        </p:tgtEl>
                                        <p:attrNameLst>
                                          <p:attrName>ppt_x</p:attrName>
                                        </p:attrNameLst>
                                      </p:cBhvr>
                                      <p:tavLst>
                                        <p:tav tm="0">
                                          <p:val>
                                            <p:strVal val="ppt_x"/>
                                          </p:val>
                                        </p:tav>
                                        <p:tav tm="100000">
                                          <p:val>
                                            <p:strVal val="0-ppt_w/2"/>
                                          </p:val>
                                        </p:tav>
                                      </p:tavLst>
                                    </p:anim>
                                    <p:anim calcmode="lin" valueType="num">
                                      <p:cBhvr additive="base">
                                        <p:cTn id="161" dur="2000"/>
                                        <p:tgtEl>
                                          <p:spTgt spid="48"/>
                                        </p:tgtEl>
                                        <p:attrNameLst>
                                          <p:attrName>ppt_y</p:attrName>
                                        </p:attrNameLst>
                                      </p:cBhvr>
                                      <p:tavLst>
                                        <p:tav tm="0">
                                          <p:val>
                                            <p:strVal val="ppt_y"/>
                                          </p:val>
                                        </p:tav>
                                        <p:tav tm="100000">
                                          <p:val>
                                            <p:strVal val="1+ppt_h/2"/>
                                          </p:val>
                                        </p:tav>
                                      </p:tavLst>
                                    </p:anim>
                                    <p:set>
                                      <p:cBhvr>
                                        <p:cTn id="162" dur="1" fill="hold">
                                          <p:stCondLst>
                                            <p:cond delay="1999"/>
                                          </p:stCondLst>
                                        </p:cTn>
                                        <p:tgtEl>
                                          <p:spTgt spid="4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21"/>
                                        </p:tgtEl>
                                        <p:attrNameLst>
                                          <p:attrName>ppt_x</p:attrName>
                                        </p:attrNameLst>
                                      </p:cBhvr>
                                      <p:tavLst>
                                        <p:tav tm="0">
                                          <p:val>
                                            <p:strVal val="ppt_x"/>
                                          </p:val>
                                        </p:tav>
                                        <p:tav tm="100000">
                                          <p:val>
                                            <p:strVal val="0-ppt_w/2"/>
                                          </p:val>
                                        </p:tav>
                                      </p:tavLst>
                                    </p:anim>
                                    <p:anim calcmode="lin" valueType="num">
                                      <p:cBhvr additive="base">
                                        <p:cTn id="165" dur="2000"/>
                                        <p:tgtEl>
                                          <p:spTgt spid="21"/>
                                        </p:tgtEl>
                                        <p:attrNameLst>
                                          <p:attrName>ppt_y</p:attrName>
                                        </p:attrNameLst>
                                      </p:cBhvr>
                                      <p:tavLst>
                                        <p:tav tm="0">
                                          <p:val>
                                            <p:strVal val="ppt_y"/>
                                          </p:val>
                                        </p:tav>
                                        <p:tav tm="100000">
                                          <p:val>
                                            <p:strVal val="ppt_y"/>
                                          </p:val>
                                        </p:tav>
                                      </p:tavLst>
                                    </p:anim>
                                    <p:set>
                                      <p:cBhvr>
                                        <p:cTn id="166" dur="1" fill="hold">
                                          <p:stCondLst>
                                            <p:cond delay="1999"/>
                                          </p:stCondLst>
                                        </p:cTn>
                                        <p:tgtEl>
                                          <p:spTgt spid="21"/>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2000"/>
                                        <p:tgtEl>
                                          <p:spTgt spid="22"/>
                                        </p:tgtEl>
                                        <p:attrNameLst>
                                          <p:attrName>ppt_x</p:attrName>
                                        </p:attrNameLst>
                                      </p:cBhvr>
                                      <p:tavLst>
                                        <p:tav tm="0">
                                          <p:val>
                                            <p:strVal val="ppt_x"/>
                                          </p:val>
                                        </p:tav>
                                        <p:tav tm="100000">
                                          <p:val>
                                            <p:strVal val="0-ppt_w/2"/>
                                          </p:val>
                                        </p:tav>
                                      </p:tavLst>
                                    </p:anim>
                                    <p:anim calcmode="lin" valueType="num">
                                      <p:cBhvr additive="base">
                                        <p:cTn id="169" dur="2000"/>
                                        <p:tgtEl>
                                          <p:spTgt spid="22"/>
                                        </p:tgtEl>
                                        <p:attrNameLst>
                                          <p:attrName>ppt_y</p:attrName>
                                        </p:attrNameLst>
                                      </p:cBhvr>
                                      <p:tavLst>
                                        <p:tav tm="0">
                                          <p:val>
                                            <p:strVal val="ppt_y"/>
                                          </p:val>
                                        </p:tav>
                                        <p:tav tm="100000">
                                          <p:val>
                                            <p:strVal val="ppt_y"/>
                                          </p:val>
                                        </p:tav>
                                      </p:tavLst>
                                    </p:anim>
                                    <p:set>
                                      <p:cBhvr>
                                        <p:cTn id="170" dur="1" fill="hold">
                                          <p:stCondLst>
                                            <p:cond delay="1999"/>
                                          </p:stCondLst>
                                        </p:cTn>
                                        <p:tgtEl>
                                          <p:spTgt spid="22"/>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37"/>
                                        </p:tgtEl>
                                        <p:attrNameLst>
                                          <p:attrName>ppt_x</p:attrName>
                                        </p:attrNameLst>
                                      </p:cBhvr>
                                      <p:tavLst>
                                        <p:tav tm="0">
                                          <p:val>
                                            <p:strVal val="ppt_x"/>
                                          </p:val>
                                        </p:tav>
                                        <p:tav tm="100000">
                                          <p:val>
                                            <p:strVal val="0-ppt_w/2"/>
                                          </p:val>
                                        </p:tav>
                                      </p:tavLst>
                                    </p:anim>
                                    <p:anim calcmode="lin" valueType="num">
                                      <p:cBhvr additive="base">
                                        <p:cTn id="173" dur="2000"/>
                                        <p:tgtEl>
                                          <p:spTgt spid="37"/>
                                        </p:tgtEl>
                                        <p:attrNameLst>
                                          <p:attrName>ppt_y</p:attrName>
                                        </p:attrNameLst>
                                      </p:cBhvr>
                                      <p:tavLst>
                                        <p:tav tm="0">
                                          <p:val>
                                            <p:strVal val="ppt_y"/>
                                          </p:val>
                                        </p:tav>
                                        <p:tav tm="100000">
                                          <p:val>
                                            <p:strVal val="ppt_y"/>
                                          </p:val>
                                        </p:tav>
                                      </p:tavLst>
                                    </p:anim>
                                    <p:set>
                                      <p:cBhvr>
                                        <p:cTn id="174" dur="1" fill="hold">
                                          <p:stCondLst>
                                            <p:cond delay="1999"/>
                                          </p:stCondLst>
                                        </p:cTn>
                                        <p:tgtEl>
                                          <p:spTgt spid="37"/>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2000"/>
                                        <p:tgtEl>
                                          <p:spTgt spid="38"/>
                                        </p:tgtEl>
                                        <p:attrNameLst>
                                          <p:attrName>ppt_x</p:attrName>
                                        </p:attrNameLst>
                                      </p:cBhvr>
                                      <p:tavLst>
                                        <p:tav tm="0">
                                          <p:val>
                                            <p:strVal val="ppt_x"/>
                                          </p:val>
                                        </p:tav>
                                        <p:tav tm="100000">
                                          <p:val>
                                            <p:strVal val="0-ppt_w/2"/>
                                          </p:val>
                                        </p:tav>
                                      </p:tavLst>
                                    </p:anim>
                                    <p:anim calcmode="lin" valueType="num">
                                      <p:cBhvr additive="base">
                                        <p:cTn id="177" dur="2000"/>
                                        <p:tgtEl>
                                          <p:spTgt spid="38"/>
                                        </p:tgtEl>
                                        <p:attrNameLst>
                                          <p:attrName>ppt_y</p:attrName>
                                        </p:attrNameLst>
                                      </p:cBhvr>
                                      <p:tavLst>
                                        <p:tav tm="0">
                                          <p:val>
                                            <p:strVal val="ppt_y"/>
                                          </p:val>
                                        </p:tav>
                                        <p:tav tm="100000">
                                          <p:val>
                                            <p:strVal val="ppt_y"/>
                                          </p:val>
                                        </p:tav>
                                      </p:tavLst>
                                    </p:anim>
                                    <p:set>
                                      <p:cBhvr>
                                        <p:cTn id="178" dur="1" fill="hold">
                                          <p:stCondLst>
                                            <p:cond delay="1999"/>
                                          </p:stCondLst>
                                        </p:cTn>
                                        <p:tgtEl>
                                          <p:spTgt spid="38"/>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39"/>
                                        </p:tgtEl>
                                        <p:attrNameLst>
                                          <p:attrName>ppt_x</p:attrName>
                                        </p:attrNameLst>
                                      </p:cBhvr>
                                      <p:tavLst>
                                        <p:tav tm="0">
                                          <p:val>
                                            <p:strVal val="ppt_x"/>
                                          </p:val>
                                        </p:tav>
                                        <p:tav tm="100000">
                                          <p:val>
                                            <p:strVal val="0-ppt_w/2"/>
                                          </p:val>
                                        </p:tav>
                                      </p:tavLst>
                                    </p:anim>
                                    <p:anim calcmode="lin" valueType="num">
                                      <p:cBhvr additive="base">
                                        <p:cTn id="181" dur="2000"/>
                                        <p:tgtEl>
                                          <p:spTgt spid="39"/>
                                        </p:tgtEl>
                                        <p:attrNameLst>
                                          <p:attrName>ppt_y</p:attrName>
                                        </p:attrNameLst>
                                      </p:cBhvr>
                                      <p:tavLst>
                                        <p:tav tm="0">
                                          <p:val>
                                            <p:strVal val="ppt_y"/>
                                          </p:val>
                                        </p:tav>
                                        <p:tav tm="100000">
                                          <p:val>
                                            <p:strVal val="ppt_y"/>
                                          </p:val>
                                        </p:tav>
                                      </p:tavLst>
                                    </p:anim>
                                    <p:set>
                                      <p:cBhvr>
                                        <p:cTn id="182" dur="1" fill="hold">
                                          <p:stCondLst>
                                            <p:cond delay="1999"/>
                                          </p:stCondLst>
                                        </p:cTn>
                                        <p:tgtEl>
                                          <p:spTgt spid="39"/>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2000"/>
                                        <p:tgtEl>
                                          <p:spTgt spid="40"/>
                                        </p:tgtEl>
                                        <p:attrNameLst>
                                          <p:attrName>ppt_x</p:attrName>
                                        </p:attrNameLst>
                                      </p:cBhvr>
                                      <p:tavLst>
                                        <p:tav tm="0">
                                          <p:val>
                                            <p:strVal val="ppt_x"/>
                                          </p:val>
                                        </p:tav>
                                        <p:tav tm="100000">
                                          <p:val>
                                            <p:strVal val="0-ppt_w/2"/>
                                          </p:val>
                                        </p:tav>
                                      </p:tavLst>
                                    </p:anim>
                                    <p:anim calcmode="lin" valueType="num">
                                      <p:cBhvr additive="base">
                                        <p:cTn id="185" dur="2000"/>
                                        <p:tgtEl>
                                          <p:spTgt spid="40"/>
                                        </p:tgtEl>
                                        <p:attrNameLst>
                                          <p:attrName>ppt_y</p:attrName>
                                        </p:attrNameLst>
                                      </p:cBhvr>
                                      <p:tavLst>
                                        <p:tav tm="0">
                                          <p:val>
                                            <p:strVal val="ppt_y"/>
                                          </p:val>
                                        </p:tav>
                                        <p:tav tm="100000">
                                          <p:val>
                                            <p:strVal val="ppt_y"/>
                                          </p:val>
                                        </p:tav>
                                      </p:tavLst>
                                    </p:anim>
                                    <p:set>
                                      <p:cBhvr>
                                        <p:cTn id="186" dur="1" fill="hold">
                                          <p:stCondLst>
                                            <p:cond delay="1999"/>
                                          </p:stCondLst>
                                        </p:cTn>
                                        <p:tgtEl>
                                          <p:spTgt spid="40"/>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41"/>
                                        </p:tgtEl>
                                        <p:attrNameLst>
                                          <p:attrName>ppt_x</p:attrName>
                                        </p:attrNameLst>
                                      </p:cBhvr>
                                      <p:tavLst>
                                        <p:tav tm="0">
                                          <p:val>
                                            <p:strVal val="ppt_x"/>
                                          </p:val>
                                        </p:tav>
                                        <p:tav tm="100000">
                                          <p:val>
                                            <p:strVal val="0-ppt_w/2"/>
                                          </p:val>
                                        </p:tav>
                                      </p:tavLst>
                                    </p:anim>
                                    <p:anim calcmode="lin" valueType="num">
                                      <p:cBhvr additive="base">
                                        <p:cTn id="189" dur="2000"/>
                                        <p:tgtEl>
                                          <p:spTgt spid="41"/>
                                        </p:tgtEl>
                                        <p:attrNameLst>
                                          <p:attrName>ppt_y</p:attrName>
                                        </p:attrNameLst>
                                      </p:cBhvr>
                                      <p:tavLst>
                                        <p:tav tm="0">
                                          <p:val>
                                            <p:strVal val="ppt_y"/>
                                          </p:val>
                                        </p:tav>
                                        <p:tav tm="100000">
                                          <p:val>
                                            <p:strVal val="ppt_y"/>
                                          </p:val>
                                        </p:tav>
                                      </p:tavLst>
                                    </p:anim>
                                    <p:set>
                                      <p:cBhvr>
                                        <p:cTn id="190" dur="1" fill="hold">
                                          <p:stCondLst>
                                            <p:cond delay="1999"/>
                                          </p:stCondLst>
                                        </p:cTn>
                                        <p:tgtEl>
                                          <p:spTgt spid="41"/>
                                        </p:tgtEl>
                                        <p:attrNameLst>
                                          <p:attrName>style.visibility</p:attrName>
                                        </p:attrNameLst>
                                      </p:cBhvr>
                                      <p:to>
                                        <p:strVal val="hidden"/>
                                      </p:to>
                                    </p:set>
                                  </p:childTnLst>
                                </p:cTn>
                              </p:par>
                              <p:par>
                                <p:cTn id="191" presetID="2" presetClass="exit" presetSubtype="8" fill="hold" grpId="3" nodeType="withEffect">
                                  <p:stCondLst>
                                    <p:cond delay="0"/>
                                  </p:stCondLst>
                                  <p:childTnLst>
                                    <p:anim calcmode="lin" valueType="num">
                                      <p:cBhvr additive="base">
                                        <p:cTn id="192" dur="2000"/>
                                        <p:tgtEl>
                                          <p:spTgt spid="42"/>
                                        </p:tgtEl>
                                        <p:attrNameLst>
                                          <p:attrName>ppt_x</p:attrName>
                                        </p:attrNameLst>
                                      </p:cBhvr>
                                      <p:tavLst>
                                        <p:tav tm="0">
                                          <p:val>
                                            <p:strVal val="ppt_x"/>
                                          </p:val>
                                        </p:tav>
                                        <p:tav tm="100000">
                                          <p:val>
                                            <p:strVal val="0-ppt_w/2"/>
                                          </p:val>
                                        </p:tav>
                                      </p:tavLst>
                                    </p:anim>
                                    <p:anim calcmode="lin" valueType="num">
                                      <p:cBhvr additive="base">
                                        <p:cTn id="193" dur="2000"/>
                                        <p:tgtEl>
                                          <p:spTgt spid="42"/>
                                        </p:tgtEl>
                                        <p:attrNameLst>
                                          <p:attrName>ppt_y</p:attrName>
                                        </p:attrNameLst>
                                      </p:cBhvr>
                                      <p:tavLst>
                                        <p:tav tm="0">
                                          <p:val>
                                            <p:strVal val="ppt_y"/>
                                          </p:val>
                                        </p:tav>
                                        <p:tav tm="100000">
                                          <p:val>
                                            <p:strVal val="ppt_y"/>
                                          </p:val>
                                        </p:tav>
                                      </p:tavLst>
                                    </p:anim>
                                    <p:set>
                                      <p:cBhvr>
                                        <p:cTn id="194" dur="1" fill="hold">
                                          <p:stCondLst>
                                            <p:cond delay="1999"/>
                                          </p:stCondLst>
                                        </p:cTn>
                                        <p:tgtEl>
                                          <p:spTgt spid="42"/>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43"/>
                                        </p:tgtEl>
                                        <p:attrNameLst>
                                          <p:attrName>ppt_x</p:attrName>
                                        </p:attrNameLst>
                                      </p:cBhvr>
                                      <p:tavLst>
                                        <p:tav tm="0">
                                          <p:val>
                                            <p:strVal val="ppt_x"/>
                                          </p:val>
                                        </p:tav>
                                        <p:tav tm="100000">
                                          <p:val>
                                            <p:strVal val="0-ppt_w/2"/>
                                          </p:val>
                                        </p:tav>
                                      </p:tavLst>
                                    </p:anim>
                                    <p:anim calcmode="lin" valueType="num">
                                      <p:cBhvr additive="base">
                                        <p:cTn id="197" dur="2000"/>
                                        <p:tgtEl>
                                          <p:spTgt spid="43"/>
                                        </p:tgtEl>
                                        <p:attrNameLst>
                                          <p:attrName>ppt_y</p:attrName>
                                        </p:attrNameLst>
                                      </p:cBhvr>
                                      <p:tavLst>
                                        <p:tav tm="0">
                                          <p:val>
                                            <p:strVal val="ppt_y"/>
                                          </p:val>
                                        </p:tav>
                                        <p:tav tm="100000">
                                          <p:val>
                                            <p:strVal val="ppt_y"/>
                                          </p:val>
                                        </p:tav>
                                      </p:tavLst>
                                    </p:anim>
                                    <p:set>
                                      <p:cBhvr>
                                        <p:cTn id="198" dur="1" fill="hold">
                                          <p:stCondLst>
                                            <p:cond delay="1999"/>
                                          </p:stCondLst>
                                        </p:cTn>
                                        <p:tgtEl>
                                          <p:spTgt spid="43"/>
                                        </p:tgtEl>
                                        <p:attrNameLst>
                                          <p:attrName>style.visibility</p:attrName>
                                        </p:attrNameLst>
                                      </p:cBhvr>
                                      <p:to>
                                        <p:strVal val="hidden"/>
                                      </p:to>
                                    </p:set>
                                  </p:childTnLst>
                                </p:cTn>
                              </p:par>
                              <p:par>
                                <p:cTn id="199" presetID="2" presetClass="exit" presetSubtype="8" fill="hold" grpId="3" nodeType="withEffect">
                                  <p:stCondLst>
                                    <p:cond delay="0"/>
                                  </p:stCondLst>
                                  <p:childTnLst>
                                    <p:anim calcmode="lin" valueType="num">
                                      <p:cBhvr additive="base">
                                        <p:cTn id="200" dur="2000"/>
                                        <p:tgtEl>
                                          <p:spTgt spid="44"/>
                                        </p:tgtEl>
                                        <p:attrNameLst>
                                          <p:attrName>ppt_x</p:attrName>
                                        </p:attrNameLst>
                                      </p:cBhvr>
                                      <p:tavLst>
                                        <p:tav tm="0">
                                          <p:val>
                                            <p:strVal val="ppt_x"/>
                                          </p:val>
                                        </p:tav>
                                        <p:tav tm="100000">
                                          <p:val>
                                            <p:strVal val="0-ppt_w/2"/>
                                          </p:val>
                                        </p:tav>
                                      </p:tavLst>
                                    </p:anim>
                                    <p:anim calcmode="lin" valueType="num">
                                      <p:cBhvr additive="base">
                                        <p:cTn id="201" dur="2000"/>
                                        <p:tgtEl>
                                          <p:spTgt spid="44"/>
                                        </p:tgtEl>
                                        <p:attrNameLst>
                                          <p:attrName>ppt_y</p:attrName>
                                        </p:attrNameLst>
                                      </p:cBhvr>
                                      <p:tavLst>
                                        <p:tav tm="0">
                                          <p:val>
                                            <p:strVal val="ppt_y"/>
                                          </p:val>
                                        </p:tav>
                                        <p:tav tm="100000">
                                          <p:val>
                                            <p:strVal val="ppt_y"/>
                                          </p:val>
                                        </p:tav>
                                      </p:tavLst>
                                    </p:anim>
                                    <p:set>
                                      <p:cBhvr>
                                        <p:cTn id="202" dur="1" fill="hold">
                                          <p:stCondLst>
                                            <p:cond delay="1999"/>
                                          </p:stCondLst>
                                        </p:cTn>
                                        <p:tgtEl>
                                          <p:spTgt spid="44"/>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2000"/>
                                        <p:tgtEl>
                                          <p:spTgt spid="45"/>
                                        </p:tgtEl>
                                        <p:attrNameLst>
                                          <p:attrName>ppt_x</p:attrName>
                                        </p:attrNameLst>
                                      </p:cBhvr>
                                      <p:tavLst>
                                        <p:tav tm="0">
                                          <p:val>
                                            <p:strVal val="ppt_x"/>
                                          </p:val>
                                        </p:tav>
                                        <p:tav tm="100000">
                                          <p:val>
                                            <p:strVal val="0-ppt_w/2"/>
                                          </p:val>
                                        </p:tav>
                                      </p:tavLst>
                                    </p:anim>
                                    <p:anim calcmode="lin" valueType="num">
                                      <p:cBhvr additive="base">
                                        <p:cTn id="205" dur="2000"/>
                                        <p:tgtEl>
                                          <p:spTgt spid="45"/>
                                        </p:tgtEl>
                                        <p:attrNameLst>
                                          <p:attrName>ppt_y</p:attrName>
                                        </p:attrNameLst>
                                      </p:cBhvr>
                                      <p:tavLst>
                                        <p:tav tm="0">
                                          <p:val>
                                            <p:strVal val="ppt_y"/>
                                          </p:val>
                                        </p:tav>
                                        <p:tav tm="100000">
                                          <p:val>
                                            <p:strVal val="ppt_y"/>
                                          </p:val>
                                        </p:tav>
                                      </p:tavLst>
                                    </p:anim>
                                    <p:set>
                                      <p:cBhvr>
                                        <p:cTn id="206" dur="1" fill="hold">
                                          <p:stCondLst>
                                            <p:cond delay="1999"/>
                                          </p:stCondLst>
                                        </p:cTn>
                                        <p:tgtEl>
                                          <p:spTgt spid="45"/>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46"/>
                                        </p:tgtEl>
                                        <p:attrNameLst>
                                          <p:attrName>ppt_x</p:attrName>
                                        </p:attrNameLst>
                                      </p:cBhvr>
                                      <p:tavLst>
                                        <p:tav tm="0">
                                          <p:val>
                                            <p:strVal val="ppt_x"/>
                                          </p:val>
                                        </p:tav>
                                        <p:tav tm="100000">
                                          <p:val>
                                            <p:strVal val="0-ppt_w/2"/>
                                          </p:val>
                                        </p:tav>
                                      </p:tavLst>
                                    </p:anim>
                                    <p:anim calcmode="lin" valueType="num">
                                      <p:cBhvr additive="base">
                                        <p:cTn id="209" dur="2000"/>
                                        <p:tgtEl>
                                          <p:spTgt spid="46"/>
                                        </p:tgtEl>
                                        <p:attrNameLst>
                                          <p:attrName>ppt_y</p:attrName>
                                        </p:attrNameLst>
                                      </p:cBhvr>
                                      <p:tavLst>
                                        <p:tav tm="0">
                                          <p:val>
                                            <p:strVal val="ppt_y"/>
                                          </p:val>
                                        </p:tav>
                                        <p:tav tm="100000">
                                          <p:val>
                                            <p:strVal val="ppt_y"/>
                                          </p:val>
                                        </p:tav>
                                      </p:tavLst>
                                    </p:anim>
                                    <p:set>
                                      <p:cBhvr>
                                        <p:cTn id="210" dur="1" fill="hold">
                                          <p:stCondLst>
                                            <p:cond delay="1999"/>
                                          </p:stCondLst>
                                        </p:cTn>
                                        <p:tgtEl>
                                          <p:spTgt spid="4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47"/>
                                        </p:tgtEl>
                                        <p:attrNameLst>
                                          <p:attrName>ppt_x</p:attrName>
                                        </p:attrNameLst>
                                      </p:cBhvr>
                                      <p:tavLst>
                                        <p:tav tm="0">
                                          <p:val>
                                            <p:strVal val="ppt_x"/>
                                          </p:val>
                                        </p:tav>
                                        <p:tav tm="100000">
                                          <p:val>
                                            <p:strVal val="0-ppt_w/2"/>
                                          </p:val>
                                        </p:tav>
                                      </p:tavLst>
                                    </p:anim>
                                    <p:anim calcmode="lin" valueType="num">
                                      <p:cBhvr additive="base">
                                        <p:cTn id="213" dur="2000"/>
                                        <p:tgtEl>
                                          <p:spTgt spid="47"/>
                                        </p:tgtEl>
                                        <p:attrNameLst>
                                          <p:attrName>ppt_y</p:attrName>
                                        </p:attrNameLst>
                                      </p:cBhvr>
                                      <p:tavLst>
                                        <p:tav tm="0">
                                          <p:val>
                                            <p:strVal val="ppt_y"/>
                                          </p:val>
                                        </p:tav>
                                        <p:tav tm="100000">
                                          <p:val>
                                            <p:strVal val="ppt_y"/>
                                          </p:val>
                                        </p:tav>
                                      </p:tavLst>
                                    </p:anim>
                                    <p:set>
                                      <p:cBhvr>
                                        <p:cTn id="214" dur="1" fill="hold">
                                          <p:stCondLst>
                                            <p:cond delay="1999"/>
                                          </p:stCondLst>
                                        </p:cTn>
                                        <p:tgtEl>
                                          <p:spTgt spid="47"/>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48"/>
                                        </p:tgtEl>
                                        <p:attrNameLst>
                                          <p:attrName>ppt_x</p:attrName>
                                        </p:attrNameLst>
                                      </p:cBhvr>
                                      <p:tavLst>
                                        <p:tav tm="0">
                                          <p:val>
                                            <p:strVal val="ppt_x"/>
                                          </p:val>
                                        </p:tav>
                                        <p:tav tm="100000">
                                          <p:val>
                                            <p:strVal val="0-ppt_w/2"/>
                                          </p:val>
                                        </p:tav>
                                      </p:tavLst>
                                    </p:anim>
                                    <p:anim calcmode="lin" valueType="num">
                                      <p:cBhvr additive="base">
                                        <p:cTn id="217" dur="2000"/>
                                        <p:tgtEl>
                                          <p:spTgt spid="48"/>
                                        </p:tgtEl>
                                        <p:attrNameLst>
                                          <p:attrName>ppt_y</p:attrName>
                                        </p:attrNameLst>
                                      </p:cBhvr>
                                      <p:tavLst>
                                        <p:tav tm="0">
                                          <p:val>
                                            <p:strVal val="ppt_y"/>
                                          </p:val>
                                        </p:tav>
                                        <p:tav tm="100000">
                                          <p:val>
                                            <p:strVal val="ppt_y"/>
                                          </p:val>
                                        </p:tav>
                                      </p:tavLst>
                                    </p:anim>
                                    <p:set>
                                      <p:cBhvr>
                                        <p:cTn id="218" dur="1" fill="hold">
                                          <p:stCondLst>
                                            <p:cond delay="1999"/>
                                          </p:stCondLst>
                                        </p:cTn>
                                        <p:tgtEl>
                                          <p:spTgt spid="48"/>
                                        </p:tgtEl>
                                        <p:attrNameLst>
                                          <p:attrName>style.visibility</p:attrName>
                                        </p:attrNameLst>
                                      </p:cBhvr>
                                      <p:to>
                                        <p:strVal val="hidden"/>
                                      </p:to>
                                    </p:set>
                                  </p:childTnLst>
                                </p:cTn>
                              </p:par>
                              <p:par>
                                <p:cTn id="219" presetID="17" presetClass="entr" presetSubtype="2" fill="hold" nodeType="withEffect">
                                  <p:stCondLst>
                                    <p:cond delay="0"/>
                                  </p:stCondLst>
                                  <p:childTnLst>
                                    <p:set>
                                      <p:cBhvr>
                                        <p:cTn id="220" dur="1" fill="hold">
                                          <p:stCondLst>
                                            <p:cond delay="0"/>
                                          </p:stCondLst>
                                        </p:cTn>
                                        <p:tgtEl>
                                          <p:spTgt spid="20"/>
                                        </p:tgtEl>
                                        <p:attrNameLst>
                                          <p:attrName>style.visibility</p:attrName>
                                        </p:attrNameLst>
                                      </p:cBhvr>
                                      <p:to>
                                        <p:strVal val="visible"/>
                                      </p:to>
                                    </p:set>
                                    <p:anim calcmode="lin" valueType="num">
                                      <p:cBhvr>
                                        <p:cTn id="221" dur="2000" fill="hold"/>
                                        <p:tgtEl>
                                          <p:spTgt spid="20"/>
                                        </p:tgtEl>
                                        <p:attrNameLst>
                                          <p:attrName>ppt_x</p:attrName>
                                        </p:attrNameLst>
                                      </p:cBhvr>
                                      <p:tavLst>
                                        <p:tav tm="0">
                                          <p:val>
                                            <p:strVal val="#ppt_x+#ppt_w/2"/>
                                          </p:val>
                                        </p:tav>
                                        <p:tav tm="100000">
                                          <p:val>
                                            <p:strVal val="#ppt_x"/>
                                          </p:val>
                                        </p:tav>
                                      </p:tavLst>
                                    </p:anim>
                                    <p:anim calcmode="lin" valueType="num">
                                      <p:cBhvr>
                                        <p:cTn id="222" dur="2000" fill="hold"/>
                                        <p:tgtEl>
                                          <p:spTgt spid="20"/>
                                        </p:tgtEl>
                                        <p:attrNameLst>
                                          <p:attrName>ppt_y</p:attrName>
                                        </p:attrNameLst>
                                      </p:cBhvr>
                                      <p:tavLst>
                                        <p:tav tm="0">
                                          <p:val>
                                            <p:strVal val="#ppt_y"/>
                                          </p:val>
                                        </p:tav>
                                        <p:tav tm="100000">
                                          <p:val>
                                            <p:strVal val="#ppt_y"/>
                                          </p:val>
                                        </p:tav>
                                      </p:tavLst>
                                    </p:anim>
                                    <p:anim calcmode="lin" valueType="num">
                                      <p:cBhvr>
                                        <p:cTn id="223" dur="2000" fill="hold"/>
                                        <p:tgtEl>
                                          <p:spTgt spid="20"/>
                                        </p:tgtEl>
                                        <p:attrNameLst>
                                          <p:attrName>ppt_w</p:attrName>
                                        </p:attrNameLst>
                                      </p:cBhvr>
                                      <p:tavLst>
                                        <p:tav tm="0">
                                          <p:val>
                                            <p:fltVal val="0"/>
                                          </p:val>
                                        </p:tav>
                                        <p:tav tm="100000">
                                          <p:val>
                                            <p:strVal val="#ppt_w"/>
                                          </p:val>
                                        </p:tav>
                                      </p:tavLst>
                                    </p:anim>
                                    <p:anim calcmode="lin" valueType="num">
                                      <p:cBhvr>
                                        <p:cTn id="224"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1" grpId="3" animBg="1"/>
      <p:bldP spid="22" grpId="0" animBg="1"/>
      <p:bldP spid="22" grpId="1" animBg="1"/>
      <p:bldP spid="22" grpId="2" animBg="1"/>
      <p:bldP spid="22"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4" name="43 Imagen" descr="1(8).jpg"/>
          <p:cNvPicPr>
            <a:picLocks noChangeAspect="1"/>
          </p:cNvPicPr>
          <p:nvPr/>
        </p:nvPicPr>
        <p:blipFill>
          <a:blip r:embed="rId2"/>
          <a:stretch>
            <a:fillRect/>
          </a:stretch>
        </p:blipFill>
        <p:spPr>
          <a:xfrm>
            <a:off x="0" y="13342"/>
            <a:ext cx="9144000" cy="6831315"/>
          </a:xfrm>
          <a:prstGeom prst="rect">
            <a:avLst/>
          </a:prstGeom>
        </p:spPr>
      </p:pic>
      <p:pic>
        <p:nvPicPr>
          <p:cNvPr id="45" name="44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357214"/>
            <a:ext cx="2023876" cy="862385"/>
          </a:xfrm>
          <a:prstGeom prst="rect">
            <a:avLst/>
          </a:prstGeom>
          <a:effectLst>
            <a:reflection blurRad="6350" stA="50000" endA="300" endPos="55500" dist="50800" dir="5400000" sy="-100000" algn="bl" rotWithShape="0"/>
          </a:effectLst>
        </p:spPr>
      </p:pic>
      <p:pic>
        <p:nvPicPr>
          <p:cNvPr id="46" name="45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357214"/>
            <a:ext cx="2023876" cy="928670"/>
          </a:xfrm>
          <a:prstGeom prst="rect">
            <a:avLst/>
          </a:prstGeom>
          <a:effectLst>
            <a:reflection blurRad="6350" stA="50000" endA="300" endPos="55500" dist="50800" dir="5400000" sy="-100000" algn="bl" rotWithShape="0"/>
          </a:effectLst>
        </p:spPr>
      </p:pic>
      <p:pic>
        <p:nvPicPr>
          <p:cNvPr id="47" name="46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71390"/>
            <a:ext cx="2023876" cy="862385"/>
          </a:xfrm>
          <a:prstGeom prst="rect">
            <a:avLst/>
          </a:prstGeom>
          <a:effectLst>
            <a:reflection blurRad="6350" stA="50000" endA="300" endPos="55500" dist="50800" dir="5400000" sy="-100000" algn="bl" rotWithShape="0"/>
          </a:effectLst>
        </p:spPr>
      </p:pic>
      <p:pic>
        <p:nvPicPr>
          <p:cNvPr id="48" name="47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71390"/>
            <a:ext cx="2023876" cy="857256"/>
          </a:xfrm>
          <a:prstGeom prst="rect">
            <a:avLst/>
          </a:prstGeom>
          <a:effectLst>
            <a:reflection blurRad="6350" stA="50000" endA="300" endPos="55500" dist="50800" dir="5400000" sy="-100000" algn="bl" rotWithShape="0"/>
          </a:effectLst>
        </p:spPr>
      </p:pic>
      <p:pic>
        <p:nvPicPr>
          <p:cNvPr id="49" name="48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571480"/>
            <a:ext cx="2023876" cy="862385"/>
          </a:xfrm>
          <a:prstGeom prst="rect">
            <a:avLst/>
          </a:prstGeom>
          <a:effectLst>
            <a:reflection blurRad="6350" stA="50000" endA="300" endPos="55500" dist="50800" dir="5400000" sy="-100000" algn="bl" rotWithShape="0"/>
          </a:effectLst>
        </p:spPr>
      </p:pic>
      <p:pic>
        <p:nvPicPr>
          <p:cNvPr id="50" name="49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571480"/>
            <a:ext cx="2023876" cy="928670"/>
          </a:xfrm>
          <a:prstGeom prst="rect">
            <a:avLst/>
          </a:prstGeom>
          <a:effectLst>
            <a:reflection blurRad="6350" stA="50000" endA="300" endPos="55500" dist="50800" dir="5400000" sy="-100000" algn="bl" rotWithShape="0"/>
          </a:effectLst>
        </p:spPr>
      </p:pic>
      <p:pic>
        <p:nvPicPr>
          <p:cNvPr id="51" name="50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1000084"/>
            <a:ext cx="2023876" cy="862385"/>
          </a:xfrm>
          <a:prstGeom prst="rect">
            <a:avLst/>
          </a:prstGeom>
          <a:effectLst>
            <a:reflection blurRad="6350" stA="50000" endA="300" endPos="55500" dist="50800" dir="5400000" sy="-100000" algn="bl" rotWithShape="0"/>
          </a:effectLst>
        </p:spPr>
      </p:pic>
      <p:pic>
        <p:nvPicPr>
          <p:cNvPr id="52" name="51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1000084"/>
            <a:ext cx="2023876" cy="857256"/>
          </a:xfrm>
          <a:prstGeom prst="rect">
            <a:avLst/>
          </a:prstGeom>
          <a:effectLst>
            <a:reflection blurRad="6350" stA="50000" endA="300" endPos="55500" dist="50800" dir="5400000" sy="-100000" algn="bl" rotWithShape="0"/>
          </a:effectLst>
        </p:spPr>
      </p:pic>
      <p:pic>
        <p:nvPicPr>
          <p:cNvPr id="53" name="52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1428736"/>
            <a:ext cx="2023876" cy="862385"/>
          </a:xfrm>
          <a:prstGeom prst="rect">
            <a:avLst/>
          </a:prstGeom>
          <a:effectLst>
            <a:reflection blurRad="6350" stA="50000" endA="300" endPos="55500" dist="50800" dir="5400000" sy="-100000" algn="bl" rotWithShape="0"/>
          </a:effectLst>
        </p:spPr>
      </p:pic>
      <p:pic>
        <p:nvPicPr>
          <p:cNvPr id="54" name="53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1428736"/>
            <a:ext cx="2023876" cy="928670"/>
          </a:xfrm>
          <a:prstGeom prst="rect">
            <a:avLst/>
          </a:prstGeom>
          <a:effectLst>
            <a:reflection blurRad="6350" stA="50000" endA="300" endPos="55500" dist="50800" dir="5400000" sy="-100000" algn="bl" rotWithShape="0"/>
          </a:effectLst>
        </p:spPr>
      </p:pic>
      <p:pic>
        <p:nvPicPr>
          <p:cNvPr id="55" name="54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1857340"/>
            <a:ext cx="2023876" cy="862385"/>
          </a:xfrm>
          <a:prstGeom prst="rect">
            <a:avLst/>
          </a:prstGeom>
          <a:effectLst>
            <a:reflection blurRad="6350" stA="50000" endA="300" endPos="55500" dist="50800" dir="5400000" sy="-100000" algn="bl" rotWithShape="0"/>
          </a:effectLst>
        </p:spPr>
      </p:pic>
      <p:pic>
        <p:nvPicPr>
          <p:cNvPr id="56" name="55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1857340"/>
            <a:ext cx="2023876" cy="857256"/>
          </a:xfrm>
          <a:prstGeom prst="rect">
            <a:avLst/>
          </a:prstGeom>
          <a:effectLst>
            <a:reflection blurRad="6350" stA="50000" endA="300" endPos="55500" dist="50800" dir="5400000" sy="-100000" algn="bl" rotWithShape="0"/>
          </a:effectLst>
        </p:spPr>
      </p:pic>
      <p:pic>
        <p:nvPicPr>
          <p:cNvPr id="57" name="56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2357430"/>
            <a:ext cx="2023876" cy="862385"/>
          </a:xfrm>
          <a:prstGeom prst="rect">
            <a:avLst/>
          </a:prstGeom>
          <a:effectLst>
            <a:reflection blurRad="6350" stA="50000" endA="300" endPos="55500" dist="50800" dir="5400000" sy="-100000" algn="bl" rotWithShape="0"/>
          </a:effectLst>
        </p:spPr>
      </p:pic>
      <p:pic>
        <p:nvPicPr>
          <p:cNvPr id="58" name="57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2357430"/>
            <a:ext cx="2023876" cy="928670"/>
          </a:xfrm>
          <a:prstGeom prst="rect">
            <a:avLst/>
          </a:prstGeom>
          <a:effectLst>
            <a:reflection blurRad="6350" stA="50000" endA="300" endPos="55500" dist="50800" dir="5400000" sy="-100000" algn="bl" rotWithShape="0"/>
          </a:effectLst>
        </p:spPr>
      </p:pic>
      <p:pic>
        <p:nvPicPr>
          <p:cNvPr id="59" name="58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2786034"/>
            <a:ext cx="2023876" cy="862385"/>
          </a:xfrm>
          <a:prstGeom prst="rect">
            <a:avLst/>
          </a:prstGeom>
          <a:effectLst>
            <a:reflection blurRad="6350" stA="50000" endA="300" endPos="55500" dist="50800" dir="5400000" sy="-100000" algn="bl" rotWithShape="0"/>
          </a:effectLst>
        </p:spPr>
      </p:pic>
      <p:pic>
        <p:nvPicPr>
          <p:cNvPr id="60" name="59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2786034"/>
            <a:ext cx="2023876" cy="857256"/>
          </a:xfrm>
          <a:prstGeom prst="rect">
            <a:avLst/>
          </a:prstGeom>
          <a:effectLst>
            <a:reflection blurRad="6350" stA="50000" endA="300" endPos="55500" dist="50800" dir="5400000" sy="-100000" algn="bl" rotWithShape="0"/>
          </a:effectLst>
        </p:spPr>
      </p:pic>
      <p:pic>
        <p:nvPicPr>
          <p:cNvPr id="61" name="60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3214686"/>
            <a:ext cx="2023876" cy="862385"/>
          </a:xfrm>
          <a:prstGeom prst="rect">
            <a:avLst/>
          </a:prstGeom>
          <a:effectLst>
            <a:reflection blurRad="6350" stA="50000" endA="300" endPos="55500" dist="50800" dir="5400000" sy="-100000" algn="bl" rotWithShape="0"/>
          </a:effectLst>
        </p:spPr>
      </p:pic>
      <p:pic>
        <p:nvPicPr>
          <p:cNvPr id="62" name="61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3214686"/>
            <a:ext cx="2023876" cy="928670"/>
          </a:xfrm>
          <a:prstGeom prst="rect">
            <a:avLst/>
          </a:prstGeom>
          <a:effectLst>
            <a:reflection blurRad="6350" stA="50000" endA="300" endPos="55500" dist="50800" dir="5400000" sy="-100000" algn="bl" rotWithShape="0"/>
          </a:effectLst>
        </p:spPr>
      </p:pic>
      <p:pic>
        <p:nvPicPr>
          <p:cNvPr id="63" name="62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3643290"/>
            <a:ext cx="2023876" cy="862385"/>
          </a:xfrm>
          <a:prstGeom prst="rect">
            <a:avLst/>
          </a:prstGeom>
          <a:effectLst>
            <a:reflection blurRad="6350" stA="50000" endA="300" endPos="55500" dist="50800" dir="5400000" sy="-100000" algn="bl" rotWithShape="0"/>
          </a:effectLst>
        </p:spPr>
      </p:pic>
      <p:pic>
        <p:nvPicPr>
          <p:cNvPr id="64" name="63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3643290"/>
            <a:ext cx="2023876" cy="857256"/>
          </a:xfrm>
          <a:prstGeom prst="rect">
            <a:avLst/>
          </a:prstGeom>
          <a:effectLst>
            <a:reflection blurRad="6350" stA="50000" endA="300" endPos="55500" dist="50800" dir="5400000" sy="-100000" algn="bl" rotWithShape="0"/>
          </a:effectLst>
        </p:spPr>
      </p:pic>
      <p:pic>
        <p:nvPicPr>
          <p:cNvPr id="65" name="64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4143380"/>
            <a:ext cx="2023876" cy="862385"/>
          </a:xfrm>
          <a:prstGeom prst="rect">
            <a:avLst/>
          </a:prstGeom>
          <a:effectLst>
            <a:reflection blurRad="6350" stA="50000" endA="300" endPos="55500" dist="50800" dir="5400000" sy="-100000" algn="bl" rotWithShape="0"/>
          </a:effectLst>
        </p:spPr>
      </p:pic>
      <p:pic>
        <p:nvPicPr>
          <p:cNvPr id="66" name="65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4143380"/>
            <a:ext cx="2023876" cy="928670"/>
          </a:xfrm>
          <a:prstGeom prst="rect">
            <a:avLst/>
          </a:prstGeom>
          <a:effectLst>
            <a:reflection blurRad="6350" stA="50000" endA="300" endPos="55500" dist="50800" dir="5400000" sy="-100000" algn="bl" rotWithShape="0"/>
          </a:effectLst>
        </p:spPr>
      </p:pic>
      <p:pic>
        <p:nvPicPr>
          <p:cNvPr id="67" name="66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4571984"/>
            <a:ext cx="2023876" cy="862385"/>
          </a:xfrm>
          <a:prstGeom prst="rect">
            <a:avLst/>
          </a:prstGeom>
          <a:effectLst>
            <a:reflection blurRad="6350" stA="50000" endA="300" endPos="55500" dist="50800" dir="5400000" sy="-100000" algn="bl" rotWithShape="0"/>
          </a:effectLst>
        </p:spPr>
      </p:pic>
      <p:pic>
        <p:nvPicPr>
          <p:cNvPr id="68" name="67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4571984"/>
            <a:ext cx="2023876" cy="857256"/>
          </a:xfrm>
          <a:prstGeom prst="rect">
            <a:avLst/>
          </a:prstGeom>
          <a:effectLst>
            <a:reflection blurRad="6350" stA="50000" endA="300" endPos="55500" dist="50800" dir="5400000" sy="-100000" algn="bl" rotWithShape="0"/>
          </a:effectLst>
        </p:spPr>
      </p:pic>
      <p:pic>
        <p:nvPicPr>
          <p:cNvPr id="69" name="68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5000636"/>
            <a:ext cx="2023876" cy="862385"/>
          </a:xfrm>
          <a:prstGeom prst="rect">
            <a:avLst/>
          </a:prstGeom>
          <a:effectLst>
            <a:reflection blurRad="6350" stA="50000" endA="300" endPos="55500" dist="50800" dir="5400000" sy="-100000" algn="bl" rotWithShape="0"/>
          </a:effectLst>
        </p:spPr>
      </p:pic>
      <p:pic>
        <p:nvPicPr>
          <p:cNvPr id="70" name="69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5000636"/>
            <a:ext cx="2023876" cy="928670"/>
          </a:xfrm>
          <a:prstGeom prst="rect">
            <a:avLst/>
          </a:prstGeom>
          <a:effectLst>
            <a:reflection blurRad="6350" stA="50000" endA="300" endPos="55500" dist="50800" dir="5400000" sy="-100000" algn="bl" rotWithShape="0"/>
          </a:effectLst>
        </p:spPr>
      </p:pic>
      <p:pic>
        <p:nvPicPr>
          <p:cNvPr id="71" name="70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5429240"/>
            <a:ext cx="2023876" cy="862385"/>
          </a:xfrm>
          <a:prstGeom prst="rect">
            <a:avLst/>
          </a:prstGeom>
          <a:effectLst>
            <a:reflection blurRad="6350" stA="50000" endA="300" endPos="55500" dist="50800" dir="5400000" sy="-100000" algn="bl" rotWithShape="0"/>
          </a:effectLst>
        </p:spPr>
      </p:pic>
      <p:pic>
        <p:nvPicPr>
          <p:cNvPr id="72" name="71 Imagen" descr="lineas.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flipV="1">
            <a:off x="4786314" y="5429240"/>
            <a:ext cx="2023876" cy="857256"/>
          </a:xfrm>
          <a:prstGeom prst="rect">
            <a:avLst/>
          </a:prstGeom>
          <a:effectLst>
            <a:reflection blurRad="6350" stA="50000" endA="300" endPos="55500" dist="50800" dir="5400000" sy="-100000" algn="bl" rotWithShape="0"/>
          </a:effectLst>
        </p:spPr>
      </p:pic>
      <p:pic>
        <p:nvPicPr>
          <p:cNvPr id="73" name="72 Imagen" descr="lineas.png"/>
          <p:cNvPicPr>
            <a:picLocks noChangeAspect="1"/>
          </p:cNvPicPr>
          <p:nvPr/>
        </p:nvPicPr>
        <p:blipFill>
          <a:blip r:embed="rId3" cstate="print">
            <a:duotone>
              <a:schemeClr val="accent5">
                <a:shade val="45000"/>
                <a:satMod val="135000"/>
              </a:schemeClr>
              <a:prstClr val="white"/>
            </a:duotone>
            <a:lum contrast="40000"/>
          </a:blip>
          <a:stretch>
            <a:fillRect/>
          </a:stretch>
        </p:blipFill>
        <p:spPr>
          <a:xfrm>
            <a:off x="2786050" y="5929330"/>
            <a:ext cx="2023876" cy="862385"/>
          </a:xfrm>
          <a:prstGeom prst="rect">
            <a:avLst/>
          </a:prstGeom>
          <a:effectLst>
            <a:reflection blurRad="6350" stA="50000" endA="300" endPos="55500" dist="50800" dir="5400000" sy="-100000" algn="bl" rotWithShape="0"/>
          </a:effectLst>
        </p:spPr>
      </p:pic>
      <p:pic>
        <p:nvPicPr>
          <p:cNvPr id="74" name="73 Imagen" descr="lineas.png"/>
          <p:cNvPicPr>
            <a:picLocks noChangeAspect="1"/>
          </p:cNvPicPr>
          <p:nvPr/>
        </p:nvPicPr>
        <p:blipFill>
          <a:blip r:embed="rId4" cstate="print">
            <a:duotone>
              <a:schemeClr val="accent5">
                <a:shade val="45000"/>
                <a:satMod val="135000"/>
              </a:schemeClr>
              <a:prstClr val="white"/>
            </a:duotone>
            <a:lum contrast="40000"/>
          </a:blip>
          <a:stretch>
            <a:fillRect/>
          </a:stretch>
        </p:blipFill>
        <p:spPr>
          <a:xfrm flipV="1">
            <a:off x="4786314" y="5929330"/>
            <a:ext cx="2023876" cy="928670"/>
          </a:xfrm>
          <a:prstGeom prst="rect">
            <a:avLst/>
          </a:prstGeom>
          <a:effectLst>
            <a:reflection blurRad="6350" stA="50000" endA="300" endPos="55500" dist="50800" dir="5400000" sy="-100000" algn="bl" rotWithShape="0"/>
          </a:effectLst>
        </p:spPr>
      </p:pic>
      <p:sp>
        <p:nvSpPr>
          <p:cNvPr id="75" name="74 Rectángulo"/>
          <p:cNvSpPr/>
          <p:nvPr/>
        </p:nvSpPr>
        <p:spPr>
          <a:xfrm>
            <a:off x="0" y="-714404"/>
            <a:ext cx="9144000" cy="850112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5"/>
                                        </p:tgtEl>
                                        <p:attrNameLst>
                                          <p:attrName>style.opacity</p:attrName>
                                        </p:attrNameLst>
                                      </p:cBhvr>
                                      <p:to>
                                        <p:strVal val="0"/>
                                      </p:to>
                                    </p:set>
                                    <p:animEffect filter="image" prLst="opacity: 0">
                                      <p:cBhvr rctx="IE">
                                        <p:cTn id="7" dur="indefinite"/>
                                        <p:tgtEl>
                                          <p:spTgt spid="75"/>
                                        </p:tgtEl>
                                      </p:cBhvr>
                                    </p:animEffect>
                                  </p:childTnLst>
                                </p:cTn>
                              </p:par>
                              <p:par>
                                <p:cTn id="8" presetID="2" presetClass="entr" presetSubtype="4"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 calcmode="lin" valueType="num">
                                      <p:cBhvr additive="base">
                                        <p:cTn id="10" dur="2000" fill="hold"/>
                                        <p:tgtEl>
                                          <p:spTgt spid="45"/>
                                        </p:tgtEl>
                                        <p:attrNameLst>
                                          <p:attrName>ppt_x</p:attrName>
                                        </p:attrNameLst>
                                      </p:cBhvr>
                                      <p:tavLst>
                                        <p:tav tm="0">
                                          <p:val>
                                            <p:strVal val="#ppt_x"/>
                                          </p:val>
                                        </p:tav>
                                        <p:tav tm="100000">
                                          <p:val>
                                            <p:strVal val="#ppt_x"/>
                                          </p:val>
                                        </p:tav>
                                      </p:tavLst>
                                    </p:anim>
                                    <p:anim calcmode="lin" valueType="num">
                                      <p:cBhvr additive="base">
                                        <p:cTn id="11" dur="2000" fill="hold"/>
                                        <p:tgtEl>
                                          <p:spTgt spid="4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6"/>
                                        </p:tgtEl>
                                        <p:attrNameLst>
                                          <p:attrName>style.visibility</p:attrName>
                                        </p:attrNameLst>
                                      </p:cBhvr>
                                      <p:to>
                                        <p:strVal val="visible"/>
                                      </p:to>
                                    </p:set>
                                    <p:anim calcmode="lin" valueType="num">
                                      <p:cBhvr additive="base">
                                        <p:cTn id="14" dur="2000" fill="hold"/>
                                        <p:tgtEl>
                                          <p:spTgt spid="46"/>
                                        </p:tgtEl>
                                        <p:attrNameLst>
                                          <p:attrName>ppt_x</p:attrName>
                                        </p:attrNameLst>
                                      </p:cBhvr>
                                      <p:tavLst>
                                        <p:tav tm="0">
                                          <p:val>
                                            <p:strVal val="#ppt_x"/>
                                          </p:val>
                                        </p:tav>
                                        <p:tav tm="100000">
                                          <p:val>
                                            <p:strVal val="#ppt_x"/>
                                          </p:val>
                                        </p:tav>
                                      </p:tavLst>
                                    </p:anim>
                                    <p:anim calcmode="lin" valueType="num">
                                      <p:cBhvr additive="base">
                                        <p:cTn id="15" dur="2000" fill="hold"/>
                                        <p:tgtEl>
                                          <p:spTgt spid="4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47"/>
                                        </p:tgtEl>
                                        <p:attrNameLst>
                                          <p:attrName>style.visibility</p:attrName>
                                        </p:attrNameLst>
                                      </p:cBhvr>
                                      <p:to>
                                        <p:strVal val="visible"/>
                                      </p:to>
                                    </p:set>
                                    <p:anim calcmode="lin" valueType="num">
                                      <p:cBhvr additive="base">
                                        <p:cTn id="18" dur="2000" fill="hold"/>
                                        <p:tgtEl>
                                          <p:spTgt spid="47"/>
                                        </p:tgtEl>
                                        <p:attrNameLst>
                                          <p:attrName>ppt_x</p:attrName>
                                        </p:attrNameLst>
                                      </p:cBhvr>
                                      <p:tavLst>
                                        <p:tav tm="0">
                                          <p:val>
                                            <p:strVal val="#ppt_x"/>
                                          </p:val>
                                        </p:tav>
                                        <p:tav tm="100000">
                                          <p:val>
                                            <p:strVal val="#ppt_x"/>
                                          </p:val>
                                        </p:tav>
                                      </p:tavLst>
                                    </p:anim>
                                    <p:anim calcmode="lin" valueType="num">
                                      <p:cBhvr additive="base">
                                        <p:cTn id="19" dur="2000" fill="hold"/>
                                        <p:tgtEl>
                                          <p:spTgt spid="4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additive="base">
                                        <p:cTn id="22" dur="2000" fill="hold"/>
                                        <p:tgtEl>
                                          <p:spTgt spid="48"/>
                                        </p:tgtEl>
                                        <p:attrNameLst>
                                          <p:attrName>ppt_x</p:attrName>
                                        </p:attrNameLst>
                                      </p:cBhvr>
                                      <p:tavLst>
                                        <p:tav tm="0">
                                          <p:val>
                                            <p:strVal val="#ppt_x"/>
                                          </p:val>
                                        </p:tav>
                                        <p:tav tm="100000">
                                          <p:val>
                                            <p:strVal val="#ppt_x"/>
                                          </p:val>
                                        </p:tav>
                                      </p:tavLst>
                                    </p:anim>
                                    <p:anim calcmode="lin" valueType="num">
                                      <p:cBhvr additive="base">
                                        <p:cTn id="23" dur="2000" fill="hold"/>
                                        <p:tgtEl>
                                          <p:spTgt spid="4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additive="base">
                                        <p:cTn id="26" dur="2000" fill="hold"/>
                                        <p:tgtEl>
                                          <p:spTgt spid="49"/>
                                        </p:tgtEl>
                                        <p:attrNameLst>
                                          <p:attrName>ppt_x</p:attrName>
                                        </p:attrNameLst>
                                      </p:cBhvr>
                                      <p:tavLst>
                                        <p:tav tm="0">
                                          <p:val>
                                            <p:strVal val="#ppt_x"/>
                                          </p:val>
                                        </p:tav>
                                        <p:tav tm="100000">
                                          <p:val>
                                            <p:strVal val="#ppt_x"/>
                                          </p:val>
                                        </p:tav>
                                      </p:tavLst>
                                    </p:anim>
                                    <p:anim calcmode="lin" valueType="num">
                                      <p:cBhvr additive="base">
                                        <p:cTn id="27" dur="2000" fill="hold"/>
                                        <p:tgtEl>
                                          <p:spTgt spid="4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50"/>
                                        </p:tgtEl>
                                        <p:attrNameLst>
                                          <p:attrName>style.visibility</p:attrName>
                                        </p:attrNameLst>
                                      </p:cBhvr>
                                      <p:to>
                                        <p:strVal val="visible"/>
                                      </p:to>
                                    </p:set>
                                    <p:anim calcmode="lin" valueType="num">
                                      <p:cBhvr additive="base">
                                        <p:cTn id="30" dur="2000" fill="hold"/>
                                        <p:tgtEl>
                                          <p:spTgt spid="50"/>
                                        </p:tgtEl>
                                        <p:attrNameLst>
                                          <p:attrName>ppt_x</p:attrName>
                                        </p:attrNameLst>
                                      </p:cBhvr>
                                      <p:tavLst>
                                        <p:tav tm="0">
                                          <p:val>
                                            <p:strVal val="#ppt_x"/>
                                          </p:val>
                                        </p:tav>
                                        <p:tav tm="100000">
                                          <p:val>
                                            <p:strVal val="#ppt_x"/>
                                          </p:val>
                                        </p:tav>
                                      </p:tavLst>
                                    </p:anim>
                                    <p:anim calcmode="lin" valueType="num">
                                      <p:cBhvr additive="base">
                                        <p:cTn id="31" dur="2000" fill="hold"/>
                                        <p:tgtEl>
                                          <p:spTgt spid="5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2000" fill="hold"/>
                                        <p:tgtEl>
                                          <p:spTgt spid="51"/>
                                        </p:tgtEl>
                                        <p:attrNameLst>
                                          <p:attrName>ppt_x</p:attrName>
                                        </p:attrNameLst>
                                      </p:cBhvr>
                                      <p:tavLst>
                                        <p:tav tm="0">
                                          <p:val>
                                            <p:strVal val="#ppt_x"/>
                                          </p:val>
                                        </p:tav>
                                        <p:tav tm="100000">
                                          <p:val>
                                            <p:strVal val="#ppt_x"/>
                                          </p:val>
                                        </p:tav>
                                      </p:tavLst>
                                    </p:anim>
                                    <p:anim calcmode="lin" valueType="num">
                                      <p:cBhvr additive="base">
                                        <p:cTn id="35" dur="2000" fill="hold"/>
                                        <p:tgtEl>
                                          <p:spTgt spid="5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2000" fill="hold"/>
                                        <p:tgtEl>
                                          <p:spTgt spid="52"/>
                                        </p:tgtEl>
                                        <p:attrNameLst>
                                          <p:attrName>ppt_x</p:attrName>
                                        </p:attrNameLst>
                                      </p:cBhvr>
                                      <p:tavLst>
                                        <p:tav tm="0">
                                          <p:val>
                                            <p:strVal val="#ppt_x"/>
                                          </p:val>
                                        </p:tav>
                                        <p:tav tm="100000">
                                          <p:val>
                                            <p:strVal val="#ppt_x"/>
                                          </p:val>
                                        </p:tav>
                                      </p:tavLst>
                                    </p:anim>
                                    <p:anim calcmode="lin" valueType="num">
                                      <p:cBhvr additive="base">
                                        <p:cTn id="39" dur="2000" fill="hold"/>
                                        <p:tgtEl>
                                          <p:spTgt spid="5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2000" fill="hold"/>
                                        <p:tgtEl>
                                          <p:spTgt spid="53"/>
                                        </p:tgtEl>
                                        <p:attrNameLst>
                                          <p:attrName>ppt_x</p:attrName>
                                        </p:attrNameLst>
                                      </p:cBhvr>
                                      <p:tavLst>
                                        <p:tav tm="0">
                                          <p:val>
                                            <p:strVal val="#ppt_x"/>
                                          </p:val>
                                        </p:tav>
                                        <p:tav tm="100000">
                                          <p:val>
                                            <p:strVal val="#ppt_x"/>
                                          </p:val>
                                        </p:tav>
                                      </p:tavLst>
                                    </p:anim>
                                    <p:anim calcmode="lin" valueType="num">
                                      <p:cBhvr additive="base">
                                        <p:cTn id="43" dur="20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4"/>
                                        </p:tgtEl>
                                        <p:attrNameLst>
                                          <p:attrName>style.visibility</p:attrName>
                                        </p:attrNameLst>
                                      </p:cBhvr>
                                      <p:to>
                                        <p:strVal val="visible"/>
                                      </p:to>
                                    </p:set>
                                    <p:anim calcmode="lin" valueType="num">
                                      <p:cBhvr additive="base">
                                        <p:cTn id="46" dur="2000" fill="hold"/>
                                        <p:tgtEl>
                                          <p:spTgt spid="54"/>
                                        </p:tgtEl>
                                        <p:attrNameLst>
                                          <p:attrName>ppt_x</p:attrName>
                                        </p:attrNameLst>
                                      </p:cBhvr>
                                      <p:tavLst>
                                        <p:tav tm="0">
                                          <p:val>
                                            <p:strVal val="#ppt_x"/>
                                          </p:val>
                                        </p:tav>
                                        <p:tav tm="100000">
                                          <p:val>
                                            <p:strVal val="#ppt_x"/>
                                          </p:val>
                                        </p:tav>
                                      </p:tavLst>
                                    </p:anim>
                                    <p:anim calcmode="lin" valueType="num">
                                      <p:cBhvr additive="base">
                                        <p:cTn id="47" dur="2000" fill="hold"/>
                                        <p:tgtEl>
                                          <p:spTgt spid="5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55"/>
                                        </p:tgtEl>
                                        <p:attrNameLst>
                                          <p:attrName>style.visibility</p:attrName>
                                        </p:attrNameLst>
                                      </p:cBhvr>
                                      <p:to>
                                        <p:strVal val="visible"/>
                                      </p:to>
                                    </p:set>
                                    <p:anim calcmode="lin" valueType="num">
                                      <p:cBhvr additive="base">
                                        <p:cTn id="50" dur="2000" fill="hold"/>
                                        <p:tgtEl>
                                          <p:spTgt spid="55"/>
                                        </p:tgtEl>
                                        <p:attrNameLst>
                                          <p:attrName>ppt_x</p:attrName>
                                        </p:attrNameLst>
                                      </p:cBhvr>
                                      <p:tavLst>
                                        <p:tav tm="0">
                                          <p:val>
                                            <p:strVal val="#ppt_x"/>
                                          </p:val>
                                        </p:tav>
                                        <p:tav tm="100000">
                                          <p:val>
                                            <p:strVal val="#ppt_x"/>
                                          </p:val>
                                        </p:tav>
                                      </p:tavLst>
                                    </p:anim>
                                    <p:anim calcmode="lin" valueType="num">
                                      <p:cBhvr additive="base">
                                        <p:cTn id="51" dur="2000" fill="hold"/>
                                        <p:tgtEl>
                                          <p:spTgt spid="5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2000" fill="hold"/>
                                        <p:tgtEl>
                                          <p:spTgt spid="56"/>
                                        </p:tgtEl>
                                        <p:attrNameLst>
                                          <p:attrName>ppt_x</p:attrName>
                                        </p:attrNameLst>
                                      </p:cBhvr>
                                      <p:tavLst>
                                        <p:tav tm="0">
                                          <p:val>
                                            <p:strVal val="#ppt_x"/>
                                          </p:val>
                                        </p:tav>
                                        <p:tav tm="100000">
                                          <p:val>
                                            <p:strVal val="#ppt_x"/>
                                          </p:val>
                                        </p:tav>
                                      </p:tavLst>
                                    </p:anim>
                                    <p:anim calcmode="lin" valueType="num">
                                      <p:cBhvr additive="base">
                                        <p:cTn id="55" dur="2000" fill="hold"/>
                                        <p:tgtEl>
                                          <p:spTgt spid="5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2000" fill="hold"/>
                                        <p:tgtEl>
                                          <p:spTgt spid="57"/>
                                        </p:tgtEl>
                                        <p:attrNameLst>
                                          <p:attrName>ppt_x</p:attrName>
                                        </p:attrNameLst>
                                      </p:cBhvr>
                                      <p:tavLst>
                                        <p:tav tm="0">
                                          <p:val>
                                            <p:strVal val="#ppt_x"/>
                                          </p:val>
                                        </p:tav>
                                        <p:tav tm="100000">
                                          <p:val>
                                            <p:strVal val="#ppt_x"/>
                                          </p:val>
                                        </p:tav>
                                      </p:tavLst>
                                    </p:anim>
                                    <p:anim calcmode="lin" valueType="num">
                                      <p:cBhvr additive="base">
                                        <p:cTn id="59" dur="2000" fill="hold"/>
                                        <p:tgtEl>
                                          <p:spTgt spid="5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2000" fill="hold"/>
                                        <p:tgtEl>
                                          <p:spTgt spid="58"/>
                                        </p:tgtEl>
                                        <p:attrNameLst>
                                          <p:attrName>ppt_x</p:attrName>
                                        </p:attrNameLst>
                                      </p:cBhvr>
                                      <p:tavLst>
                                        <p:tav tm="0">
                                          <p:val>
                                            <p:strVal val="#ppt_x"/>
                                          </p:val>
                                        </p:tav>
                                        <p:tav tm="100000">
                                          <p:val>
                                            <p:strVal val="#ppt_x"/>
                                          </p:val>
                                        </p:tav>
                                      </p:tavLst>
                                    </p:anim>
                                    <p:anim calcmode="lin" valueType="num">
                                      <p:cBhvr additive="base">
                                        <p:cTn id="63" dur="2000" fill="hold"/>
                                        <p:tgtEl>
                                          <p:spTgt spid="5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2000" fill="hold"/>
                                        <p:tgtEl>
                                          <p:spTgt spid="59"/>
                                        </p:tgtEl>
                                        <p:attrNameLst>
                                          <p:attrName>ppt_x</p:attrName>
                                        </p:attrNameLst>
                                      </p:cBhvr>
                                      <p:tavLst>
                                        <p:tav tm="0">
                                          <p:val>
                                            <p:strVal val="#ppt_x"/>
                                          </p:val>
                                        </p:tav>
                                        <p:tav tm="100000">
                                          <p:val>
                                            <p:strVal val="#ppt_x"/>
                                          </p:val>
                                        </p:tav>
                                      </p:tavLst>
                                    </p:anim>
                                    <p:anim calcmode="lin" valueType="num">
                                      <p:cBhvr additive="base">
                                        <p:cTn id="67" dur="2000" fill="hold"/>
                                        <p:tgtEl>
                                          <p:spTgt spid="5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additive="base">
                                        <p:cTn id="70" dur="2000" fill="hold"/>
                                        <p:tgtEl>
                                          <p:spTgt spid="60"/>
                                        </p:tgtEl>
                                        <p:attrNameLst>
                                          <p:attrName>ppt_x</p:attrName>
                                        </p:attrNameLst>
                                      </p:cBhvr>
                                      <p:tavLst>
                                        <p:tav tm="0">
                                          <p:val>
                                            <p:strVal val="#ppt_x"/>
                                          </p:val>
                                        </p:tav>
                                        <p:tav tm="100000">
                                          <p:val>
                                            <p:strVal val="#ppt_x"/>
                                          </p:val>
                                        </p:tav>
                                      </p:tavLst>
                                    </p:anim>
                                    <p:anim calcmode="lin" valueType="num">
                                      <p:cBhvr additive="base">
                                        <p:cTn id="71" dur="2000" fill="hold"/>
                                        <p:tgtEl>
                                          <p:spTgt spid="6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61"/>
                                        </p:tgtEl>
                                        <p:attrNameLst>
                                          <p:attrName>style.visibility</p:attrName>
                                        </p:attrNameLst>
                                      </p:cBhvr>
                                      <p:to>
                                        <p:strVal val="visible"/>
                                      </p:to>
                                    </p:set>
                                    <p:anim calcmode="lin" valueType="num">
                                      <p:cBhvr additive="base">
                                        <p:cTn id="74" dur="2000" fill="hold"/>
                                        <p:tgtEl>
                                          <p:spTgt spid="61"/>
                                        </p:tgtEl>
                                        <p:attrNameLst>
                                          <p:attrName>ppt_x</p:attrName>
                                        </p:attrNameLst>
                                      </p:cBhvr>
                                      <p:tavLst>
                                        <p:tav tm="0">
                                          <p:val>
                                            <p:strVal val="#ppt_x"/>
                                          </p:val>
                                        </p:tav>
                                        <p:tav tm="100000">
                                          <p:val>
                                            <p:strVal val="#ppt_x"/>
                                          </p:val>
                                        </p:tav>
                                      </p:tavLst>
                                    </p:anim>
                                    <p:anim calcmode="lin" valueType="num">
                                      <p:cBhvr additive="base">
                                        <p:cTn id="75" dur="2000" fill="hold"/>
                                        <p:tgtEl>
                                          <p:spTgt spid="6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62"/>
                                        </p:tgtEl>
                                        <p:attrNameLst>
                                          <p:attrName>style.visibility</p:attrName>
                                        </p:attrNameLst>
                                      </p:cBhvr>
                                      <p:to>
                                        <p:strVal val="visible"/>
                                      </p:to>
                                    </p:set>
                                    <p:anim calcmode="lin" valueType="num">
                                      <p:cBhvr additive="base">
                                        <p:cTn id="78" dur="2000" fill="hold"/>
                                        <p:tgtEl>
                                          <p:spTgt spid="62"/>
                                        </p:tgtEl>
                                        <p:attrNameLst>
                                          <p:attrName>ppt_x</p:attrName>
                                        </p:attrNameLst>
                                      </p:cBhvr>
                                      <p:tavLst>
                                        <p:tav tm="0">
                                          <p:val>
                                            <p:strVal val="#ppt_x"/>
                                          </p:val>
                                        </p:tav>
                                        <p:tav tm="100000">
                                          <p:val>
                                            <p:strVal val="#ppt_x"/>
                                          </p:val>
                                        </p:tav>
                                      </p:tavLst>
                                    </p:anim>
                                    <p:anim calcmode="lin" valueType="num">
                                      <p:cBhvr additive="base">
                                        <p:cTn id="79" dur="2000" fill="hold"/>
                                        <p:tgtEl>
                                          <p:spTgt spid="6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63"/>
                                        </p:tgtEl>
                                        <p:attrNameLst>
                                          <p:attrName>style.visibility</p:attrName>
                                        </p:attrNameLst>
                                      </p:cBhvr>
                                      <p:to>
                                        <p:strVal val="visible"/>
                                      </p:to>
                                    </p:set>
                                    <p:anim calcmode="lin" valueType="num">
                                      <p:cBhvr additive="base">
                                        <p:cTn id="82" dur="2000" fill="hold"/>
                                        <p:tgtEl>
                                          <p:spTgt spid="63"/>
                                        </p:tgtEl>
                                        <p:attrNameLst>
                                          <p:attrName>ppt_x</p:attrName>
                                        </p:attrNameLst>
                                      </p:cBhvr>
                                      <p:tavLst>
                                        <p:tav tm="0">
                                          <p:val>
                                            <p:strVal val="#ppt_x"/>
                                          </p:val>
                                        </p:tav>
                                        <p:tav tm="100000">
                                          <p:val>
                                            <p:strVal val="#ppt_x"/>
                                          </p:val>
                                        </p:tav>
                                      </p:tavLst>
                                    </p:anim>
                                    <p:anim calcmode="lin" valueType="num">
                                      <p:cBhvr additive="base">
                                        <p:cTn id="83" dur="2000" fill="hold"/>
                                        <p:tgtEl>
                                          <p:spTgt spid="6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2000" fill="hold"/>
                                        <p:tgtEl>
                                          <p:spTgt spid="64"/>
                                        </p:tgtEl>
                                        <p:attrNameLst>
                                          <p:attrName>ppt_x</p:attrName>
                                        </p:attrNameLst>
                                      </p:cBhvr>
                                      <p:tavLst>
                                        <p:tav tm="0">
                                          <p:val>
                                            <p:strVal val="#ppt_x"/>
                                          </p:val>
                                        </p:tav>
                                        <p:tav tm="100000">
                                          <p:val>
                                            <p:strVal val="#ppt_x"/>
                                          </p:val>
                                        </p:tav>
                                      </p:tavLst>
                                    </p:anim>
                                    <p:anim calcmode="lin" valueType="num">
                                      <p:cBhvr additive="base">
                                        <p:cTn id="87" dur="2000" fill="hold"/>
                                        <p:tgtEl>
                                          <p:spTgt spid="6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65"/>
                                        </p:tgtEl>
                                        <p:attrNameLst>
                                          <p:attrName>style.visibility</p:attrName>
                                        </p:attrNameLst>
                                      </p:cBhvr>
                                      <p:to>
                                        <p:strVal val="visible"/>
                                      </p:to>
                                    </p:set>
                                    <p:anim calcmode="lin" valueType="num">
                                      <p:cBhvr additive="base">
                                        <p:cTn id="90" dur="2000" fill="hold"/>
                                        <p:tgtEl>
                                          <p:spTgt spid="65"/>
                                        </p:tgtEl>
                                        <p:attrNameLst>
                                          <p:attrName>ppt_x</p:attrName>
                                        </p:attrNameLst>
                                      </p:cBhvr>
                                      <p:tavLst>
                                        <p:tav tm="0">
                                          <p:val>
                                            <p:strVal val="#ppt_x"/>
                                          </p:val>
                                        </p:tav>
                                        <p:tav tm="100000">
                                          <p:val>
                                            <p:strVal val="#ppt_x"/>
                                          </p:val>
                                        </p:tav>
                                      </p:tavLst>
                                    </p:anim>
                                    <p:anim calcmode="lin" valueType="num">
                                      <p:cBhvr additive="base">
                                        <p:cTn id="91" dur="2000" fill="hold"/>
                                        <p:tgtEl>
                                          <p:spTgt spid="6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2000" fill="hold"/>
                                        <p:tgtEl>
                                          <p:spTgt spid="66"/>
                                        </p:tgtEl>
                                        <p:attrNameLst>
                                          <p:attrName>ppt_x</p:attrName>
                                        </p:attrNameLst>
                                      </p:cBhvr>
                                      <p:tavLst>
                                        <p:tav tm="0">
                                          <p:val>
                                            <p:strVal val="#ppt_x"/>
                                          </p:val>
                                        </p:tav>
                                        <p:tav tm="100000">
                                          <p:val>
                                            <p:strVal val="#ppt_x"/>
                                          </p:val>
                                        </p:tav>
                                      </p:tavLst>
                                    </p:anim>
                                    <p:anim calcmode="lin" valueType="num">
                                      <p:cBhvr additive="base">
                                        <p:cTn id="95" dur="2000" fill="hold"/>
                                        <p:tgtEl>
                                          <p:spTgt spid="6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67"/>
                                        </p:tgtEl>
                                        <p:attrNameLst>
                                          <p:attrName>style.visibility</p:attrName>
                                        </p:attrNameLst>
                                      </p:cBhvr>
                                      <p:to>
                                        <p:strVal val="visible"/>
                                      </p:to>
                                    </p:set>
                                    <p:anim calcmode="lin" valueType="num">
                                      <p:cBhvr additive="base">
                                        <p:cTn id="98" dur="2000" fill="hold"/>
                                        <p:tgtEl>
                                          <p:spTgt spid="67"/>
                                        </p:tgtEl>
                                        <p:attrNameLst>
                                          <p:attrName>ppt_x</p:attrName>
                                        </p:attrNameLst>
                                      </p:cBhvr>
                                      <p:tavLst>
                                        <p:tav tm="0">
                                          <p:val>
                                            <p:strVal val="#ppt_x"/>
                                          </p:val>
                                        </p:tav>
                                        <p:tav tm="100000">
                                          <p:val>
                                            <p:strVal val="#ppt_x"/>
                                          </p:val>
                                        </p:tav>
                                      </p:tavLst>
                                    </p:anim>
                                    <p:anim calcmode="lin" valueType="num">
                                      <p:cBhvr additive="base">
                                        <p:cTn id="99" dur="2000" fill="hold"/>
                                        <p:tgtEl>
                                          <p:spTgt spid="6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68"/>
                                        </p:tgtEl>
                                        <p:attrNameLst>
                                          <p:attrName>style.visibility</p:attrName>
                                        </p:attrNameLst>
                                      </p:cBhvr>
                                      <p:to>
                                        <p:strVal val="visible"/>
                                      </p:to>
                                    </p:set>
                                    <p:anim calcmode="lin" valueType="num">
                                      <p:cBhvr additive="base">
                                        <p:cTn id="102" dur="2000" fill="hold"/>
                                        <p:tgtEl>
                                          <p:spTgt spid="68"/>
                                        </p:tgtEl>
                                        <p:attrNameLst>
                                          <p:attrName>ppt_x</p:attrName>
                                        </p:attrNameLst>
                                      </p:cBhvr>
                                      <p:tavLst>
                                        <p:tav tm="0">
                                          <p:val>
                                            <p:strVal val="#ppt_x"/>
                                          </p:val>
                                        </p:tav>
                                        <p:tav tm="100000">
                                          <p:val>
                                            <p:strVal val="#ppt_x"/>
                                          </p:val>
                                        </p:tav>
                                      </p:tavLst>
                                    </p:anim>
                                    <p:anim calcmode="lin" valueType="num">
                                      <p:cBhvr additive="base">
                                        <p:cTn id="103" dur="2000" fill="hold"/>
                                        <p:tgtEl>
                                          <p:spTgt spid="6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69"/>
                                        </p:tgtEl>
                                        <p:attrNameLst>
                                          <p:attrName>style.visibility</p:attrName>
                                        </p:attrNameLst>
                                      </p:cBhvr>
                                      <p:to>
                                        <p:strVal val="visible"/>
                                      </p:to>
                                    </p:set>
                                    <p:anim calcmode="lin" valueType="num">
                                      <p:cBhvr additive="base">
                                        <p:cTn id="106" dur="2000" fill="hold"/>
                                        <p:tgtEl>
                                          <p:spTgt spid="69"/>
                                        </p:tgtEl>
                                        <p:attrNameLst>
                                          <p:attrName>ppt_x</p:attrName>
                                        </p:attrNameLst>
                                      </p:cBhvr>
                                      <p:tavLst>
                                        <p:tav tm="0">
                                          <p:val>
                                            <p:strVal val="#ppt_x"/>
                                          </p:val>
                                        </p:tav>
                                        <p:tav tm="100000">
                                          <p:val>
                                            <p:strVal val="#ppt_x"/>
                                          </p:val>
                                        </p:tav>
                                      </p:tavLst>
                                    </p:anim>
                                    <p:anim calcmode="lin" valueType="num">
                                      <p:cBhvr additive="base">
                                        <p:cTn id="107" dur="2000" fill="hold"/>
                                        <p:tgtEl>
                                          <p:spTgt spid="6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70"/>
                                        </p:tgtEl>
                                        <p:attrNameLst>
                                          <p:attrName>style.visibility</p:attrName>
                                        </p:attrNameLst>
                                      </p:cBhvr>
                                      <p:to>
                                        <p:strVal val="visible"/>
                                      </p:to>
                                    </p:set>
                                    <p:anim calcmode="lin" valueType="num">
                                      <p:cBhvr additive="base">
                                        <p:cTn id="110" dur="2000" fill="hold"/>
                                        <p:tgtEl>
                                          <p:spTgt spid="70"/>
                                        </p:tgtEl>
                                        <p:attrNameLst>
                                          <p:attrName>ppt_x</p:attrName>
                                        </p:attrNameLst>
                                      </p:cBhvr>
                                      <p:tavLst>
                                        <p:tav tm="0">
                                          <p:val>
                                            <p:strVal val="#ppt_x"/>
                                          </p:val>
                                        </p:tav>
                                        <p:tav tm="100000">
                                          <p:val>
                                            <p:strVal val="#ppt_x"/>
                                          </p:val>
                                        </p:tav>
                                      </p:tavLst>
                                    </p:anim>
                                    <p:anim calcmode="lin" valueType="num">
                                      <p:cBhvr additive="base">
                                        <p:cTn id="111" dur="2000" fill="hold"/>
                                        <p:tgtEl>
                                          <p:spTgt spid="7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71"/>
                                        </p:tgtEl>
                                        <p:attrNameLst>
                                          <p:attrName>style.visibility</p:attrName>
                                        </p:attrNameLst>
                                      </p:cBhvr>
                                      <p:to>
                                        <p:strVal val="visible"/>
                                      </p:to>
                                    </p:set>
                                    <p:anim calcmode="lin" valueType="num">
                                      <p:cBhvr additive="base">
                                        <p:cTn id="114" dur="2000" fill="hold"/>
                                        <p:tgtEl>
                                          <p:spTgt spid="71"/>
                                        </p:tgtEl>
                                        <p:attrNameLst>
                                          <p:attrName>ppt_x</p:attrName>
                                        </p:attrNameLst>
                                      </p:cBhvr>
                                      <p:tavLst>
                                        <p:tav tm="0">
                                          <p:val>
                                            <p:strVal val="#ppt_x"/>
                                          </p:val>
                                        </p:tav>
                                        <p:tav tm="100000">
                                          <p:val>
                                            <p:strVal val="#ppt_x"/>
                                          </p:val>
                                        </p:tav>
                                      </p:tavLst>
                                    </p:anim>
                                    <p:anim calcmode="lin" valueType="num">
                                      <p:cBhvr additive="base">
                                        <p:cTn id="115" dur="2000" fill="hold"/>
                                        <p:tgtEl>
                                          <p:spTgt spid="7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72"/>
                                        </p:tgtEl>
                                        <p:attrNameLst>
                                          <p:attrName>style.visibility</p:attrName>
                                        </p:attrNameLst>
                                      </p:cBhvr>
                                      <p:to>
                                        <p:strVal val="visible"/>
                                      </p:to>
                                    </p:set>
                                    <p:anim calcmode="lin" valueType="num">
                                      <p:cBhvr additive="base">
                                        <p:cTn id="118" dur="2000" fill="hold"/>
                                        <p:tgtEl>
                                          <p:spTgt spid="72"/>
                                        </p:tgtEl>
                                        <p:attrNameLst>
                                          <p:attrName>ppt_x</p:attrName>
                                        </p:attrNameLst>
                                      </p:cBhvr>
                                      <p:tavLst>
                                        <p:tav tm="0">
                                          <p:val>
                                            <p:strVal val="#ppt_x"/>
                                          </p:val>
                                        </p:tav>
                                        <p:tav tm="100000">
                                          <p:val>
                                            <p:strVal val="#ppt_x"/>
                                          </p:val>
                                        </p:tav>
                                      </p:tavLst>
                                    </p:anim>
                                    <p:anim calcmode="lin" valueType="num">
                                      <p:cBhvr additive="base">
                                        <p:cTn id="119" dur="2000" fill="hold"/>
                                        <p:tgtEl>
                                          <p:spTgt spid="7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73"/>
                                        </p:tgtEl>
                                        <p:attrNameLst>
                                          <p:attrName>style.visibility</p:attrName>
                                        </p:attrNameLst>
                                      </p:cBhvr>
                                      <p:to>
                                        <p:strVal val="visible"/>
                                      </p:to>
                                    </p:set>
                                    <p:anim calcmode="lin" valueType="num">
                                      <p:cBhvr additive="base">
                                        <p:cTn id="122" dur="2000" fill="hold"/>
                                        <p:tgtEl>
                                          <p:spTgt spid="73"/>
                                        </p:tgtEl>
                                        <p:attrNameLst>
                                          <p:attrName>ppt_x</p:attrName>
                                        </p:attrNameLst>
                                      </p:cBhvr>
                                      <p:tavLst>
                                        <p:tav tm="0">
                                          <p:val>
                                            <p:strVal val="#ppt_x"/>
                                          </p:val>
                                        </p:tav>
                                        <p:tav tm="100000">
                                          <p:val>
                                            <p:strVal val="#ppt_x"/>
                                          </p:val>
                                        </p:tav>
                                      </p:tavLst>
                                    </p:anim>
                                    <p:anim calcmode="lin" valueType="num">
                                      <p:cBhvr additive="base">
                                        <p:cTn id="123" dur="2000" fill="hold"/>
                                        <p:tgtEl>
                                          <p:spTgt spid="7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74"/>
                                        </p:tgtEl>
                                        <p:attrNameLst>
                                          <p:attrName>style.visibility</p:attrName>
                                        </p:attrNameLst>
                                      </p:cBhvr>
                                      <p:to>
                                        <p:strVal val="visible"/>
                                      </p:to>
                                    </p:set>
                                    <p:anim calcmode="lin" valueType="num">
                                      <p:cBhvr additive="base">
                                        <p:cTn id="126" dur="2000" fill="hold"/>
                                        <p:tgtEl>
                                          <p:spTgt spid="74"/>
                                        </p:tgtEl>
                                        <p:attrNameLst>
                                          <p:attrName>ppt_x</p:attrName>
                                        </p:attrNameLst>
                                      </p:cBhvr>
                                      <p:tavLst>
                                        <p:tav tm="0">
                                          <p:val>
                                            <p:strVal val="#ppt_x"/>
                                          </p:val>
                                        </p:tav>
                                        <p:tav tm="100000">
                                          <p:val>
                                            <p:strVal val="#ppt_x"/>
                                          </p:val>
                                        </p:tav>
                                      </p:tavLst>
                                    </p:anim>
                                    <p:anim calcmode="lin" valueType="num">
                                      <p:cBhvr additive="base">
                                        <p:cTn id="127" dur="2000" fill="hold"/>
                                        <p:tgtEl>
                                          <p:spTgt spid="7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45"/>
                                        </p:tgtEl>
                                        <p:attrNameLst>
                                          <p:attrName>style.visibility</p:attrName>
                                        </p:attrNameLst>
                                      </p:cBhvr>
                                      <p:to>
                                        <p:strVal val="visible"/>
                                      </p:to>
                                    </p:set>
                                    <p:animEffect transition="in" filter="strips(upRight)">
                                      <p:cBhvr>
                                        <p:cTn id="130" dur="2000"/>
                                        <p:tgtEl>
                                          <p:spTgt spid="45"/>
                                        </p:tgtEl>
                                      </p:cBhvr>
                                    </p:animEffect>
                                  </p:childTnLst>
                                </p:cTn>
                              </p:par>
                              <p:par>
                                <p:cTn id="131" presetID="18" presetClass="entr" presetSubtype="3" fill="hold" nodeType="with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strips(upRight)">
                                      <p:cBhvr>
                                        <p:cTn id="133" dur="2000"/>
                                        <p:tgtEl>
                                          <p:spTgt spid="47"/>
                                        </p:tgtEl>
                                      </p:cBhvr>
                                    </p:animEffect>
                                  </p:childTnLst>
                                </p:cTn>
                              </p:par>
                              <p:par>
                                <p:cTn id="134" presetID="18" presetClass="entr" presetSubtype="3" fill="hold" nodeType="withEffect">
                                  <p:stCondLst>
                                    <p:cond delay="0"/>
                                  </p:stCondLst>
                                  <p:childTnLst>
                                    <p:set>
                                      <p:cBhvr>
                                        <p:cTn id="135" dur="1" fill="hold">
                                          <p:stCondLst>
                                            <p:cond delay="0"/>
                                          </p:stCondLst>
                                        </p:cTn>
                                        <p:tgtEl>
                                          <p:spTgt spid="49"/>
                                        </p:tgtEl>
                                        <p:attrNameLst>
                                          <p:attrName>style.visibility</p:attrName>
                                        </p:attrNameLst>
                                      </p:cBhvr>
                                      <p:to>
                                        <p:strVal val="visible"/>
                                      </p:to>
                                    </p:set>
                                    <p:animEffect transition="in" filter="strips(upRight)">
                                      <p:cBhvr>
                                        <p:cTn id="136" dur="2000"/>
                                        <p:tgtEl>
                                          <p:spTgt spid="49"/>
                                        </p:tgtEl>
                                      </p:cBhvr>
                                    </p:animEffect>
                                  </p:childTnLst>
                                </p:cTn>
                              </p:par>
                              <p:par>
                                <p:cTn id="137" presetID="18" presetClass="entr" presetSubtype="3" fill="hold" nodeType="with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strips(upRight)">
                                      <p:cBhvr>
                                        <p:cTn id="139" dur="2000"/>
                                        <p:tgtEl>
                                          <p:spTgt spid="51"/>
                                        </p:tgtEl>
                                      </p:cBhvr>
                                    </p:animEffect>
                                  </p:childTnLst>
                                </p:cTn>
                              </p:par>
                              <p:par>
                                <p:cTn id="140" presetID="18" presetClass="entr" presetSubtype="3" fill="hold"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strips(upRight)">
                                      <p:cBhvr>
                                        <p:cTn id="142" dur="2000"/>
                                        <p:tgtEl>
                                          <p:spTgt spid="53"/>
                                        </p:tgtEl>
                                      </p:cBhvr>
                                    </p:animEffect>
                                  </p:childTnLst>
                                </p:cTn>
                              </p:par>
                              <p:par>
                                <p:cTn id="143" presetID="18" presetClass="entr" presetSubtype="3" fill="hold" nodeType="withEffect">
                                  <p:stCondLst>
                                    <p:cond delay="0"/>
                                  </p:stCondLst>
                                  <p:childTnLst>
                                    <p:set>
                                      <p:cBhvr>
                                        <p:cTn id="144" dur="1" fill="hold">
                                          <p:stCondLst>
                                            <p:cond delay="0"/>
                                          </p:stCondLst>
                                        </p:cTn>
                                        <p:tgtEl>
                                          <p:spTgt spid="55"/>
                                        </p:tgtEl>
                                        <p:attrNameLst>
                                          <p:attrName>style.visibility</p:attrName>
                                        </p:attrNameLst>
                                      </p:cBhvr>
                                      <p:to>
                                        <p:strVal val="visible"/>
                                      </p:to>
                                    </p:set>
                                    <p:animEffect transition="in" filter="strips(upRight)">
                                      <p:cBhvr>
                                        <p:cTn id="145" dur="2000"/>
                                        <p:tgtEl>
                                          <p:spTgt spid="55"/>
                                        </p:tgtEl>
                                      </p:cBhvr>
                                    </p:animEffect>
                                  </p:childTnLst>
                                </p:cTn>
                              </p:par>
                              <p:par>
                                <p:cTn id="146" presetID="18" presetClass="entr" presetSubtype="3" fill="hold" nodeType="withEffect">
                                  <p:stCondLst>
                                    <p:cond delay="0"/>
                                  </p:stCondLst>
                                  <p:childTnLst>
                                    <p:set>
                                      <p:cBhvr>
                                        <p:cTn id="147" dur="1" fill="hold">
                                          <p:stCondLst>
                                            <p:cond delay="0"/>
                                          </p:stCondLst>
                                        </p:cTn>
                                        <p:tgtEl>
                                          <p:spTgt spid="57"/>
                                        </p:tgtEl>
                                        <p:attrNameLst>
                                          <p:attrName>style.visibility</p:attrName>
                                        </p:attrNameLst>
                                      </p:cBhvr>
                                      <p:to>
                                        <p:strVal val="visible"/>
                                      </p:to>
                                    </p:set>
                                    <p:animEffect transition="in" filter="strips(upRight)">
                                      <p:cBhvr>
                                        <p:cTn id="148" dur="2000"/>
                                        <p:tgtEl>
                                          <p:spTgt spid="57"/>
                                        </p:tgtEl>
                                      </p:cBhvr>
                                    </p:animEffect>
                                  </p:childTnLst>
                                </p:cTn>
                              </p:par>
                              <p:par>
                                <p:cTn id="149" presetID="18" presetClass="entr" presetSubtype="3" fill="hold" nodeType="with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strips(upRight)">
                                      <p:cBhvr>
                                        <p:cTn id="151" dur="2000"/>
                                        <p:tgtEl>
                                          <p:spTgt spid="59"/>
                                        </p:tgtEl>
                                      </p:cBhvr>
                                    </p:animEffect>
                                  </p:childTnLst>
                                </p:cTn>
                              </p:par>
                              <p:par>
                                <p:cTn id="152" presetID="18" presetClass="entr" presetSubtype="3" fill="hold" nodeType="withEffect">
                                  <p:stCondLst>
                                    <p:cond delay="0"/>
                                  </p:stCondLst>
                                  <p:childTnLst>
                                    <p:set>
                                      <p:cBhvr>
                                        <p:cTn id="153" dur="1" fill="hold">
                                          <p:stCondLst>
                                            <p:cond delay="0"/>
                                          </p:stCondLst>
                                        </p:cTn>
                                        <p:tgtEl>
                                          <p:spTgt spid="61"/>
                                        </p:tgtEl>
                                        <p:attrNameLst>
                                          <p:attrName>style.visibility</p:attrName>
                                        </p:attrNameLst>
                                      </p:cBhvr>
                                      <p:to>
                                        <p:strVal val="visible"/>
                                      </p:to>
                                    </p:set>
                                    <p:animEffect transition="in" filter="strips(upRight)">
                                      <p:cBhvr>
                                        <p:cTn id="154" dur="2000"/>
                                        <p:tgtEl>
                                          <p:spTgt spid="61"/>
                                        </p:tgtEl>
                                      </p:cBhvr>
                                    </p:animEffect>
                                  </p:childTnLst>
                                </p:cTn>
                              </p:par>
                              <p:par>
                                <p:cTn id="155" presetID="18" presetClass="entr" presetSubtype="3" fill="hold" nodeType="withEffect">
                                  <p:stCondLst>
                                    <p:cond delay="0"/>
                                  </p:stCondLst>
                                  <p:childTnLst>
                                    <p:set>
                                      <p:cBhvr>
                                        <p:cTn id="156" dur="1" fill="hold">
                                          <p:stCondLst>
                                            <p:cond delay="0"/>
                                          </p:stCondLst>
                                        </p:cTn>
                                        <p:tgtEl>
                                          <p:spTgt spid="63"/>
                                        </p:tgtEl>
                                        <p:attrNameLst>
                                          <p:attrName>style.visibility</p:attrName>
                                        </p:attrNameLst>
                                      </p:cBhvr>
                                      <p:to>
                                        <p:strVal val="visible"/>
                                      </p:to>
                                    </p:set>
                                    <p:animEffect transition="in" filter="strips(upRight)">
                                      <p:cBhvr>
                                        <p:cTn id="157" dur="2000"/>
                                        <p:tgtEl>
                                          <p:spTgt spid="63"/>
                                        </p:tgtEl>
                                      </p:cBhvr>
                                    </p:animEffect>
                                  </p:childTnLst>
                                </p:cTn>
                              </p:par>
                              <p:par>
                                <p:cTn id="158" presetID="18" presetClass="entr" presetSubtype="3" fill="hold" nodeType="withEffect">
                                  <p:stCondLst>
                                    <p:cond delay="0"/>
                                  </p:stCondLst>
                                  <p:childTnLst>
                                    <p:set>
                                      <p:cBhvr>
                                        <p:cTn id="159" dur="1" fill="hold">
                                          <p:stCondLst>
                                            <p:cond delay="0"/>
                                          </p:stCondLst>
                                        </p:cTn>
                                        <p:tgtEl>
                                          <p:spTgt spid="65"/>
                                        </p:tgtEl>
                                        <p:attrNameLst>
                                          <p:attrName>style.visibility</p:attrName>
                                        </p:attrNameLst>
                                      </p:cBhvr>
                                      <p:to>
                                        <p:strVal val="visible"/>
                                      </p:to>
                                    </p:set>
                                    <p:animEffect transition="in" filter="strips(upRight)">
                                      <p:cBhvr>
                                        <p:cTn id="160" dur="2000"/>
                                        <p:tgtEl>
                                          <p:spTgt spid="65"/>
                                        </p:tgtEl>
                                      </p:cBhvr>
                                    </p:animEffect>
                                  </p:childTnLst>
                                </p:cTn>
                              </p:par>
                              <p:par>
                                <p:cTn id="161" presetID="18" presetClass="entr" presetSubtype="3" fill="hold" nodeType="withEffect">
                                  <p:stCondLst>
                                    <p:cond delay="0"/>
                                  </p:stCondLst>
                                  <p:childTnLst>
                                    <p:set>
                                      <p:cBhvr>
                                        <p:cTn id="162" dur="1" fill="hold">
                                          <p:stCondLst>
                                            <p:cond delay="0"/>
                                          </p:stCondLst>
                                        </p:cTn>
                                        <p:tgtEl>
                                          <p:spTgt spid="67"/>
                                        </p:tgtEl>
                                        <p:attrNameLst>
                                          <p:attrName>style.visibility</p:attrName>
                                        </p:attrNameLst>
                                      </p:cBhvr>
                                      <p:to>
                                        <p:strVal val="visible"/>
                                      </p:to>
                                    </p:set>
                                    <p:animEffect transition="in" filter="strips(upRight)">
                                      <p:cBhvr>
                                        <p:cTn id="163" dur="2000"/>
                                        <p:tgtEl>
                                          <p:spTgt spid="67"/>
                                        </p:tgtEl>
                                      </p:cBhvr>
                                    </p:animEffect>
                                  </p:childTnLst>
                                </p:cTn>
                              </p:par>
                              <p:par>
                                <p:cTn id="164" presetID="18" presetClass="entr" presetSubtype="3" fill="hold" nodeType="withEffect">
                                  <p:stCondLst>
                                    <p:cond delay="0"/>
                                  </p:stCondLst>
                                  <p:childTnLst>
                                    <p:set>
                                      <p:cBhvr>
                                        <p:cTn id="165" dur="1" fill="hold">
                                          <p:stCondLst>
                                            <p:cond delay="0"/>
                                          </p:stCondLst>
                                        </p:cTn>
                                        <p:tgtEl>
                                          <p:spTgt spid="69"/>
                                        </p:tgtEl>
                                        <p:attrNameLst>
                                          <p:attrName>style.visibility</p:attrName>
                                        </p:attrNameLst>
                                      </p:cBhvr>
                                      <p:to>
                                        <p:strVal val="visible"/>
                                      </p:to>
                                    </p:set>
                                    <p:animEffect transition="in" filter="strips(upRight)">
                                      <p:cBhvr>
                                        <p:cTn id="166" dur="2000"/>
                                        <p:tgtEl>
                                          <p:spTgt spid="69"/>
                                        </p:tgtEl>
                                      </p:cBhvr>
                                    </p:animEffect>
                                  </p:childTnLst>
                                </p:cTn>
                              </p:par>
                              <p:par>
                                <p:cTn id="167" presetID="18" presetClass="entr" presetSubtype="3" fill="hold" nodeType="withEffect">
                                  <p:stCondLst>
                                    <p:cond delay="0"/>
                                  </p:stCondLst>
                                  <p:childTnLst>
                                    <p:set>
                                      <p:cBhvr>
                                        <p:cTn id="168" dur="1" fill="hold">
                                          <p:stCondLst>
                                            <p:cond delay="0"/>
                                          </p:stCondLst>
                                        </p:cTn>
                                        <p:tgtEl>
                                          <p:spTgt spid="71"/>
                                        </p:tgtEl>
                                        <p:attrNameLst>
                                          <p:attrName>style.visibility</p:attrName>
                                        </p:attrNameLst>
                                      </p:cBhvr>
                                      <p:to>
                                        <p:strVal val="visible"/>
                                      </p:to>
                                    </p:set>
                                    <p:animEffect transition="in" filter="strips(upRight)">
                                      <p:cBhvr>
                                        <p:cTn id="169" dur="2000"/>
                                        <p:tgtEl>
                                          <p:spTgt spid="71"/>
                                        </p:tgtEl>
                                      </p:cBhvr>
                                    </p:animEffect>
                                  </p:childTnLst>
                                </p:cTn>
                              </p:par>
                              <p:par>
                                <p:cTn id="170" presetID="18" presetClass="entr" presetSubtype="3" fill="hold" nodeType="withEffect">
                                  <p:stCondLst>
                                    <p:cond delay="0"/>
                                  </p:stCondLst>
                                  <p:childTnLst>
                                    <p:set>
                                      <p:cBhvr>
                                        <p:cTn id="171" dur="1" fill="hold">
                                          <p:stCondLst>
                                            <p:cond delay="0"/>
                                          </p:stCondLst>
                                        </p:cTn>
                                        <p:tgtEl>
                                          <p:spTgt spid="73"/>
                                        </p:tgtEl>
                                        <p:attrNameLst>
                                          <p:attrName>style.visibility</p:attrName>
                                        </p:attrNameLst>
                                      </p:cBhvr>
                                      <p:to>
                                        <p:strVal val="visible"/>
                                      </p:to>
                                    </p:set>
                                    <p:animEffect transition="in" filter="strips(upRight)">
                                      <p:cBhvr>
                                        <p:cTn id="172" dur="2000"/>
                                        <p:tgtEl>
                                          <p:spTgt spid="73"/>
                                        </p:tgtEl>
                                      </p:cBhvr>
                                    </p:animEffect>
                                  </p:childTnLst>
                                </p:cTn>
                              </p:par>
                              <p:par>
                                <p:cTn id="173" presetID="18" presetClass="entr" presetSubtype="9" fill="hold"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strips(upLeft)">
                                      <p:cBhvr>
                                        <p:cTn id="175" dur="2000"/>
                                        <p:tgtEl>
                                          <p:spTgt spid="46"/>
                                        </p:tgtEl>
                                      </p:cBhvr>
                                    </p:animEffect>
                                  </p:childTnLst>
                                </p:cTn>
                              </p:par>
                              <p:par>
                                <p:cTn id="176" presetID="18" presetClass="entr" presetSubtype="9" fill="hold" nodeType="withEffect">
                                  <p:stCondLst>
                                    <p:cond delay="0"/>
                                  </p:stCondLst>
                                  <p:childTnLst>
                                    <p:set>
                                      <p:cBhvr>
                                        <p:cTn id="177" dur="1" fill="hold">
                                          <p:stCondLst>
                                            <p:cond delay="0"/>
                                          </p:stCondLst>
                                        </p:cTn>
                                        <p:tgtEl>
                                          <p:spTgt spid="48"/>
                                        </p:tgtEl>
                                        <p:attrNameLst>
                                          <p:attrName>style.visibility</p:attrName>
                                        </p:attrNameLst>
                                      </p:cBhvr>
                                      <p:to>
                                        <p:strVal val="visible"/>
                                      </p:to>
                                    </p:set>
                                    <p:animEffect transition="in" filter="strips(upLeft)">
                                      <p:cBhvr>
                                        <p:cTn id="178" dur="2000"/>
                                        <p:tgtEl>
                                          <p:spTgt spid="48"/>
                                        </p:tgtEl>
                                      </p:cBhvr>
                                    </p:animEffect>
                                  </p:childTnLst>
                                </p:cTn>
                              </p:par>
                              <p:par>
                                <p:cTn id="179" presetID="18" presetClass="entr" presetSubtype="9" fill="hold" nodeType="withEffect">
                                  <p:stCondLst>
                                    <p:cond delay="0"/>
                                  </p:stCondLst>
                                  <p:childTnLst>
                                    <p:set>
                                      <p:cBhvr>
                                        <p:cTn id="180" dur="1" fill="hold">
                                          <p:stCondLst>
                                            <p:cond delay="0"/>
                                          </p:stCondLst>
                                        </p:cTn>
                                        <p:tgtEl>
                                          <p:spTgt spid="50"/>
                                        </p:tgtEl>
                                        <p:attrNameLst>
                                          <p:attrName>style.visibility</p:attrName>
                                        </p:attrNameLst>
                                      </p:cBhvr>
                                      <p:to>
                                        <p:strVal val="visible"/>
                                      </p:to>
                                    </p:set>
                                    <p:animEffect transition="in" filter="strips(upLeft)">
                                      <p:cBhvr>
                                        <p:cTn id="181" dur="2000"/>
                                        <p:tgtEl>
                                          <p:spTgt spid="50"/>
                                        </p:tgtEl>
                                      </p:cBhvr>
                                    </p:animEffect>
                                  </p:childTnLst>
                                </p:cTn>
                              </p:par>
                              <p:par>
                                <p:cTn id="182" presetID="18" presetClass="entr" presetSubtype="9" fill="hold" nodeType="withEffect">
                                  <p:stCondLst>
                                    <p:cond delay="0"/>
                                  </p:stCondLst>
                                  <p:childTnLst>
                                    <p:set>
                                      <p:cBhvr>
                                        <p:cTn id="183" dur="1" fill="hold">
                                          <p:stCondLst>
                                            <p:cond delay="0"/>
                                          </p:stCondLst>
                                        </p:cTn>
                                        <p:tgtEl>
                                          <p:spTgt spid="52"/>
                                        </p:tgtEl>
                                        <p:attrNameLst>
                                          <p:attrName>style.visibility</p:attrName>
                                        </p:attrNameLst>
                                      </p:cBhvr>
                                      <p:to>
                                        <p:strVal val="visible"/>
                                      </p:to>
                                    </p:set>
                                    <p:animEffect transition="in" filter="strips(upLeft)">
                                      <p:cBhvr>
                                        <p:cTn id="184" dur="2000"/>
                                        <p:tgtEl>
                                          <p:spTgt spid="52"/>
                                        </p:tgtEl>
                                      </p:cBhvr>
                                    </p:animEffect>
                                  </p:childTnLst>
                                </p:cTn>
                              </p:par>
                              <p:par>
                                <p:cTn id="185" presetID="18" presetClass="entr" presetSubtype="9" fill="hold" nodeType="withEffect">
                                  <p:stCondLst>
                                    <p:cond delay="0"/>
                                  </p:stCondLst>
                                  <p:childTnLst>
                                    <p:set>
                                      <p:cBhvr>
                                        <p:cTn id="186" dur="1" fill="hold">
                                          <p:stCondLst>
                                            <p:cond delay="0"/>
                                          </p:stCondLst>
                                        </p:cTn>
                                        <p:tgtEl>
                                          <p:spTgt spid="54"/>
                                        </p:tgtEl>
                                        <p:attrNameLst>
                                          <p:attrName>style.visibility</p:attrName>
                                        </p:attrNameLst>
                                      </p:cBhvr>
                                      <p:to>
                                        <p:strVal val="visible"/>
                                      </p:to>
                                    </p:set>
                                    <p:animEffect transition="in" filter="strips(upLeft)">
                                      <p:cBhvr>
                                        <p:cTn id="187" dur="2000"/>
                                        <p:tgtEl>
                                          <p:spTgt spid="54"/>
                                        </p:tgtEl>
                                      </p:cBhvr>
                                    </p:animEffect>
                                  </p:childTnLst>
                                </p:cTn>
                              </p:par>
                              <p:par>
                                <p:cTn id="188" presetID="18" presetClass="entr" presetSubtype="9" fill="hold" nodeType="withEffect">
                                  <p:stCondLst>
                                    <p:cond delay="0"/>
                                  </p:stCondLst>
                                  <p:childTnLst>
                                    <p:set>
                                      <p:cBhvr>
                                        <p:cTn id="189" dur="1" fill="hold">
                                          <p:stCondLst>
                                            <p:cond delay="0"/>
                                          </p:stCondLst>
                                        </p:cTn>
                                        <p:tgtEl>
                                          <p:spTgt spid="56"/>
                                        </p:tgtEl>
                                        <p:attrNameLst>
                                          <p:attrName>style.visibility</p:attrName>
                                        </p:attrNameLst>
                                      </p:cBhvr>
                                      <p:to>
                                        <p:strVal val="visible"/>
                                      </p:to>
                                    </p:set>
                                    <p:animEffect transition="in" filter="strips(upLeft)">
                                      <p:cBhvr>
                                        <p:cTn id="190" dur="2000"/>
                                        <p:tgtEl>
                                          <p:spTgt spid="56"/>
                                        </p:tgtEl>
                                      </p:cBhvr>
                                    </p:animEffect>
                                  </p:childTnLst>
                                </p:cTn>
                              </p:par>
                              <p:par>
                                <p:cTn id="191" presetID="18" presetClass="entr" presetSubtype="9" fill="hold" nodeType="withEffect">
                                  <p:stCondLst>
                                    <p:cond delay="0"/>
                                  </p:stCondLst>
                                  <p:childTnLst>
                                    <p:set>
                                      <p:cBhvr>
                                        <p:cTn id="192" dur="1" fill="hold">
                                          <p:stCondLst>
                                            <p:cond delay="0"/>
                                          </p:stCondLst>
                                        </p:cTn>
                                        <p:tgtEl>
                                          <p:spTgt spid="58"/>
                                        </p:tgtEl>
                                        <p:attrNameLst>
                                          <p:attrName>style.visibility</p:attrName>
                                        </p:attrNameLst>
                                      </p:cBhvr>
                                      <p:to>
                                        <p:strVal val="visible"/>
                                      </p:to>
                                    </p:set>
                                    <p:animEffect transition="in" filter="strips(upLeft)">
                                      <p:cBhvr>
                                        <p:cTn id="193" dur="2000"/>
                                        <p:tgtEl>
                                          <p:spTgt spid="58"/>
                                        </p:tgtEl>
                                      </p:cBhvr>
                                    </p:animEffect>
                                  </p:childTnLst>
                                </p:cTn>
                              </p:par>
                              <p:par>
                                <p:cTn id="194" presetID="18" presetClass="entr" presetSubtype="9" fill="hold" nodeType="withEffect">
                                  <p:stCondLst>
                                    <p:cond delay="0"/>
                                  </p:stCondLst>
                                  <p:childTnLst>
                                    <p:set>
                                      <p:cBhvr>
                                        <p:cTn id="195" dur="1" fill="hold">
                                          <p:stCondLst>
                                            <p:cond delay="0"/>
                                          </p:stCondLst>
                                        </p:cTn>
                                        <p:tgtEl>
                                          <p:spTgt spid="60"/>
                                        </p:tgtEl>
                                        <p:attrNameLst>
                                          <p:attrName>style.visibility</p:attrName>
                                        </p:attrNameLst>
                                      </p:cBhvr>
                                      <p:to>
                                        <p:strVal val="visible"/>
                                      </p:to>
                                    </p:set>
                                    <p:animEffect transition="in" filter="strips(upLeft)">
                                      <p:cBhvr>
                                        <p:cTn id="196" dur="2000"/>
                                        <p:tgtEl>
                                          <p:spTgt spid="60"/>
                                        </p:tgtEl>
                                      </p:cBhvr>
                                    </p:animEffect>
                                  </p:childTnLst>
                                </p:cTn>
                              </p:par>
                              <p:par>
                                <p:cTn id="197" presetID="18" presetClass="entr" presetSubtype="9" fill="hold" nodeType="withEffect">
                                  <p:stCondLst>
                                    <p:cond delay="0"/>
                                  </p:stCondLst>
                                  <p:childTnLst>
                                    <p:set>
                                      <p:cBhvr>
                                        <p:cTn id="198" dur="1" fill="hold">
                                          <p:stCondLst>
                                            <p:cond delay="0"/>
                                          </p:stCondLst>
                                        </p:cTn>
                                        <p:tgtEl>
                                          <p:spTgt spid="62"/>
                                        </p:tgtEl>
                                        <p:attrNameLst>
                                          <p:attrName>style.visibility</p:attrName>
                                        </p:attrNameLst>
                                      </p:cBhvr>
                                      <p:to>
                                        <p:strVal val="visible"/>
                                      </p:to>
                                    </p:set>
                                    <p:animEffect transition="in" filter="strips(upLeft)">
                                      <p:cBhvr>
                                        <p:cTn id="199" dur="2000"/>
                                        <p:tgtEl>
                                          <p:spTgt spid="62"/>
                                        </p:tgtEl>
                                      </p:cBhvr>
                                    </p:animEffect>
                                  </p:childTnLst>
                                </p:cTn>
                              </p:par>
                              <p:par>
                                <p:cTn id="200" presetID="18" presetClass="entr" presetSubtype="9" fill="hold" nodeType="withEffect">
                                  <p:stCondLst>
                                    <p:cond delay="0"/>
                                  </p:stCondLst>
                                  <p:childTnLst>
                                    <p:set>
                                      <p:cBhvr>
                                        <p:cTn id="201" dur="1" fill="hold">
                                          <p:stCondLst>
                                            <p:cond delay="0"/>
                                          </p:stCondLst>
                                        </p:cTn>
                                        <p:tgtEl>
                                          <p:spTgt spid="64"/>
                                        </p:tgtEl>
                                        <p:attrNameLst>
                                          <p:attrName>style.visibility</p:attrName>
                                        </p:attrNameLst>
                                      </p:cBhvr>
                                      <p:to>
                                        <p:strVal val="visible"/>
                                      </p:to>
                                    </p:set>
                                    <p:animEffect transition="in" filter="strips(upLeft)">
                                      <p:cBhvr>
                                        <p:cTn id="202" dur="2000"/>
                                        <p:tgtEl>
                                          <p:spTgt spid="64"/>
                                        </p:tgtEl>
                                      </p:cBhvr>
                                    </p:animEffect>
                                  </p:childTnLst>
                                </p:cTn>
                              </p:par>
                              <p:par>
                                <p:cTn id="203" presetID="18" presetClass="entr" presetSubtype="9" fill="hold" nodeType="withEffect">
                                  <p:stCondLst>
                                    <p:cond delay="0"/>
                                  </p:stCondLst>
                                  <p:childTnLst>
                                    <p:set>
                                      <p:cBhvr>
                                        <p:cTn id="204" dur="1" fill="hold">
                                          <p:stCondLst>
                                            <p:cond delay="0"/>
                                          </p:stCondLst>
                                        </p:cTn>
                                        <p:tgtEl>
                                          <p:spTgt spid="66"/>
                                        </p:tgtEl>
                                        <p:attrNameLst>
                                          <p:attrName>style.visibility</p:attrName>
                                        </p:attrNameLst>
                                      </p:cBhvr>
                                      <p:to>
                                        <p:strVal val="visible"/>
                                      </p:to>
                                    </p:set>
                                    <p:animEffect transition="in" filter="strips(upLeft)">
                                      <p:cBhvr>
                                        <p:cTn id="205" dur="2000"/>
                                        <p:tgtEl>
                                          <p:spTgt spid="66"/>
                                        </p:tgtEl>
                                      </p:cBhvr>
                                    </p:animEffect>
                                  </p:childTnLst>
                                </p:cTn>
                              </p:par>
                              <p:par>
                                <p:cTn id="206" presetID="18" presetClass="entr" presetSubtype="9" fill="hold" nodeType="withEffect">
                                  <p:stCondLst>
                                    <p:cond delay="0"/>
                                  </p:stCondLst>
                                  <p:childTnLst>
                                    <p:set>
                                      <p:cBhvr>
                                        <p:cTn id="207" dur="1" fill="hold">
                                          <p:stCondLst>
                                            <p:cond delay="0"/>
                                          </p:stCondLst>
                                        </p:cTn>
                                        <p:tgtEl>
                                          <p:spTgt spid="68"/>
                                        </p:tgtEl>
                                        <p:attrNameLst>
                                          <p:attrName>style.visibility</p:attrName>
                                        </p:attrNameLst>
                                      </p:cBhvr>
                                      <p:to>
                                        <p:strVal val="visible"/>
                                      </p:to>
                                    </p:set>
                                    <p:animEffect transition="in" filter="strips(upLeft)">
                                      <p:cBhvr>
                                        <p:cTn id="208" dur="2000"/>
                                        <p:tgtEl>
                                          <p:spTgt spid="68"/>
                                        </p:tgtEl>
                                      </p:cBhvr>
                                    </p:animEffect>
                                  </p:childTnLst>
                                </p:cTn>
                              </p:par>
                              <p:par>
                                <p:cTn id="209" presetID="18" presetClass="entr" presetSubtype="9" fill="hold" nodeType="withEffect">
                                  <p:stCondLst>
                                    <p:cond delay="0"/>
                                  </p:stCondLst>
                                  <p:childTnLst>
                                    <p:set>
                                      <p:cBhvr>
                                        <p:cTn id="210" dur="1" fill="hold">
                                          <p:stCondLst>
                                            <p:cond delay="0"/>
                                          </p:stCondLst>
                                        </p:cTn>
                                        <p:tgtEl>
                                          <p:spTgt spid="70"/>
                                        </p:tgtEl>
                                        <p:attrNameLst>
                                          <p:attrName>style.visibility</p:attrName>
                                        </p:attrNameLst>
                                      </p:cBhvr>
                                      <p:to>
                                        <p:strVal val="visible"/>
                                      </p:to>
                                    </p:set>
                                    <p:animEffect transition="in" filter="strips(upLeft)">
                                      <p:cBhvr>
                                        <p:cTn id="211" dur="2000"/>
                                        <p:tgtEl>
                                          <p:spTgt spid="70"/>
                                        </p:tgtEl>
                                      </p:cBhvr>
                                    </p:animEffect>
                                  </p:childTnLst>
                                </p:cTn>
                              </p:par>
                              <p:par>
                                <p:cTn id="212" presetID="18" presetClass="entr" presetSubtype="9" fill="hold" nodeType="withEffect">
                                  <p:stCondLst>
                                    <p:cond delay="0"/>
                                  </p:stCondLst>
                                  <p:childTnLst>
                                    <p:set>
                                      <p:cBhvr>
                                        <p:cTn id="213" dur="1" fill="hold">
                                          <p:stCondLst>
                                            <p:cond delay="0"/>
                                          </p:stCondLst>
                                        </p:cTn>
                                        <p:tgtEl>
                                          <p:spTgt spid="72"/>
                                        </p:tgtEl>
                                        <p:attrNameLst>
                                          <p:attrName>style.visibility</p:attrName>
                                        </p:attrNameLst>
                                      </p:cBhvr>
                                      <p:to>
                                        <p:strVal val="visible"/>
                                      </p:to>
                                    </p:set>
                                    <p:animEffect transition="in" filter="strips(upLeft)">
                                      <p:cBhvr>
                                        <p:cTn id="214" dur="2000"/>
                                        <p:tgtEl>
                                          <p:spTgt spid="72"/>
                                        </p:tgtEl>
                                      </p:cBhvr>
                                    </p:animEffect>
                                  </p:childTnLst>
                                </p:cTn>
                              </p:par>
                              <p:par>
                                <p:cTn id="215" presetID="18" presetClass="entr" presetSubtype="9" fill="hold" nodeType="withEffect">
                                  <p:stCondLst>
                                    <p:cond delay="0"/>
                                  </p:stCondLst>
                                  <p:childTnLst>
                                    <p:set>
                                      <p:cBhvr>
                                        <p:cTn id="216" dur="1" fill="hold">
                                          <p:stCondLst>
                                            <p:cond delay="0"/>
                                          </p:stCondLst>
                                        </p:cTn>
                                        <p:tgtEl>
                                          <p:spTgt spid="74"/>
                                        </p:tgtEl>
                                        <p:attrNameLst>
                                          <p:attrName>style.visibility</p:attrName>
                                        </p:attrNameLst>
                                      </p:cBhvr>
                                      <p:to>
                                        <p:strVal val="visible"/>
                                      </p:to>
                                    </p:set>
                                    <p:animEffect transition="in" filter="strips(upLeft)">
                                      <p:cBhvr>
                                        <p:cTn id="217" dur="2000"/>
                                        <p:tgtEl>
                                          <p:spTgt spid="7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45"/>
                                        </p:tgtEl>
                                        <p:attrNameLst>
                                          <p:attrName>ppt_x</p:attrName>
                                        </p:attrNameLst>
                                      </p:cBhvr>
                                      <p:tavLst>
                                        <p:tav tm="0">
                                          <p:val>
                                            <p:strVal val="ppt_x"/>
                                          </p:val>
                                        </p:tav>
                                        <p:tav tm="100000">
                                          <p:val>
                                            <p:strVal val="ppt_x"/>
                                          </p:val>
                                        </p:tav>
                                      </p:tavLst>
                                    </p:anim>
                                    <p:anim calcmode="lin" valueType="num">
                                      <p:cBhvr additive="base">
                                        <p:cTn id="221" dur="2000"/>
                                        <p:tgtEl>
                                          <p:spTgt spid="45"/>
                                        </p:tgtEl>
                                        <p:attrNameLst>
                                          <p:attrName>ppt_y</p:attrName>
                                        </p:attrNameLst>
                                      </p:cBhvr>
                                      <p:tavLst>
                                        <p:tav tm="0">
                                          <p:val>
                                            <p:strVal val="ppt_y"/>
                                          </p:val>
                                        </p:tav>
                                        <p:tav tm="100000">
                                          <p:val>
                                            <p:strVal val="1+ppt_h/2"/>
                                          </p:val>
                                        </p:tav>
                                      </p:tavLst>
                                    </p:anim>
                                    <p:set>
                                      <p:cBhvr>
                                        <p:cTn id="222" dur="1" fill="hold">
                                          <p:stCondLst>
                                            <p:cond delay="1999"/>
                                          </p:stCondLst>
                                        </p:cTn>
                                        <p:tgtEl>
                                          <p:spTgt spid="4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46"/>
                                        </p:tgtEl>
                                        <p:attrNameLst>
                                          <p:attrName>ppt_x</p:attrName>
                                        </p:attrNameLst>
                                      </p:cBhvr>
                                      <p:tavLst>
                                        <p:tav tm="0">
                                          <p:val>
                                            <p:strVal val="ppt_x"/>
                                          </p:val>
                                        </p:tav>
                                        <p:tav tm="100000">
                                          <p:val>
                                            <p:strVal val="ppt_x"/>
                                          </p:val>
                                        </p:tav>
                                      </p:tavLst>
                                    </p:anim>
                                    <p:anim calcmode="lin" valueType="num">
                                      <p:cBhvr additive="base">
                                        <p:cTn id="225" dur="2000"/>
                                        <p:tgtEl>
                                          <p:spTgt spid="46"/>
                                        </p:tgtEl>
                                        <p:attrNameLst>
                                          <p:attrName>ppt_y</p:attrName>
                                        </p:attrNameLst>
                                      </p:cBhvr>
                                      <p:tavLst>
                                        <p:tav tm="0">
                                          <p:val>
                                            <p:strVal val="ppt_y"/>
                                          </p:val>
                                        </p:tav>
                                        <p:tav tm="100000">
                                          <p:val>
                                            <p:strVal val="1+ppt_h/2"/>
                                          </p:val>
                                        </p:tav>
                                      </p:tavLst>
                                    </p:anim>
                                    <p:set>
                                      <p:cBhvr>
                                        <p:cTn id="226" dur="1" fill="hold">
                                          <p:stCondLst>
                                            <p:cond delay="1999"/>
                                          </p:stCondLst>
                                        </p:cTn>
                                        <p:tgtEl>
                                          <p:spTgt spid="4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47"/>
                                        </p:tgtEl>
                                        <p:attrNameLst>
                                          <p:attrName>ppt_x</p:attrName>
                                        </p:attrNameLst>
                                      </p:cBhvr>
                                      <p:tavLst>
                                        <p:tav tm="0">
                                          <p:val>
                                            <p:strVal val="ppt_x"/>
                                          </p:val>
                                        </p:tav>
                                        <p:tav tm="100000">
                                          <p:val>
                                            <p:strVal val="ppt_x"/>
                                          </p:val>
                                        </p:tav>
                                      </p:tavLst>
                                    </p:anim>
                                    <p:anim calcmode="lin" valueType="num">
                                      <p:cBhvr additive="base">
                                        <p:cTn id="229" dur="2000"/>
                                        <p:tgtEl>
                                          <p:spTgt spid="47"/>
                                        </p:tgtEl>
                                        <p:attrNameLst>
                                          <p:attrName>ppt_y</p:attrName>
                                        </p:attrNameLst>
                                      </p:cBhvr>
                                      <p:tavLst>
                                        <p:tav tm="0">
                                          <p:val>
                                            <p:strVal val="ppt_y"/>
                                          </p:val>
                                        </p:tav>
                                        <p:tav tm="100000">
                                          <p:val>
                                            <p:strVal val="1+ppt_h/2"/>
                                          </p:val>
                                        </p:tav>
                                      </p:tavLst>
                                    </p:anim>
                                    <p:set>
                                      <p:cBhvr>
                                        <p:cTn id="230" dur="1" fill="hold">
                                          <p:stCondLst>
                                            <p:cond delay="1999"/>
                                          </p:stCondLst>
                                        </p:cTn>
                                        <p:tgtEl>
                                          <p:spTgt spid="4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48"/>
                                        </p:tgtEl>
                                        <p:attrNameLst>
                                          <p:attrName>ppt_x</p:attrName>
                                        </p:attrNameLst>
                                      </p:cBhvr>
                                      <p:tavLst>
                                        <p:tav tm="0">
                                          <p:val>
                                            <p:strVal val="ppt_x"/>
                                          </p:val>
                                        </p:tav>
                                        <p:tav tm="100000">
                                          <p:val>
                                            <p:strVal val="ppt_x"/>
                                          </p:val>
                                        </p:tav>
                                      </p:tavLst>
                                    </p:anim>
                                    <p:anim calcmode="lin" valueType="num">
                                      <p:cBhvr additive="base">
                                        <p:cTn id="233" dur="2000"/>
                                        <p:tgtEl>
                                          <p:spTgt spid="48"/>
                                        </p:tgtEl>
                                        <p:attrNameLst>
                                          <p:attrName>ppt_y</p:attrName>
                                        </p:attrNameLst>
                                      </p:cBhvr>
                                      <p:tavLst>
                                        <p:tav tm="0">
                                          <p:val>
                                            <p:strVal val="ppt_y"/>
                                          </p:val>
                                        </p:tav>
                                        <p:tav tm="100000">
                                          <p:val>
                                            <p:strVal val="1+ppt_h/2"/>
                                          </p:val>
                                        </p:tav>
                                      </p:tavLst>
                                    </p:anim>
                                    <p:set>
                                      <p:cBhvr>
                                        <p:cTn id="234" dur="1" fill="hold">
                                          <p:stCondLst>
                                            <p:cond delay="1999"/>
                                          </p:stCondLst>
                                        </p:cTn>
                                        <p:tgtEl>
                                          <p:spTgt spid="4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49"/>
                                        </p:tgtEl>
                                        <p:attrNameLst>
                                          <p:attrName>ppt_x</p:attrName>
                                        </p:attrNameLst>
                                      </p:cBhvr>
                                      <p:tavLst>
                                        <p:tav tm="0">
                                          <p:val>
                                            <p:strVal val="ppt_x"/>
                                          </p:val>
                                        </p:tav>
                                        <p:tav tm="100000">
                                          <p:val>
                                            <p:strVal val="ppt_x"/>
                                          </p:val>
                                        </p:tav>
                                      </p:tavLst>
                                    </p:anim>
                                    <p:anim calcmode="lin" valueType="num">
                                      <p:cBhvr additive="base">
                                        <p:cTn id="237" dur="2000"/>
                                        <p:tgtEl>
                                          <p:spTgt spid="49"/>
                                        </p:tgtEl>
                                        <p:attrNameLst>
                                          <p:attrName>ppt_y</p:attrName>
                                        </p:attrNameLst>
                                      </p:cBhvr>
                                      <p:tavLst>
                                        <p:tav tm="0">
                                          <p:val>
                                            <p:strVal val="ppt_y"/>
                                          </p:val>
                                        </p:tav>
                                        <p:tav tm="100000">
                                          <p:val>
                                            <p:strVal val="1+ppt_h/2"/>
                                          </p:val>
                                        </p:tav>
                                      </p:tavLst>
                                    </p:anim>
                                    <p:set>
                                      <p:cBhvr>
                                        <p:cTn id="238" dur="1" fill="hold">
                                          <p:stCondLst>
                                            <p:cond delay="1999"/>
                                          </p:stCondLst>
                                        </p:cTn>
                                        <p:tgtEl>
                                          <p:spTgt spid="4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50"/>
                                        </p:tgtEl>
                                        <p:attrNameLst>
                                          <p:attrName>ppt_x</p:attrName>
                                        </p:attrNameLst>
                                      </p:cBhvr>
                                      <p:tavLst>
                                        <p:tav tm="0">
                                          <p:val>
                                            <p:strVal val="ppt_x"/>
                                          </p:val>
                                        </p:tav>
                                        <p:tav tm="100000">
                                          <p:val>
                                            <p:strVal val="ppt_x"/>
                                          </p:val>
                                        </p:tav>
                                      </p:tavLst>
                                    </p:anim>
                                    <p:anim calcmode="lin" valueType="num">
                                      <p:cBhvr additive="base">
                                        <p:cTn id="241" dur="2000"/>
                                        <p:tgtEl>
                                          <p:spTgt spid="50"/>
                                        </p:tgtEl>
                                        <p:attrNameLst>
                                          <p:attrName>ppt_y</p:attrName>
                                        </p:attrNameLst>
                                      </p:cBhvr>
                                      <p:tavLst>
                                        <p:tav tm="0">
                                          <p:val>
                                            <p:strVal val="ppt_y"/>
                                          </p:val>
                                        </p:tav>
                                        <p:tav tm="100000">
                                          <p:val>
                                            <p:strVal val="1+ppt_h/2"/>
                                          </p:val>
                                        </p:tav>
                                      </p:tavLst>
                                    </p:anim>
                                    <p:set>
                                      <p:cBhvr>
                                        <p:cTn id="242" dur="1" fill="hold">
                                          <p:stCondLst>
                                            <p:cond delay="1999"/>
                                          </p:stCondLst>
                                        </p:cTn>
                                        <p:tgtEl>
                                          <p:spTgt spid="5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51"/>
                                        </p:tgtEl>
                                        <p:attrNameLst>
                                          <p:attrName>ppt_x</p:attrName>
                                        </p:attrNameLst>
                                      </p:cBhvr>
                                      <p:tavLst>
                                        <p:tav tm="0">
                                          <p:val>
                                            <p:strVal val="ppt_x"/>
                                          </p:val>
                                        </p:tav>
                                        <p:tav tm="100000">
                                          <p:val>
                                            <p:strVal val="ppt_x"/>
                                          </p:val>
                                        </p:tav>
                                      </p:tavLst>
                                    </p:anim>
                                    <p:anim calcmode="lin" valueType="num">
                                      <p:cBhvr additive="base">
                                        <p:cTn id="245" dur="2000"/>
                                        <p:tgtEl>
                                          <p:spTgt spid="51"/>
                                        </p:tgtEl>
                                        <p:attrNameLst>
                                          <p:attrName>ppt_y</p:attrName>
                                        </p:attrNameLst>
                                      </p:cBhvr>
                                      <p:tavLst>
                                        <p:tav tm="0">
                                          <p:val>
                                            <p:strVal val="ppt_y"/>
                                          </p:val>
                                        </p:tav>
                                        <p:tav tm="100000">
                                          <p:val>
                                            <p:strVal val="1+ppt_h/2"/>
                                          </p:val>
                                        </p:tav>
                                      </p:tavLst>
                                    </p:anim>
                                    <p:set>
                                      <p:cBhvr>
                                        <p:cTn id="246" dur="1" fill="hold">
                                          <p:stCondLst>
                                            <p:cond delay="1999"/>
                                          </p:stCondLst>
                                        </p:cTn>
                                        <p:tgtEl>
                                          <p:spTgt spid="5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52"/>
                                        </p:tgtEl>
                                        <p:attrNameLst>
                                          <p:attrName>ppt_x</p:attrName>
                                        </p:attrNameLst>
                                      </p:cBhvr>
                                      <p:tavLst>
                                        <p:tav tm="0">
                                          <p:val>
                                            <p:strVal val="ppt_x"/>
                                          </p:val>
                                        </p:tav>
                                        <p:tav tm="100000">
                                          <p:val>
                                            <p:strVal val="ppt_x"/>
                                          </p:val>
                                        </p:tav>
                                      </p:tavLst>
                                    </p:anim>
                                    <p:anim calcmode="lin" valueType="num">
                                      <p:cBhvr additive="base">
                                        <p:cTn id="249" dur="2000"/>
                                        <p:tgtEl>
                                          <p:spTgt spid="52"/>
                                        </p:tgtEl>
                                        <p:attrNameLst>
                                          <p:attrName>ppt_y</p:attrName>
                                        </p:attrNameLst>
                                      </p:cBhvr>
                                      <p:tavLst>
                                        <p:tav tm="0">
                                          <p:val>
                                            <p:strVal val="ppt_y"/>
                                          </p:val>
                                        </p:tav>
                                        <p:tav tm="100000">
                                          <p:val>
                                            <p:strVal val="1+ppt_h/2"/>
                                          </p:val>
                                        </p:tav>
                                      </p:tavLst>
                                    </p:anim>
                                    <p:set>
                                      <p:cBhvr>
                                        <p:cTn id="250" dur="1" fill="hold">
                                          <p:stCondLst>
                                            <p:cond delay="1999"/>
                                          </p:stCondLst>
                                        </p:cTn>
                                        <p:tgtEl>
                                          <p:spTgt spid="5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53"/>
                                        </p:tgtEl>
                                        <p:attrNameLst>
                                          <p:attrName>ppt_x</p:attrName>
                                        </p:attrNameLst>
                                      </p:cBhvr>
                                      <p:tavLst>
                                        <p:tav tm="0">
                                          <p:val>
                                            <p:strVal val="ppt_x"/>
                                          </p:val>
                                        </p:tav>
                                        <p:tav tm="100000">
                                          <p:val>
                                            <p:strVal val="ppt_x"/>
                                          </p:val>
                                        </p:tav>
                                      </p:tavLst>
                                    </p:anim>
                                    <p:anim calcmode="lin" valueType="num">
                                      <p:cBhvr additive="base">
                                        <p:cTn id="253" dur="2000"/>
                                        <p:tgtEl>
                                          <p:spTgt spid="53"/>
                                        </p:tgtEl>
                                        <p:attrNameLst>
                                          <p:attrName>ppt_y</p:attrName>
                                        </p:attrNameLst>
                                      </p:cBhvr>
                                      <p:tavLst>
                                        <p:tav tm="0">
                                          <p:val>
                                            <p:strVal val="ppt_y"/>
                                          </p:val>
                                        </p:tav>
                                        <p:tav tm="100000">
                                          <p:val>
                                            <p:strVal val="1+ppt_h/2"/>
                                          </p:val>
                                        </p:tav>
                                      </p:tavLst>
                                    </p:anim>
                                    <p:set>
                                      <p:cBhvr>
                                        <p:cTn id="254" dur="1" fill="hold">
                                          <p:stCondLst>
                                            <p:cond delay="1999"/>
                                          </p:stCondLst>
                                        </p:cTn>
                                        <p:tgtEl>
                                          <p:spTgt spid="5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54"/>
                                        </p:tgtEl>
                                        <p:attrNameLst>
                                          <p:attrName>ppt_x</p:attrName>
                                        </p:attrNameLst>
                                      </p:cBhvr>
                                      <p:tavLst>
                                        <p:tav tm="0">
                                          <p:val>
                                            <p:strVal val="ppt_x"/>
                                          </p:val>
                                        </p:tav>
                                        <p:tav tm="100000">
                                          <p:val>
                                            <p:strVal val="ppt_x"/>
                                          </p:val>
                                        </p:tav>
                                      </p:tavLst>
                                    </p:anim>
                                    <p:anim calcmode="lin" valueType="num">
                                      <p:cBhvr additive="base">
                                        <p:cTn id="257" dur="2000"/>
                                        <p:tgtEl>
                                          <p:spTgt spid="54"/>
                                        </p:tgtEl>
                                        <p:attrNameLst>
                                          <p:attrName>ppt_y</p:attrName>
                                        </p:attrNameLst>
                                      </p:cBhvr>
                                      <p:tavLst>
                                        <p:tav tm="0">
                                          <p:val>
                                            <p:strVal val="ppt_y"/>
                                          </p:val>
                                        </p:tav>
                                        <p:tav tm="100000">
                                          <p:val>
                                            <p:strVal val="1+ppt_h/2"/>
                                          </p:val>
                                        </p:tav>
                                      </p:tavLst>
                                    </p:anim>
                                    <p:set>
                                      <p:cBhvr>
                                        <p:cTn id="258" dur="1" fill="hold">
                                          <p:stCondLst>
                                            <p:cond delay="1999"/>
                                          </p:stCondLst>
                                        </p:cTn>
                                        <p:tgtEl>
                                          <p:spTgt spid="5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55"/>
                                        </p:tgtEl>
                                        <p:attrNameLst>
                                          <p:attrName>ppt_x</p:attrName>
                                        </p:attrNameLst>
                                      </p:cBhvr>
                                      <p:tavLst>
                                        <p:tav tm="0">
                                          <p:val>
                                            <p:strVal val="ppt_x"/>
                                          </p:val>
                                        </p:tav>
                                        <p:tav tm="100000">
                                          <p:val>
                                            <p:strVal val="ppt_x"/>
                                          </p:val>
                                        </p:tav>
                                      </p:tavLst>
                                    </p:anim>
                                    <p:anim calcmode="lin" valueType="num">
                                      <p:cBhvr additive="base">
                                        <p:cTn id="261" dur="2000"/>
                                        <p:tgtEl>
                                          <p:spTgt spid="55"/>
                                        </p:tgtEl>
                                        <p:attrNameLst>
                                          <p:attrName>ppt_y</p:attrName>
                                        </p:attrNameLst>
                                      </p:cBhvr>
                                      <p:tavLst>
                                        <p:tav tm="0">
                                          <p:val>
                                            <p:strVal val="ppt_y"/>
                                          </p:val>
                                        </p:tav>
                                        <p:tav tm="100000">
                                          <p:val>
                                            <p:strVal val="1+ppt_h/2"/>
                                          </p:val>
                                        </p:tav>
                                      </p:tavLst>
                                    </p:anim>
                                    <p:set>
                                      <p:cBhvr>
                                        <p:cTn id="262" dur="1" fill="hold">
                                          <p:stCondLst>
                                            <p:cond delay="1999"/>
                                          </p:stCondLst>
                                        </p:cTn>
                                        <p:tgtEl>
                                          <p:spTgt spid="5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56"/>
                                        </p:tgtEl>
                                        <p:attrNameLst>
                                          <p:attrName>ppt_x</p:attrName>
                                        </p:attrNameLst>
                                      </p:cBhvr>
                                      <p:tavLst>
                                        <p:tav tm="0">
                                          <p:val>
                                            <p:strVal val="ppt_x"/>
                                          </p:val>
                                        </p:tav>
                                        <p:tav tm="100000">
                                          <p:val>
                                            <p:strVal val="ppt_x"/>
                                          </p:val>
                                        </p:tav>
                                      </p:tavLst>
                                    </p:anim>
                                    <p:anim calcmode="lin" valueType="num">
                                      <p:cBhvr additive="base">
                                        <p:cTn id="265" dur="2000"/>
                                        <p:tgtEl>
                                          <p:spTgt spid="56"/>
                                        </p:tgtEl>
                                        <p:attrNameLst>
                                          <p:attrName>ppt_y</p:attrName>
                                        </p:attrNameLst>
                                      </p:cBhvr>
                                      <p:tavLst>
                                        <p:tav tm="0">
                                          <p:val>
                                            <p:strVal val="ppt_y"/>
                                          </p:val>
                                        </p:tav>
                                        <p:tav tm="100000">
                                          <p:val>
                                            <p:strVal val="1+ppt_h/2"/>
                                          </p:val>
                                        </p:tav>
                                      </p:tavLst>
                                    </p:anim>
                                    <p:set>
                                      <p:cBhvr>
                                        <p:cTn id="266" dur="1" fill="hold">
                                          <p:stCondLst>
                                            <p:cond delay="1999"/>
                                          </p:stCondLst>
                                        </p:cTn>
                                        <p:tgtEl>
                                          <p:spTgt spid="5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57"/>
                                        </p:tgtEl>
                                        <p:attrNameLst>
                                          <p:attrName>ppt_x</p:attrName>
                                        </p:attrNameLst>
                                      </p:cBhvr>
                                      <p:tavLst>
                                        <p:tav tm="0">
                                          <p:val>
                                            <p:strVal val="ppt_x"/>
                                          </p:val>
                                        </p:tav>
                                        <p:tav tm="100000">
                                          <p:val>
                                            <p:strVal val="ppt_x"/>
                                          </p:val>
                                        </p:tav>
                                      </p:tavLst>
                                    </p:anim>
                                    <p:anim calcmode="lin" valueType="num">
                                      <p:cBhvr additive="base">
                                        <p:cTn id="269" dur="2000"/>
                                        <p:tgtEl>
                                          <p:spTgt spid="57"/>
                                        </p:tgtEl>
                                        <p:attrNameLst>
                                          <p:attrName>ppt_y</p:attrName>
                                        </p:attrNameLst>
                                      </p:cBhvr>
                                      <p:tavLst>
                                        <p:tav tm="0">
                                          <p:val>
                                            <p:strVal val="ppt_y"/>
                                          </p:val>
                                        </p:tav>
                                        <p:tav tm="100000">
                                          <p:val>
                                            <p:strVal val="1+ppt_h/2"/>
                                          </p:val>
                                        </p:tav>
                                      </p:tavLst>
                                    </p:anim>
                                    <p:set>
                                      <p:cBhvr>
                                        <p:cTn id="270" dur="1" fill="hold">
                                          <p:stCondLst>
                                            <p:cond delay="1999"/>
                                          </p:stCondLst>
                                        </p:cTn>
                                        <p:tgtEl>
                                          <p:spTgt spid="5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58"/>
                                        </p:tgtEl>
                                        <p:attrNameLst>
                                          <p:attrName>ppt_x</p:attrName>
                                        </p:attrNameLst>
                                      </p:cBhvr>
                                      <p:tavLst>
                                        <p:tav tm="0">
                                          <p:val>
                                            <p:strVal val="ppt_x"/>
                                          </p:val>
                                        </p:tav>
                                        <p:tav tm="100000">
                                          <p:val>
                                            <p:strVal val="ppt_x"/>
                                          </p:val>
                                        </p:tav>
                                      </p:tavLst>
                                    </p:anim>
                                    <p:anim calcmode="lin" valueType="num">
                                      <p:cBhvr additive="base">
                                        <p:cTn id="273" dur="2000"/>
                                        <p:tgtEl>
                                          <p:spTgt spid="58"/>
                                        </p:tgtEl>
                                        <p:attrNameLst>
                                          <p:attrName>ppt_y</p:attrName>
                                        </p:attrNameLst>
                                      </p:cBhvr>
                                      <p:tavLst>
                                        <p:tav tm="0">
                                          <p:val>
                                            <p:strVal val="ppt_y"/>
                                          </p:val>
                                        </p:tav>
                                        <p:tav tm="100000">
                                          <p:val>
                                            <p:strVal val="1+ppt_h/2"/>
                                          </p:val>
                                        </p:tav>
                                      </p:tavLst>
                                    </p:anim>
                                    <p:set>
                                      <p:cBhvr>
                                        <p:cTn id="274" dur="1" fill="hold">
                                          <p:stCondLst>
                                            <p:cond delay="1999"/>
                                          </p:stCondLst>
                                        </p:cTn>
                                        <p:tgtEl>
                                          <p:spTgt spid="5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59"/>
                                        </p:tgtEl>
                                        <p:attrNameLst>
                                          <p:attrName>ppt_x</p:attrName>
                                        </p:attrNameLst>
                                      </p:cBhvr>
                                      <p:tavLst>
                                        <p:tav tm="0">
                                          <p:val>
                                            <p:strVal val="ppt_x"/>
                                          </p:val>
                                        </p:tav>
                                        <p:tav tm="100000">
                                          <p:val>
                                            <p:strVal val="ppt_x"/>
                                          </p:val>
                                        </p:tav>
                                      </p:tavLst>
                                    </p:anim>
                                    <p:anim calcmode="lin" valueType="num">
                                      <p:cBhvr additive="base">
                                        <p:cTn id="277" dur="2000"/>
                                        <p:tgtEl>
                                          <p:spTgt spid="59"/>
                                        </p:tgtEl>
                                        <p:attrNameLst>
                                          <p:attrName>ppt_y</p:attrName>
                                        </p:attrNameLst>
                                      </p:cBhvr>
                                      <p:tavLst>
                                        <p:tav tm="0">
                                          <p:val>
                                            <p:strVal val="ppt_y"/>
                                          </p:val>
                                        </p:tav>
                                        <p:tav tm="100000">
                                          <p:val>
                                            <p:strVal val="1+ppt_h/2"/>
                                          </p:val>
                                        </p:tav>
                                      </p:tavLst>
                                    </p:anim>
                                    <p:set>
                                      <p:cBhvr>
                                        <p:cTn id="278" dur="1" fill="hold">
                                          <p:stCondLst>
                                            <p:cond delay="1999"/>
                                          </p:stCondLst>
                                        </p:cTn>
                                        <p:tgtEl>
                                          <p:spTgt spid="5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60"/>
                                        </p:tgtEl>
                                        <p:attrNameLst>
                                          <p:attrName>ppt_x</p:attrName>
                                        </p:attrNameLst>
                                      </p:cBhvr>
                                      <p:tavLst>
                                        <p:tav tm="0">
                                          <p:val>
                                            <p:strVal val="ppt_x"/>
                                          </p:val>
                                        </p:tav>
                                        <p:tav tm="100000">
                                          <p:val>
                                            <p:strVal val="ppt_x"/>
                                          </p:val>
                                        </p:tav>
                                      </p:tavLst>
                                    </p:anim>
                                    <p:anim calcmode="lin" valueType="num">
                                      <p:cBhvr additive="base">
                                        <p:cTn id="281" dur="2000"/>
                                        <p:tgtEl>
                                          <p:spTgt spid="60"/>
                                        </p:tgtEl>
                                        <p:attrNameLst>
                                          <p:attrName>ppt_y</p:attrName>
                                        </p:attrNameLst>
                                      </p:cBhvr>
                                      <p:tavLst>
                                        <p:tav tm="0">
                                          <p:val>
                                            <p:strVal val="ppt_y"/>
                                          </p:val>
                                        </p:tav>
                                        <p:tav tm="100000">
                                          <p:val>
                                            <p:strVal val="1+ppt_h/2"/>
                                          </p:val>
                                        </p:tav>
                                      </p:tavLst>
                                    </p:anim>
                                    <p:set>
                                      <p:cBhvr>
                                        <p:cTn id="282" dur="1" fill="hold">
                                          <p:stCondLst>
                                            <p:cond delay="1999"/>
                                          </p:stCondLst>
                                        </p:cTn>
                                        <p:tgtEl>
                                          <p:spTgt spid="6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61"/>
                                        </p:tgtEl>
                                        <p:attrNameLst>
                                          <p:attrName>ppt_x</p:attrName>
                                        </p:attrNameLst>
                                      </p:cBhvr>
                                      <p:tavLst>
                                        <p:tav tm="0">
                                          <p:val>
                                            <p:strVal val="ppt_x"/>
                                          </p:val>
                                        </p:tav>
                                        <p:tav tm="100000">
                                          <p:val>
                                            <p:strVal val="ppt_x"/>
                                          </p:val>
                                        </p:tav>
                                      </p:tavLst>
                                    </p:anim>
                                    <p:anim calcmode="lin" valueType="num">
                                      <p:cBhvr additive="base">
                                        <p:cTn id="285" dur="2000"/>
                                        <p:tgtEl>
                                          <p:spTgt spid="61"/>
                                        </p:tgtEl>
                                        <p:attrNameLst>
                                          <p:attrName>ppt_y</p:attrName>
                                        </p:attrNameLst>
                                      </p:cBhvr>
                                      <p:tavLst>
                                        <p:tav tm="0">
                                          <p:val>
                                            <p:strVal val="ppt_y"/>
                                          </p:val>
                                        </p:tav>
                                        <p:tav tm="100000">
                                          <p:val>
                                            <p:strVal val="1+ppt_h/2"/>
                                          </p:val>
                                        </p:tav>
                                      </p:tavLst>
                                    </p:anim>
                                    <p:set>
                                      <p:cBhvr>
                                        <p:cTn id="286" dur="1" fill="hold">
                                          <p:stCondLst>
                                            <p:cond delay="1999"/>
                                          </p:stCondLst>
                                        </p:cTn>
                                        <p:tgtEl>
                                          <p:spTgt spid="6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62"/>
                                        </p:tgtEl>
                                        <p:attrNameLst>
                                          <p:attrName>ppt_x</p:attrName>
                                        </p:attrNameLst>
                                      </p:cBhvr>
                                      <p:tavLst>
                                        <p:tav tm="0">
                                          <p:val>
                                            <p:strVal val="ppt_x"/>
                                          </p:val>
                                        </p:tav>
                                        <p:tav tm="100000">
                                          <p:val>
                                            <p:strVal val="ppt_x"/>
                                          </p:val>
                                        </p:tav>
                                      </p:tavLst>
                                    </p:anim>
                                    <p:anim calcmode="lin" valueType="num">
                                      <p:cBhvr additive="base">
                                        <p:cTn id="289" dur="2000"/>
                                        <p:tgtEl>
                                          <p:spTgt spid="62"/>
                                        </p:tgtEl>
                                        <p:attrNameLst>
                                          <p:attrName>ppt_y</p:attrName>
                                        </p:attrNameLst>
                                      </p:cBhvr>
                                      <p:tavLst>
                                        <p:tav tm="0">
                                          <p:val>
                                            <p:strVal val="ppt_y"/>
                                          </p:val>
                                        </p:tav>
                                        <p:tav tm="100000">
                                          <p:val>
                                            <p:strVal val="1+ppt_h/2"/>
                                          </p:val>
                                        </p:tav>
                                      </p:tavLst>
                                    </p:anim>
                                    <p:set>
                                      <p:cBhvr>
                                        <p:cTn id="290" dur="1" fill="hold">
                                          <p:stCondLst>
                                            <p:cond delay="1999"/>
                                          </p:stCondLst>
                                        </p:cTn>
                                        <p:tgtEl>
                                          <p:spTgt spid="6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63"/>
                                        </p:tgtEl>
                                        <p:attrNameLst>
                                          <p:attrName>ppt_x</p:attrName>
                                        </p:attrNameLst>
                                      </p:cBhvr>
                                      <p:tavLst>
                                        <p:tav tm="0">
                                          <p:val>
                                            <p:strVal val="ppt_x"/>
                                          </p:val>
                                        </p:tav>
                                        <p:tav tm="100000">
                                          <p:val>
                                            <p:strVal val="ppt_x"/>
                                          </p:val>
                                        </p:tav>
                                      </p:tavLst>
                                    </p:anim>
                                    <p:anim calcmode="lin" valueType="num">
                                      <p:cBhvr additive="base">
                                        <p:cTn id="293" dur="2000"/>
                                        <p:tgtEl>
                                          <p:spTgt spid="63"/>
                                        </p:tgtEl>
                                        <p:attrNameLst>
                                          <p:attrName>ppt_y</p:attrName>
                                        </p:attrNameLst>
                                      </p:cBhvr>
                                      <p:tavLst>
                                        <p:tav tm="0">
                                          <p:val>
                                            <p:strVal val="ppt_y"/>
                                          </p:val>
                                        </p:tav>
                                        <p:tav tm="100000">
                                          <p:val>
                                            <p:strVal val="1+ppt_h/2"/>
                                          </p:val>
                                        </p:tav>
                                      </p:tavLst>
                                    </p:anim>
                                    <p:set>
                                      <p:cBhvr>
                                        <p:cTn id="294" dur="1" fill="hold">
                                          <p:stCondLst>
                                            <p:cond delay="1999"/>
                                          </p:stCondLst>
                                        </p:cTn>
                                        <p:tgtEl>
                                          <p:spTgt spid="6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64"/>
                                        </p:tgtEl>
                                        <p:attrNameLst>
                                          <p:attrName>ppt_x</p:attrName>
                                        </p:attrNameLst>
                                      </p:cBhvr>
                                      <p:tavLst>
                                        <p:tav tm="0">
                                          <p:val>
                                            <p:strVal val="ppt_x"/>
                                          </p:val>
                                        </p:tav>
                                        <p:tav tm="100000">
                                          <p:val>
                                            <p:strVal val="ppt_x"/>
                                          </p:val>
                                        </p:tav>
                                      </p:tavLst>
                                    </p:anim>
                                    <p:anim calcmode="lin" valueType="num">
                                      <p:cBhvr additive="base">
                                        <p:cTn id="297" dur="2000"/>
                                        <p:tgtEl>
                                          <p:spTgt spid="64"/>
                                        </p:tgtEl>
                                        <p:attrNameLst>
                                          <p:attrName>ppt_y</p:attrName>
                                        </p:attrNameLst>
                                      </p:cBhvr>
                                      <p:tavLst>
                                        <p:tav tm="0">
                                          <p:val>
                                            <p:strVal val="ppt_y"/>
                                          </p:val>
                                        </p:tav>
                                        <p:tav tm="100000">
                                          <p:val>
                                            <p:strVal val="1+ppt_h/2"/>
                                          </p:val>
                                        </p:tav>
                                      </p:tavLst>
                                    </p:anim>
                                    <p:set>
                                      <p:cBhvr>
                                        <p:cTn id="298" dur="1" fill="hold">
                                          <p:stCondLst>
                                            <p:cond delay="1999"/>
                                          </p:stCondLst>
                                        </p:cTn>
                                        <p:tgtEl>
                                          <p:spTgt spid="6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65"/>
                                        </p:tgtEl>
                                        <p:attrNameLst>
                                          <p:attrName>ppt_x</p:attrName>
                                        </p:attrNameLst>
                                      </p:cBhvr>
                                      <p:tavLst>
                                        <p:tav tm="0">
                                          <p:val>
                                            <p:strVal val="ppt_x"/>
                                          </p:val>
                                        </p:tav>
                                        <p:tav tm="100000">
                                          <p:val>
                                            <p:strVal val="ppt_x"/>
                                          </p:val>
                                        </p:tav>
                                      </p:tavLst>
                                    </p:anim>
                                    <p:anim calcmode="lin" valueType="num">
                                      <p:cBhvr additive="base">
                                        <p:cTn id="301" dur="2000"/>
                                        <p:tgtEl>
                                          <p:spTgt spid="65"/>
                                        </p:tgtEl>
                                        <p:attrNameLst>
                                          <p:attrName>ppt_y</p:attrName>
                                        </p:attrNameLst>
                                      </p:cBhvr>
                                      <p:tavLst>
                                        <p:tav tm="0">
                                          <p:val>
                                            <p:strVal val="ppt_y"/>
                                          </p:val>
                                        </p:tav>
                                        <p:tav tm="100000">
                                          <p:val>
                                            <p:strVal val="1+ppt_h/2"/>
                                          </p:val>
                                        </p:tav>
                                      </p:tavLst>
                                    </p:anim>
                                    <p:set>
                                      <p:cBhvr>
                                        <p:cTn id="302" dur="1" fill="hold">
                                          <p:stCondLst>
                                            <p:cond delay="1999"/>
                                          </p:stCondLst>
                                        </p:cTn>
                                        <p:tgtEl>
                                          <p:spTgt spid="6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66"/>
                                        </p:tgtEl>
                                        <p:attrNameLst>
                                          <p:attrName>ppt_x</p:attrName>
                                        </p:attrNameLst>
                                      </p:cBhvr>
                                      <p:tavLst>
                                        <p:tav tm="0">
                                          <p:val>
                                            <p:strVal val="ppt_x"/>
                                          </p:val>
                                        </p:tav>
                                        <p:tav tm="100000">
                                          <p:val>
                                            <p:strVal val="ppt_x"/>
                                          </p:val>
                                        </p:tav>
                                      </p:tavLst>
                                    </p:anim>
                                    <p:anim calcmode="lin" valueType="num">
                                      <p:cBhvr additive="base">
                                        <p:cTn id="305" dur="2000"/>
                                        <p:tgtEl>
                                          <p:spTgt spid="66"/>
                                        </p:tgtEl>
                                        <p:attrNameLst>
                                          <p:attrName>ppt_y</p:attrName>
                                        </p:attrNameLst>
                                      </p:cBhvr>
                                      <p:tavLst>
                                        <p:tav tm="0">
                                          <p:val>
                                            <p:strVal val="ppt_y"/>
                                          </p:val>
                                        </p:tav>
                                        <p:tav tm="100000">
                                          <p:val>
                                            <p:strVal val="1+ppt_h/2"/>
                                          </p:val>
                                        </p:tav>
                                      </p:tavLst>
                                    </p:anim>
                                    <p:set>
                                      <p:cBhvr>
                                        <p:cTn id="306" dur="1" fill="hold">
                                          <p:stCondLst>
                                            <p:cond delay="1999"/>
                                          </p:stCondLst>
                                        </p:cTn>
                                        <p:tgtEl>
                                          <p:spTgt spid="6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67"/>
                                        </p:tgtEl>
                                        <p:attrNameLst>
                                          <p:attrName>ppt_x</p:attrName>
                                        </p:attrNameLst>
                                      </p:cBhvr>
                                      <p:tavLst>
                                        <p:tav tm="0">
                                          <p:val>
                                            <p:strVal val="ppt_x"/>
                                          </p:val>
                                        </p:tav>
                                        <p:tav tm="100000">
                                          <p:val>
                                            <p:strVal val="ppt_x"/>
                                          </p:val>
                                        </p:tav>
                                      </p:tavLst>
                                    </p:anim>
                                    <p:anim calcmode="lin" valueType="num">
                                      <p:cBhvr additive="base">
                                        <p:cTn id="309" dur="2000"/>
                                        <p:tgtEl>
                                          <p:spTgt spid="67"/>
                                        </p:tgtEl>
                                        <p:attrNameLst>
                                          <p:attrName>ppt_y</p:attrName>
                                        </p:attrNameLst>
                                      </p:cBhvr>
                                      <p:tavLst>
                                        <p:tav tm="0">
                                          <p:val>
                                            <p:strVal val="ppt_y"/>
                                          </p:val>
                                        </p:tav>
                                        <p:tav tm="100000">
                                          <p:val>
                                            <p:strVal val="1+ppt_h/2"/>
                                          </p:val>
                                        </p:tav>
                                      </p:tavLst>
                                    </p:anim>
                                    <p:set>
                                      <p:cBhvr>
                                        <p:cTn id="310" dur="1" fill="hold">
                                          <p:stCondLst>
                                            <p:cond delay="1999"/>
                                          </p:stCondLst>
                                        </p:cTn>
                                        <p:tgtEl>
                                          <p:spTgt spid="6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68"/>
                                        </p:tgtEl>
                                        <p:attrNameLst>
                                          <p:attrName>ppt_x</p:attrName>
                                        </p:attrNameLst>
                                      </p:cBhvr>
                                      <p:tavLst>
                                        <p:tav tm="0">
                                          <p:val>
                                            <p:strVal val="ppt_x"/>
                                          </p:val>
                                        </p:tav>
                                        <p:tav tm="100000">
                                          <p:val>
                                            <p:strVal val="ppt_x"/>
                                          </p:val>
                                        </p:tav>
                                      </p:tavLst>
                                    </p:anim>
                                    <p:anim calcmode="lin" valueType="num">
                                      <p:cBhvr additive="base">
                                        <p:cTn id="313" dur="2000"/>
                                        <p:tgtEl>
                                          <p:spTgt spid="68"/>
                                        </p:tgtEl>
                                        <p:attrNameLst>
                                          <p:attrName>ppt_y</p:attrName>
                                        </p:attrNameLst>
                                      </p:cBhvr>
                                      <p:tavLst>
                                        <p:tav tm="0">
                                          <p:val>
                                            <p:strVal val="ppt_y"/>
                                          </p:val>
                                        </p:tav>
                                        <p:tav tm="100000">
                                          <p:val>
                                            <p:strVal val="1+ppt_h/2"/>
                                          </p:val>
                                        </p:tav>
                                      </p:tavLst>
                                    </p:anim>
                                    <p:set>
                                      <p:cBhvr>
                                        <p:cTn id="314" dur="1" fill="hold">
                                          <p:stCondLst>
                                            <p:cond delay="1999"/>
                                          </p:stCondLst>
                                        </p:cTn>
                                        <p:tgtEl>
                                          <p:spTgt spid="6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69"/>
                                        </p:tgtEl>
                                        <p:attrNameLst>
                                          <p:attrName>ppt_x</p:attrName>
                                        </p:attrNameLst>
                                      </p:cBhvr>
                                      <p:tavLst>
                                        <p:tav tm="0">
                                          <p:val>
                                            <p:strVal val="ppt_x"/>
                                          </p:val>
                                        </p:tav>
                                        <p:tav tm="100000">
                                          <p:val>
                                            <p:strVal val="ppt_x"/>
                                          </p:val>
                                        </p:tav>
                                      </p:tavLst>
                                    </p:anim>
                                    <p:anim calcmode="lin" valueType="num">
                                      <p:cBhvr additive="base">
                                        <p:cTn id="317" dur="2000"/>
                                        <p:tgtEl>
                                          <p:spTgt spid="69"/>
                                        </p:tgtEl>
                                        <p:attrNameLst>
                                          <p:attrName>ppt_y</p:attrName>
                                        </p:attrNameLst>
                                      </p:cBhvr>
                                      <p:tavLst>
                                        <p:tav tm="0">
                                          <p:val>
                                            <p:strVal val="ppt_y"/>
                                          </p:val>
                                        </p:tav>
                                        <p:tav tm="100000">
                                          <p:val>
                                            <p:strVal val="1+ppt_h/2"/>
                                          </p:val>
                                        </p:tav>
                                      </p:tavLst>
                                    </p:anim>
                                    <p:set>
                                      <p:cBhvr>
                                        <p:cTn id="318" dur="1" fill="hold">
                                          <p:stCondLst>
                                            <p:cond delay="1999"/>
                                          </p:stCondLst>
                                        </p:cTn>
                                        <p:tgtEl>
                                          <p:spTgt spid="6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70"/>
                                        </p:tgtEl>
                                        <p:attrNameLst>
                                          <p:attrName>ppt_x</p:attrName>
                                        </p:attrNameLst>
                                      </p:cBhvr>
                                      <p:tavLst>
                                        <p:tav tm="0">
                                          <p:val>
                                            <p:strVal val="ppt_x"/>
                                          </p:val>
                                        </p:tav>
                                        <p:tav tm="100000">
                                          <p:val>
                                            <p:strVal val="ppt_x"/>
                                          </p:val>
                                        </p:tav>
                                      </p:tavLst>
                                    </p:anim>
                                    <p:anim calcmode="lin" valueType="num">
                                      <p:cBhvr additive="base">
                                        <p:cTn id="321" dur="2000"/>
                                        <p:tgtEl>
                                          <p:spTgt spid="70"/>
                                        </p:tgtEl>
                                        <p:attrNameLst>
                                          <p:attrName>ppt_y</p:attrName>
                                        </p:attrNameLst>
                                      </p:cBhvr>
                                      <p:tavLst>
                                        <p:tav tm="0">
                                          <p:val>
                                            <p:strVal val="ppt_y"/>
                                          </p:val>
                                        </p:tav>
                                        <p:tav tm="100000">
                                          <p:val>
                                            <p:strVal val="1+ppt_h/2"/>
                                          </p:val>
                                        </p:tav>
                                      </p:tavLst>
                                    </p:anim>
                                    <p:set>
                                      <p:cBhvr>
                                        <p:cTn id="322" dur="1" fill="hold">
                                          <p:stCondLst>
                                            <p:cond delay="1999"/>
                                          </p:stCondLst>
                                        </p:cTn>
                                        <p:tgtEl>
                                          <p:spTgt spid="7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71"/>
                                        </p:tgtEl>
                                        <p:attrNameLst>
                                          <p:attrName>ppt_x</p:attrName>
                                        </p:attrNameLst>
                                      </p:cBhvr>
                                      <p:tavLst>
                                        <p:tav tm="0">
                                          <p:val>
                                            <p:strVal val="ppt_x"/>
                                          </p:val>
                                        </p:tav>
                                        <p:tav tm="100000">
                                          <p:val>
                                            <p:strVal val="ppt_x"/>
                                          </p:val>
                                        </p:tav>
                                      </p:tavLst>
                                    </p:anim>
                                    <p:anim calcmode="lin" valueType="num">
                                      <p:cBhvr additive="base">
                                        <p:cTn id="325" dur="2000"/>
                                        <p:tgtEl>
                                          <p:spTgt spid="71"/>
                                        </p:tgtEl>
                                        <p:attrNameLst>
                                          <p:attrName>ppt_y</p:attrName>
                                        </p:attrNameLst>
                                      </p:cBhvr>
                                      <p:tavLst>
                                        <p:tav tm="0">
                                          <p:val>
                                            <p:strVal val="ppt_y"/>
                                          </p:val>
                                        </p:tav>
                                        <p:tav tm="100000">
                                          <p:val>
                                            <p:strVal val="1+ppt_h/2"/>
                                          </p:val>
                                        </p:tav>
                                      </p:tavLst>
                                    </p:anim>
                                    <p:set>
                                      <p:cBhvr>
                                        <p:cTn id="326" dur="1" fill="hold">
                                          <p:stCondLst>
                                            <p:cond delay="1999"/>
                                          </p:stCondLst>
                                        </p:cTn>
                                        <p:tgtEl>
                                          <p:spTgt spid="7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72"/>
                                        </p:tgtEl>
                                        <p:attrNameLst>
                                          <p:attrName>ppt_x</p:attrName>
                                        </p:attrNameLst>
                                      </p:cBhvr>
                                      <p:tavLst>
                                        <p:tav tm="0">
                                          <p:val>
                                            <p:strVal val="ppt_x"/>
                                          </p:val>
                                        </p:tav>
                                        <p:tav tm="100000">
                                          <p:val>
                                            <p:strVal val="ppt_x"/>
                                          </p:val>
                                        </p:tav>
                                      </p:tavLst>
                                    </p:anim>
                                    <p:anim calcmode="lin" valueType="num">
                                      <p:cBhvr additive="base">
                                        <p:cTn id="329" dur="2000"/>
                                        <p:tgtEl>
                                          <p:spTgt spid="72"/>
                                        </p:tgtEl>
                                        <p:attrNameLst>
                                          <p:attrName>ppt_y</p:attrName>
                                        </p:attrNameLst>
                                      </p:cBhvr>
                                      <p:tavLst>
                                        <p:tav tm="0">
                                          <p:val>
                                            <p:strVal val="ppt_y"/>
                                          </p:val>
                                        </p:tav>
                                        <p:tav tm="100000">
                                          <p:val>
                                            <p:strVal val="1+ppt_h/2"/>
                                          </p:val>
                                        </p:tav>
                                      </p:tavLst>
                                    </p:anim>
                                    <p:set>
                                      <p:cBhvr>
                                        <p:cTn id="330" dur="1" fill="hold">
                                          <p:stCondLst>
                                            <p:cond delay="1999"/>
                                          </p:stCondLst>
                                        </p:cTn>
                                        <p:tgtEl>
                                          <p:spTgt spid="7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73"/>
                                        </p:tgtEl>
                                        <p:attrNameLst>
                                          <p:attrName>ppt_x</p:attrName>
                                        </p:attrNameLst>
                                      </p:cBhvr>
                                      <p:tavLst>
                                        <p:tav tm="0">
                                          <p:val>
                                            <p:strVal val="ppt_x"/>
                                          </p:val>
                                        </p:tav>
                                        <p:tav tm="100000">
                                          <p:val>
                                            <p:strVal val="ppt_x"/>
                                          </p:val>
                                        </p:tav>
                                      </p:tavLst>
                                    </p:anim>
                                    <p:anim calcmode="lin" valueType="num">
                                      <p:cBhvr additive="base">
                                        <p:cTn id="333" dur="2000"/>
                                        <p:tgtEl>
                                          <p:spTgt spid="73"/>
                                        </p:tgtEl>
                                        <p:attrNameLst>
                                          <p:attrName>ppt_y</p:attrName>
                                        </p:attrNameLst>
                                      </p:cBhvr>
                                      <p:tavLst>
                                        <p:tav tm="0">
                                          <p:val>
                                            <p:strVal val="ppt_y"/>
                                          </p:val>
                                        </p:tav>
                                        <p:tav tm="100000">
                                          <p:val>
                                            <p:strVal val="1+ppt_h/2"/>
                                          </p:val>
                                        </p:tav>
                                      </p:tavLst>
                                    </p:anim>
                                    <p:set>
                                      <p:cBhvr>
                                        <p:cTn id="334" dur="1" fill="hold">
                                          <p:stCondLst>
                                            <p:cond delay="1999"/>
                                          </p:stCondLst>
                                        </p:cTn>
                                        <p:tgtEl>
                                          <p:spTgt spid="7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74"/>
                                        </p:tgtEl>
                                        <p:attrNameLst>
                                          <p:attrName>ppt_x</p:attrName>
                                        </p:attrNameLst>
                                      </p:cBhvr>
                                      <p:tavLst>
                                        <p:tav tm="0">
                                          <p:val>
                                            <p:strVal val="ppt_x"/>
                                          </p:val>
                                        </p:tav>
                                        <p:tav tm="100000">
                                          <p:val>
                                            <p:strVal val="ppt_x"/>
                                          </p:val>
                                        </p:tav>
                                      </p:tavLst>
                                    </p:anim>
                                    <p:anim calcmode="lin" valueType="num">
                                      <p:cBhvr additive="base">
                                        <p:cTn id="337" dur="2000"/>
                                        <p:tgtEl>
                                          <p:spTgt spid="74"/>
                                        </p:tgtEl>
                                        <p:attrNameLst>
                                          <p:attrName>ppt_y</p:attrName>
                                        </p:attrNameLst>
                                      </p:cBhvr>
                                      <p:tavLst>
                                        <p:tav tm="0">
                                          <p:val>
                                            <p:strVal val="ppt_y"/>
                                          </p:val>
                                        </p:tav>
                                        <p:tav tm="100000">
                                          <p:val>
                                            <p:strVal val="1+ppt_h/2"/>
                                          </p:val>
                                        </p:tav>
                                      </p:tavLst>
                                    </p:anim>
                                    <p:set>
                                      <p:cBhvr>
                                        <p:cTn id="338" dur="1" fill="hold">
                                          <p:stCondLst>
                                            <p:cond delay="1999"/>
                                          </p:stCondLst>
                                        </p:cTn>
                                        <p:tgtEl>
                                          <p:spTgt spid="7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4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4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4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5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5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5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5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5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6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6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6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6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6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7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7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4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4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5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5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5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5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5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6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6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6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6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6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7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7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74"/>
                                        </p:tgtEl>
                                        <p:attrNameLst>
                                          <p:attrName>r</p:attrName>
                                        </p:attrNameLst>
                                      </p:cBhvr>
                                    </p:animRot>
                                  </p:childTnLst>
                                </p:cTn>
                              </p:par>
                              <p:par>
                                <p:cTn id="399" presetID="17" presetClass="entr" presetSubtype="1" fill="hold" nodeType="withEffect">
                                  <p:stCondLst>
                                    <p:cond delay="0"/>
                                  </p:stCondLst>
                                  <p:childTnLst>
                                    <p:set>
                                      <p:cBhvr>
                                        <p:cTn id="400" dur="1" fill="hold">
                                          <p:stCondLst>
                                            <p:cond delay="0"/>
                                          </p:stCondLst>
                                        </p:cTn>
                                        <p:tgtEl>
                                          <p:spTgt spid="44"/>
                                        </p:tgtEl>
                                        <p:attrNameLst>
                                          <p:attrName>style.visibility</p:attrName>
                                        </p:attrNameLst>
                                      </p:cBhvr>
                                      <p:to>
                                        <p:strVal val="visible"/>
                                      </p:to>
                                    </p:set>
                                    <p:anim calcmode="lin" valueType="num">
                                      <p:cBhvr>
                                        <p:cTn id="401" dur="2000" fill="hold"/>
                                        <p:tgtEl>
                                          <p:spTgt spid="44"/>
                                        </p:tgtEl>
                                        <p:attrNameLst>
                                          <p:attrName>ppt_x</p:attrName>
                                        </p:attrNameLst>
                                      </p:cBhvr>
                                      <p:tavLst>
                                        <p:tav tm="0">
                                          <p:val>
                                            <p:strVal val="#ppt_x"/>
                                          </p:val>
                                        </p:tav>
                                        <p:tav tm="100000">
                                          <p:val>
                                            <p:strVal val="#ppt_x"/>
                                          </p:val>
                                        </p:tav>
                                      </p:tavLst>
                                    </p:anim>
                                    <p:anim calcmode="lin" valueType="num">
                                      <p:cBhvr>
                                        <p:cTn id="402" dur="2000" fill="hold"/>
                                        <p:tgtEl>
                                          <p:spTgt spid="44"/>
                                        </p:tgtEl>
                                        <p:attrNameLst>
                                          <p:attrName>ppt_y</p:attrName>
                                        </p:attrNameLst>
                                      </p:cBhvr>
                                      <p:tavLst>
                                        <p:tav tm="0">
                                          <p:val>
                                            <p:strVal val="#ppt_y-#ppt_h/2"/>
                                          </p:val>
                                        </p:tav>
                                        <p:tav tm="100000">
                                          <p:val>
                                            <p:strVal val="#ppt_y"/>
                                          </p:val>
                                        </p:tav>
                                      </p:tavLst>
                                    </p:anim>
                                    <p:anim calcmode="lin" valueType="num">
                                      <p:cBhvr>
                                        <p:cTn id="403" dur="2000" fill="hold"/>
                                        <p:tgtEl>
                                          <p:spTgt spid="44"/>
                                        </p:tgtEl>
                                        <p:attrNameLst>
                                          <p:attrName>ppt_w</p:attrName>
                                        </p:attrNameLst>
                                      </p:cBhvr>
                                      <p:tavLst>
                                        <p:tav tm="0">
                                          <p:val>
                                            <p:strVal val="#ppt_w"/>
                                          </p:val>
                                        </p:tav>
                                        <p:tav tm="100000">
                                          <p:val>
                                            <p:strVal val="#ppt_w"/>
                                          </p:val>
                                        </p:tav>
                                      </p:tavLst>
                                    </p:anim>
                                    <p:anim calcmode="lin" valueType="num">
                                      <p:cBhvr>
                                        <p:cTn id="404" dur="2000" fill="hold"/>
                                        <p:tgtEl>
                                          <p:spTgt spid="44"/>
                                        </p:tgtEl>
                                        <p:attrNameLst>
                                          <p:attrName>ppt_h</p:attrName>
                                        </p:attrNameLst>
                                      </p:cBhvr>
                                      <p:tavLst>
                                        <p:tav tm="0">
                                          <p:val>
                                            <p:fltVal val="0"/>
                                          </p:val>
                                        </p:tav>
                                        <p:tav tm="100000">
                                          <p:val>
                                            <p:strVal val="#ppt_h"/>
                                          </p:val>
                                        </p:tav>
                                      </p:tavLst>
                                    </p:anim>
                                  </p:childTnLst>
                                </p:cTn>
                              </p:par>
                              <p:par>
                                <p:cTn id="405" presetID="16" presetClass="entr" presetSubtype="37" fill="hold" nodeType="withEffect">
                                  <p:stCondLst>
                                    <p:cond delay="0"/>
                                  </p:stCondLst>
                                  <p:childTnLst>
                                    <p:set>
                                      <p:cBhvr>
                                        <p:cTn id="406" dur="1" fill="hold">
                                          <p:stCondLst>
                                            <p:cond delay="0"/>
                                          </p:stCondLst>
                                        </p:cTn>
                                        <p:tgtEl>
                                          <p:spTgt spid="44"/>
                                        </p:tgtEl>
                                        <p:attrNameLst>
                                          <p:attrName>style.visibility</p:attrName>
                                        </p:attrNameLst>
                                      </p:cBhvr>
                                      <p:to>
                                        <p:strVal val="visible"/>
                                      </p:to>
                                    </p:set>
                                    <p:animEffect transition="in" filter="barn(outVertical)">
                                      <p:cBhvr>
                                        <p:cTn id="407" dur="2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D6B19C"/>
              </a:gs>
              <a:gs pos="30000">
                <a:srgbClr val="D49E6C"/>
              </a:gs>
              <a:gs pos="70000">
                <a:srgbClr val="A65528"/>
              </a:gs>
              <a:gs pos="100000">
                <a:srgbClr val="663012"/>
              </a:gs>
            </a:gsLst>
            <a:lin ang="5400000" scaled="0"/>
          </a:gradFill>
        </p:spPr>
        <p:txBody>
          <a:bodyPr/>
          <a:lstStyle/>
          <a:p>
            <a:endParaRPr lang="es-ES" dirty="0"/>
          </a:p>
        </p:txBody>
      </p:sp>
      <p:pic>
        <p:nvPicPr>
          <p:cNvPr id="36" name="35 Imagen" descr="1(9).jpg"/>
          <p:cNvPicPr>
            <a:picLocks noChangeAspect="1"/>
          </p:cNvPicPr>
          <p:nvPr/>
        </p:nvPicPr>
        <p:blipFill>
          <a:blip r:embed="rId2"/>
          <a:stretch>
            <a:fillRect/>
          </a:stretch>
        </p:blipFill>
        <p:spPr>
          <a:xfrm>
            <a:off x="-44648" y="0"/>
            <a:ext cx="9188648" cy="6858000"/>
          </a:xfrm>
          <a:prstGeom prst="rect">
            <a:avLst/>
          </a:prstGeom>
        </p:spPr>
      </p:pic>
      <p:sp>
        <p:nvSpPr>
          <p:cNvPr id="37" name="36 Anillo"/>
          <p:cNvSpPr/>
          <p:nvPr/>
        </p:nvSpPr>
        <p:spPr>
          <a:xfrm>
            <a:off x="3000364" y="71438"/>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3000364" y="428604"/>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3000364" y="85723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3000364" y="135732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3000364" y="1714488"/>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3000364" y="214311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3000364" y="264320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3000364" y="300037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3000364" y="3429000"/>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3000364" y="3929090"/>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3000364" y="428625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3000364" y="4714884"/>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3000364" y="514353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3000364" y="550070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3000364" y="5929330"/>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4714876" y="71438"/>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4714876" y="428604"/>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nillo"/>
          <p:cNvSpPr/>
          <p:nvPr/>
        </p:nvSpPr>
        <p:spPr>
          <a:xfrm>
            <a:off x="4714876" y="85723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nillo"/>
          <p:cNvSpPr/>
          <p:nvPr/>
        </p:nvSpPr>
        <p:spPr>
          <a:xfrm>
            <a:off x="4714876" y="135732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nillo"/>
          <p:cNvSpPr/>
          <p:nvPr/>
        </p:nvSpPr>
        <p:spPr>
          <a:xfrm>
            <a:off x="4714876" y="1714488"/>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nillo"/>
          <p:cNvSpPr/>
          <p:nvPr/>
        </p:nvSpPr>
        <p:spPr>
          <a:xfrm>
            <a:off x="4714876" y="214311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nillo"/>
          <p:cNvSpPr/>
          <p:nvPr/>
        </p:nvSpPr>
        <p:spPr>
          <a:xfrm>
            <a:off x="4714876" y="264320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nillo"/>
          <p:cNvSpPr/>
          <p:nvPr/>
        </p:nvSpPr>
        <p:spPr>
          <a:xfrm>
            <a:off x="4714876" y="300037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nillo"/>
          <p:cNvSpPr/>
          <p:nvPr/>
        </p:nvSpPr>
        <p:spPr>
          <a:xfrm>
            <a:off x="4714876" y="3429000"/>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nillo"/>
          <p:cNvSpPr/>
          <p:nvPr/>
        </p:nvSpPr>
        <p:spPr>
          <a:xfrm>
            <a:off x="4714876" y="3929090"/>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nillo"/>
          <p:cNvSpPr/>
          <p:nvPr/>
        </p:nvSpPr>
        <p:spPr>
          <a:xfrm>
            <a:off x="4714876" y="428625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nillo"/>
          <p:cNvSpPr/>
          <p:nvPr/>
        </p:nvSpPr>
        <p:spPr>
          <a:xfrm>
            <a:off x="4714876" y="4714884"/>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nillo"/>
          <p:cNvSpPr/>
          <p:nvPr/>
        </p:nvSpPr>
        <p:spPr>
          <a:xfrm>
            <a:off x="4714876" y="5143536"/>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nillo"/>
          <p:cNvSpPr/>
          <p:nvPr/>
        </p:nvSpPr>
        <p:spPr>
          <a:xfrm>
            <a:off x="4714876" y="5500702"/>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nillo"/>
          <p:cNvSpPr/>
          <p:nvPr/>
        </p:nvSpPr>
        <p:spPr>
          <a:xfrm>
            <a:off x="4714876" y="5929330"/>
            <a:ext cx="1571636" cy="928670"/>
          </a:xfrm>
          <a:prstGeom prst="donut">
            <a:avLst>
              <a:gd name="adj" fmla="val 22018"/>
            </a:avLst>
          </a:prstGeom>
          <a:gradFill flip="none" rotWithShape="1">
            <a:gsLst>
              <a:gs pos="0">
                <a:srgbClr val="704500"/>
              </a:gs>
              <a:gs pos="50000">
                <a:srgbClr val="1D4575">
                  <a:shade val="67500"/>
                  <a:satMod val="115000"/>
                </a:srgbClr>
              </a:gs>
              <a:gs pos="100000">
                <a:srgbClr val="1D4575">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Rectángulo"/>
          <p:cNvSpPr/>
          <p:nvPr/>
        </p:nvSpPr>
        <p:spPr>
          <a:xfrm>
            <a:off x="0" y="0"/>
            <a:ext cx="914400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3000" fill="hold"/>
                                        <p:tgtEl>
                                          <p:spTgt spid="37"/>
                                        </p:tgtEl>
                                        <p:attrNameLst>
                                          <p:attrName>ppt_x</p:attrName>
                                        </p:attrNameLst>
                                      </p:cBhvr>
                                      <p:tavLst>
                                        <p:tav tm="0">
                                          <p:val>
                                            <p:strVal val="#ppt_x"/>
                                          </p:val>
                                        </p:tav>
                                        <p:tav tm="100000">
                                          <p:val>
                                            <p:strVal val="#ppt_x"/>
                                          </p:val>
                                        </p:tav>
                                      </p:tavLst>
                                    </p:anim>
                                    <p:anim calcmode="lin" valueType="num">
                                      <p:cBhvr additive="base">
                                        <p:cTn id="11" dur="3000" fill="hold"/>
                                        <p:tgtEl>
                                          <p:spTgt spid="3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3000" fill="hold"/>
                                        <p:tgtEl>
                                          <p:spTgt spid="38"/>
                                        </p:tgtEl>
                                        <p:attrNameLst>
                                          <p:attrName>ppt_x</p:attrName>
                                        </p:attrNameLst>
                                      </p:cBhvr>
                                      <p:tavLst>
                                        <p:tav tm="0">
                                          <p:val>
                                            <p:strVal val="#ppt_x"/>
                                          </p:val>
                                        </p:tav>
                                        <p:tav tm="100000">
                                          <p:val>
                                            <p:strVal val="#ppt_x"/>
                                          </p:val>
                                        </p:tav>
                                      </p:tavLst>
                                    </p:anim>
                                    <p:anim calcmode="lin" valueType="num">
                                      <p:cBhvr additive="base">
                                        <p:cTn id="15" dur="3000" fill="hold"/>
                                        <p:tgtEl>
                                          <p:spTgt spid="3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3000" fill="hold"/>
                                        <p:tgtEl>
                                          <p:spTgt spid="39"/>
                                        </p:tgtEl>
                                        <p:attrNameLst>
                                          <p:attrName>ppt_x</p:attrName>
                                        </p:attrNameLst>
                                      </p:cBhvr>
                                      <p:tavLst>
                                        <p:tav tm="0">
                                          <p:val>
                                            <p:strVal val="#ppt_x"/>
                                          </p:val>
                                        </p:tav>
                                        <p:tav tm="100000">
                                          <p:val>
                                            <p:strVal val="#ppt_x"/>
                                          </p:val>
                                        </p:tav>
                                      </p:tavLst>
                                    </p:anim>
                                    <p:anim calcmode="lin" valueType="num">
                                      <p:cBhvr additive="base">
                                        <p:cTn id="19" dur="3000" fill="hold"/>
                                        <p:tgtEl>
                                          <p:spTgt spid="3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3000" fill="hold"/>
                                        <p:tgtEl>
                                          <p:spTgt spid="40"/>
                                        </p:tgtEl>
                                        <p:attrNameLst>
                                          <p:attrName>ppt_x</p:attrName>
                                        </p:attrNameLst>
                                      </p:cBhvr>
                                      <p:tavLst>
                                        <p:tav tm="0">
                                          <p:val>
                                            <p:strVal val="#ppt_x"/>
                                          </p:val>
                                        </p:tav>
                                        <p:tav tm="100000">
                                          <p:val>
                                            <p:strVal val="#ppt_x"/>
                                          </p:val>
                                        </p:tav>
                                      </p:tavLst>
                                    </p:anim>
                                    <p:anim calcmode="lin" valueType="num">
                                      <p:cBhvr additive="base">
                                        <p:cTn id="23" dur="30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3000" fill="hold"/>
                                        <p:tgtEl>
                                          <p:spTgt spid="41"/>
                                        </p:tgtEl>
                                        <p:attrNameLst>
                                          <p:attrName>ppt_x</p:attrName>
                                        </p:attrNameLst>
                                      </p:cBhvr>
                                      <p:tavLst>
                                        <p:tav tm="0">
                                          <p:val>
                                            <p:strVal val="#ppt_x"/>
                                          </p:val>
                                        </p:tav>
                                        <p:tav tm="100000">
                                          <p:val>
                                            <p:strVal val="#ppt_x"/>
                                          </p:val>
                                        </p:tav>
                                      </p:tavLst>
                                    </p:anim>
                                    <p:anim calcmode="lin" valueType="num">
                                      <p:cBhvr additive="base">
                                        <p:cTn id="27" dur="3000" fill="hold"/>
                                        <p:tgtEl>
                                          <p:spTgt spid="4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ppt_x"/>
                                          </p:val>
                                        </p:tav>
                                        <p:tav tm="100000">
                                          <p:val>
                                            <p:strVal val="#ppt_x"/>
                                          </p:val>
                                        </p:tav>
                                      </p:tavLst>
                                    </p:anim>
                                    <p:anim calcmode="lin" valueType="num">
                                      <p:cBhvr additive="base">
                                        <p:cTn id="31" dur="30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3000" fill="hold"/>
                                        <p:tgtEl>
                                          <p:spTgt spid="43"/>
                                        </p:tgtEl>
                                        <p:attrNameLst>
                                          <p:attrName>ppt_x</p:attrName>
                                        </p:attrNameLst>
                                      </p:cBhvr>
                                      <p:tavLst>
                                        <p:tav tm="0">
                                          <p:val>
                                            <p:strVal val="#ppt_x"/>
                                          </p:val>
                                        </p:tav>
                                        <p:tav tm="100000">
                                          <p:val>
                                            <p:strVal val="#ppt_x"/>
                                          </p:val>
                                        </p:tav>
                                      </p:tavLst>
                                    </p:anim>
                                    <p:anim calcmode="lin" valueType="num">
                                      <p:cBhvr additive="base">
                                        <p:cTn id="35" dur="3000" fill="hold"/>
                                        <p:tgtEl>
                                          <p:spTgt spid="4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3000" fill="hold"/>
                                        <p:tgtEl>
                                          <p:spTgt spid="44"/>
                                        </p:tgtEl>
                                        <p:attrNameLst>
                                          <p:attrName>ppt_x</p:attrName>
                                        </p:attrNameLst>
                                      </p:cBhvr>
                                      <p:tavLst>
                                        <p:tav tm="0">
                                          <p:val>
                                            <p:strVal val="#ppt_x"/>
                                          </p:val>
                                        </p:tav>
                                        <p:tav tm="100000">
                                          <p:val>
                                            <p:strVal val="#ppt_x"/>
                                          </p:val>
                                        </p:tav>
                                      </p:tavLst>
                                    </p:anim>
                                    <p:anim calcmode="lin" valueType="num">
                                      <p:cBhvr additive="base">
                                        <p:cTn id="39" dur="3000" fill="hold"/>
                                        <p:tgtEl>
                                          <p:spTgt spid="4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ppt_x"/>
                                          </p:val>
                                        </p:tav>
                                        <p:tav tm="100000">
                                          <p:val>
                                            <p:strVal val="#ppt_x"/>
                                          </p:val>
                                        </p:tav>
                                      </p:tavLst>
                                    </p:anim>
                                    <p:anim calcmode="lin" valueType="num">
                                      <p:cBhvr additive="base">
                                        <p:cTn id="43" dur="3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ppt_x"/>
                                          </p:val>
                                        </p:tav>
                                        <p:tav tm="100000">
                                          <p:val>
                                            <p:strVal val="#ppt_x"/>
                                          </p:val>
                                        </p:tav>
                                      </p:tavLst>
                                    </p:anim>
                                    <p:anim calcmode="lin" valueType="num">
                                      <p:cBhvr additive="base">
                                        <p:cTn id="47" dur="3000" fill="hold"/>
                                        <p:tgtEl>
                                          <p:spTgt spid="4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3000" fill="hold"/>
                                        <p:tgtEl>
                                          <p:spTgt spid="47"/>
                                        </p:tgtEl>
                                        <p:attrNameLst>
                                          <p:attrName>ppt_x</p:attrName>
                                        </p:attrNameLst>
                                      </p:cBhvr>
                                      <p:tavLst>
                                        <p:tav tm="0">
                                          <p:val>
                                            <p:strVal val="#ppt_x"/>
                                          </p:val>
                                        </p:tav>
                                        <p:tav tm="100000">
                                          <p:val>
                                            <p:strVal val="#ppt_x"/>
                                          </p:val>
                                        </p:tav>
                                      </p:tavLst>
                                    </p:anim>
                                    <p:anim calcmode="lin" valueType="num">
                                      <p:cBhvr additive="base">
                                        <p:cTn id="51" dur="3000" fill="hold"/>
                                        <p:tgtEl>
                                          <p:spTgt spid="4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3000" fill="hold"/>
                                        <p:tgtEl>
                                          <p:spTgt spid="48"/>
                                        </p:tgtEl>
                                        <p:attrNameLst>
                                          <p:attrName>ppt_x</p:attrName>
                                        </p:attrNameLst>
                                      </p:cBhvr>
                                      <p:tavLst>
                                        <p:tav tm="0">
                                          <p:val>
                                            <p:strVal val="#ppt_x"/>
                                          </p:val>
                                        </p:tav>
                                        <p:tav tm="100000">
                                          <p:val>
                                            <p:strVal val="#ppt_x"/>
                                          </p:val>
                                        </p:tav>
                                      </p:tavLst>
                                    </p:anim>
                                    <p:anim calcmode="lin" valueType="num">
                                      <p:cBhvr additive="base">
                                        <p:cTn id="55" dur="3000" fill="hold"/>
                                        <p:tgtEl>
                                          <p:spTgt spid="4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additive="base">
                                        <p:cTn id="58" dur="3000" fill="hold"/>
                                        <p:tgtEl>
                                          <p:spTgt spid="49"/>
                                        </p:tgtEl>
                                        <p:attrNameLst>
                                          <p:attrName>ppt_x</p:attrName>
                                        </p:attrNameLst>
                                      </p:cBhvr>
                                      <p:tavLst>
                                        <p:tav tm="0">
                                          <p:val>
                                            <p:strVal val="#ppt_x"/>
                                          </p:val>
                                        </p:tav>
                                        <p:tav tm="100000">
                                          <p:val>
                                            <p:strVal val="#ppt_x"/>
                                          </p:val>
                                        </p:tav>
                                      </p:tavLst>
                                    </p:anim>
                                    <p:anim calcmode="lin" valueType="num">
                                      <p:cBhvr additive="base">
                                        <p:cTn id="59" dur="3000" fill="hold"/>
                                        <p:tgtEl>
                                          <p:spTgt spid="4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3000" fill="hold"/>
                                        <p:tgtEl>
                                          <p:spTgt spid="50"/>
                                        </p:tgtEl>
                                        <p:attrNameLst>
                                          <p:attrName>ppt_x</p:attrName>
                                        </p:attrNameLst>
                                      </p:cBhvr>
                                      <p:tavLst>
                                        <p:tav tm="0">
                                          <p:val>
                                            <p:strVal val="#ppt_x"/>
                                          </p:val>
                                        </p:tav>
                                        <p:tav tm="100000">
                                          <p:val>
                                            <p:strVal val="#ppt_x"/>
                                          </p:val>
                                        </p:tav>
                                      </p:tavLst>
                                    </p:anim>
                                    <p:anim calcmode="lin" valueType="num">
                                      <p:cBhvr additive="base">
                                        <p:cTn id="63" dur="3000" fill="hold"/>
                                        <p:tgtEl>
                                          <p:spTgt spid="5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3000" fill="hold"/>
                                        <p:tgtEl>
                                          <p:spTgt spid="51"/>
                                        </p:tgtEl>
                                        <p:attrNameLst>
                                          <p:attrName>ppt_x</p:attrName>
                                        </p:attrNameLst>
                                      </p:cBhvr>
                                      <p:tavLst>
                                        <p:tav tm="0">
                                          <p:val>
                                            <p:strVal val="#ppt_x"/>
                                          </p:val>
                                        </p:tav>
                                        <p:tav tm="100000">
                                          <p:val>
                                            <p:strVal val="#ppt_x"/>
                                          </p:val>
                                        </p:tav>
                                      </p:tavLst>
                                    </p:anim>
                                    <p:anim calcmode="lin" valueType="num">
                                      <p:cBhvr additive="base">
                                        <p:cTn id="67" dur="3000" fill="hold"/>
                                        <p:tgtEl>
                                          <p:spTgt spid="5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additive="base">
                                        <p:cTn id="70" dur="3000" fill="hold"/>
                                        <p:tgtEl>
                                          <p:spTgt spid="52"/>
                                        </p:tgtEl>
                                        <p:attrNameLst>
                                          <p:attrName>ppt_x</p:attrName>
                                        </p:attrNameLst>
                                      </p:cBhvr>
                                      <p:tavLst>
                                        <p:tav tm="0">
                                          <p:val>
                                            <p:strVal val="#ppt_x"/>
                                          </p:val>
                                        </p:tav>
                                        <p:tav tm="100000">
                                          <p:val>
                                            <p:strVal val="#ppt_x"/>
                                          </p:val>
                                        </p:tav>
                                      </p:tavLst>
                                    </p:anim>
                                    <p:anim calcmode="lin" valueType="num">
                                      <p:cBhvr additive="base">
                                        <p:cTn id="71" dur="3000" fill="hold"/>
                                        <p:tgtEl>
                                          <p:spTgt spid="5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3"/>
                                        </p:tgtEl>
                                        <p:attrNameLst>
                                          <p:attrName>style.visibility</p:attrName>
                                        </p:attrNameLst>
                                      </p:cBhvr>
                                      <p:to>
                                        <p:strVal val="visible"/>
                                      </p:to>
                                    </p:set>
                                    <p:anim calcmode="lin" valueType="num">
                                      <p:cBhvr additive="base">
                                        <p:cTn id="74" dur="3000" fill="hold"/>
                                        <p:tgtEl>
                                          <p:spTgt spid="53"/>
                                        </p:tgtEl>
                                        <p:attrNameLst>
                                          <p:attrName>ppt_x</p:attrName>
                                        </p:attrNameLst>
                                      </p:cBhvr>
                                      <p:tavLst>
                                        <p:tav tm="0">
                                          <p:val>
                                            <p:strVal val="#ppt_x"/>
                                          </p:val>
                                        </p:tav>
                                        <p:tav tm="100000">
                                          <p:val>
                                            <p:strVal val="#ppt_x"/>
                                          </p:val>
                                        </p:tav>
                                      </p:tavLst>
                                    </p:anim>
                                    <p:anim calcmode="lin" valueType="num">
                                      <p:cBhvr additive="base">
                                        <p:cTn id="75" dur="3000" fill="hold"/>
                                        <p:tgtEl>
                                          <p:spTgt spid="5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additive="base">
                                        <p:cTn id="78" dur="3000" fill="hold"/>
                                        <p:tgtEl>
                                          <p:spTgt spid="54"/>
                                        </p:tgtEl>
                                        <p:attrNameLst>
                                          <p:attrName>ppt_x</p:attrName>
                                        </p:attrNameLst>
                                      </p:cBhvr>
                                      <p:tavLst>
                                        <p:tav tm="0">
                                          <p:val>
                                            <p:strVal val="#ppt_x"/>
                                          </p:val>
                                        </p:tav>
                                        <p:tav tm="100000">
                                          <p:val>
                                            <p:strVal val="#ppt_x"/>
                                          </p:val>
                                        </p:tav>
                                      </p:tavLst>
                                    </p:anim>
                                    <p:anim calcmode="lin" valueType="num">
                                      <p:cBhvr additive="base">
                                        <p:cTn id="79" dur="3000" fill="hold"/>
                                        <p:tgtEl>
                                          <p:spTgt spid="5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 calcmode="lin" valueType="num">
                                      <p:cBhvr additive="base">
                                        <p:cTn id="82" dur="3000" fill="hold"/>
                                        <p:tgtEl>
                                          <p:spTgt spid="55"/>
                                        </p:tgtEl>
                                        <p:attrNameLst>
                                          <p:attrName>ppt_x</p:attrName>
                                        </p:attrNameLst>
                                      </p:cBhvr>
                                      <p:tavLst>
                                        <p:tav tm="0">
                                          <p:val>
                                            <p:strVal val="#ppt_x"/>
                                          </p:val>
                                        </p:tav>
                                        <p:tav tm="100000">
                                          <p:val>
                                            <p:strVal val="#ppt_x"/>
                                          </p:val>
                                        </p:tav>
                                      </p:tavLst>
                                    </p:anim>
                                    <p:anim calcmode="lin" valueType="num">
                                      <p:cBhvr additive="base">
                                        <p:cTn id="83" dur="3000" fill="hold"/>
                                        <p:tgtEl>
                                          <p:spTgt spid="5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3000" fill="hold"/>
                                        <p:tgtEl>
                                          <p:spTgt spid="56"/>
                                        </p:tgtEl>
                                        <p:attrNameLst>
                                          <p:attrName>ppt_x</p:attrName>
                                        </p:attrNameLst>
                                      </p:cBhvr>
                                      <p:tavLst>
                                        <p:tav tm="0">
                                          <p:val>
                                            <p:strVal val="#ppt_x"/>
                                          </p:val>
                                        </p:tav>
                                        <p:tav tm="100000">
                                          <p:val>
                                            <p:strVal val="#ppt_x"/>
                                          </p:val>
                                        </p:tav>
                                      </p:tavLst>
                                    </p:anim>
                                    <p:anim calcmode="lin" valueType="num">
                                      <p:cBhvr additive="base">
                                        <p:cTn id="87" dur="3000" fill="hold"/>
                                        <p:tgtEl>
                                          <p:spTgt spid="56"/>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7"/>
                                        </p:tgtEl>
                                        <p:attrNameLst>
                                          <p:attrName>style.visibility</p:attrName>
                                        </p:attrNameLst>
                                      </p:cBhvr>
                                      <p:to>
                                        <p:strVal val="visible"/>
                                      </p:to>
                                    </p:set>
                                    <p:anim calcmode="lin" valueType="num">
                                      <p:cBhvr additive="base">
                                        <p:cTn id="90" dur="3000" fill="hold"/>
                                        <p:tgtEl>
                                          <p:spTgt spid="57"/>
                                        </p:tgtEl>
                                        <p:attrNameLst>
                                          <p:attrName>ppt_x</p:attrName>
                                        </p:attrNameLst>
                                      </p:cBhvr>
                                      <p:tavLst>
                                        <p:tav tm="0">
                                          <p:val>
                                            <p:strVal val="#ppt_x"/>
                                          </p:val>
                                        </p:tav>
                                        <p:tav tm="100000">
                                          <p:val>
                                            <p:strVal val="#ppt_x"/>
                                          </p:val>
                                        </p:tav>
                                      </p:tavLst>
                                    </p:anim>
                                    <p:anim calcmode="lin" valueType="num">
                                      <p:cBhvr additive="base">
                                        <p:cTn id="91" dur="3000" fill="hold"/>
                                        <p:tgtEl>
                                          <p:spTgt spid="57"/>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58"/>
                                        </p:tgtEl>
                                        <p:attrNameLst>
                                          <p:attrName>style.visibility</p:attrName>
                                        </p:attrNameLst>
                                      </p:cBhvr>
                                      <p:to>
                                        <p:strVal val="visible"/>
                                      </p:to>
                                    </p:set>
                                    <p:anim calcmode="lin" valueType="num">
                                      <p:cBhvr additive="base">
                                        <p:cTn id="94" dur="3000" fill="hold"/>
                                        <p:tgtEl>
                                          <p:spTgt spid="58"/>
                                        </p:tgtEl>
                                        <p:attrNameLst>
                                          <p:attrName>ppt_x</p:attrName>
                                        </p:attrNameLst>
                                      </p:cBhvr>
                                      <p:tavLst>
                                        <p:tav tm="0">
                                          <p:val>
                                            <p:strVal val="#ppt_x"/>
                                          </p:val>
                                        </p:tav>
                                        <p:tav tm="100000">
                                          <p:val>
                                            <p:strVal val="#ppt_x"/>
                                          </p:val>
                                        </p:tav>
                                      </p:tavLst>
                                    </p:anim>
                                    <p:anim calcmode="lin" valueType="num">
                                      <p:cBhvr additive="base">
                                        <p:cTn id="95" dur="3000" fill="hold"/>
                                        <p:tgtEl>
                                          <p:spTgt spid="58"/>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59"/>
                                        </p:tgtEl>
                                        <p:attrNameLst>
                                          <p:attrName>style.visibility</p:attrName>
                                        </p:attrNameLst>
                                      </p:cBhvr>
                                      <p:to>
                                        <p:strVal val="visible"/>
                                      </p:to>
                                    </p:set>
                                    <p:anim calcmode="lin" valueType="num">
                                      <p:cBhvr additive="base">
                                        <p:cTn id="98" dur="3000" fill="hold"/>
                                        <p:tgtEl>
                                          <p:spTgt spid="59"/>
                                        </p:tgtEl>
                                        <p:attrNameLst>
                                          <p:attrName>ppt_x</p:attrName>
                                        </p:attrNameLst>
                                      </p:cBhvr>
                                      <p:tavLst>
                                        <p:tav tm="0">
                                          <p:val>
                                            <p:strVal val="#ppt_x"/>
                                          </p:val>
                                        </p:tav>
                                        <p:tav tm="100000">
                                          <p:val>
                                            <p:strVal val="#ppt_x"/>
                                          </p:val>
                                        </p:tav>
                                      </p:tavLst>
                                    </p:anim>
                                    <p:anim calcmode="lin" valueType="num">
                                      <p:cBhvr additive="base">
                                        <p:cTn id="99" dur="3000" fill="hold"/>
                                        <p:tgtEl>
                                          <p:spTgt spid="59"/>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60"/>
                                        </p:tgtEl>
                                        <p:attrNameLst>
                                          <p:attrName>style.visibility</p:attrName>
                                        </p:attrNameLst>
                                      </p:cBhvr>
                                      <p:to>
                                        <p:strVal val="visible"/>
                                      </p:to>
                                    </p:set>
                                    <p:anim calcmode="lin" valueType="num">
                                      <p:cBhvr additive="base">
                                        <p:cTn id="102" dur="3000" fill="hold"/>
                                        <p:tgtEl>
                                          <p:spTgt spid="60"/>
                                        </p:tgtEl>
                                        <p:attrNameLst>
                                          <p:attrName>ppt_x</p:attrName>
                                        </p:attrNameLst>
                                      </p:cBhvr>
                                      <p:tavLst>
                                        <p:tav tm="0">
                                          <p:val>
                                            <p:strVal val="#ppt_x"/>
                                          </p:val>
                                        </p:tav>
                                        <p:tav tm="100000">
                                          <p:val>
                                            <p:strVal val="#ppt_x"/>
                                          </p:val>
                                        </p:tav>
                                      </p:tavLst>
                                    </p:anim>
                                    <p:anim calcmode="lin" valueType="num">
                                      <p:cBhvr additive="base">
                                        <p:cTn id="103" dur="3000" fill="hold"/>
                                        <p:tgtEl>
                                          <p:spTgt spid="60"/>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1"/>
                                        </p:tgtEl>
                                        <p:attrNameLst>
                                          <p:attrName>style.visibility</p:attrName>
                                        </p:attrNameLst>
                                      </p:cBhvr>
                                      <p:to>
                                        <p:strVal val="visible"/>
                                      </p:to>
                                    </p:set>
                                    <p:anim calcmode="lin" valueType="num">
                                      <p:cBhvr additive="base">
                                        <p:cTn id="106" dur="3000" fill="hold"/>
                                        <p:tgtEl>
                                          <p:spTgt spid="61"/>
                                        </p:tgtEl>
                                        <p:attrNameLst>
                                          <p:attrName>ppt_x</p:attrName>
                                        </p:attrNameLst>
                                      </p:cBhvr>
                                      <p:tavLst>
                                        <p:tav tm="0">
                                          <p:val>
                                            <p:strVal val="#ppt_x"/>
                                          </p:val>
                                        </p:tav>
                                        <p:tav tm="100000">
                                          <p:val>
                                            <p:strVal val="#ppt_x"/>
                                          </p:val>
                                        </p:tav>
                                      </p:tavLst>
                                    </p:anim>
                                    <p:anim calcmode="lin" valueType="num">
                                      <p:cBhvr additive="base">
                                        <p:cTn id="107" dur="3000" fill="hold"/>
                                        <p:tgtEl>
                                          <p:spTgt spid="61"/>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62"/>
                                        </p:tgtEl>
                                        <p:attrNameLst>
                                          <p:attrName>style.visibility</p:attrName>
                                        </p:attrNameLst>
                                      </p:cBhvr>
                                      <p:to>
                                        <p:strVal val="visible"/>
                                      </p:to>
                                    </p:set>
                                    <p:anim calcmode="lin" valueType="num">
                                      <p:cBhvr additive="base">
                                        <p:cTn id="110" dur="3000" fill="hold"/>
                                        <p:tgtEl>
                                          <p:spTgt spid="62"/>
                                        </p:tgtEl>
                                        <p:attrNameLst>
                                          <p:attrName>ppt_x</p:attrName>
                                        </p:attrNameLst>
                                      </p:cBhvr>
                                      <p:tavLst>
                                        <p:tav tm="0">
                                          <p:val>
                                            <p:strVal val="#ppt_x"/>
                                          </p:val>
                                        </p:tav>
                                        <p:tav tm="100000">
                                          <p:val>
                                            <p:strVal val="#ppt_x"/>
                                          </p:val>
                                        </p:tav>
                                      </p:tavLst>
                                    </p:anim>
                                    <p:anim calcmode="lin" valueType="num">
                                      <p:cBhvr additive="base">
                                        <p:cTn id="111" dur="3000" fill="hold"/>
                                        <p:tgtEl>
                                          <p:spTgt spid="62"/>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63"/>
                                        </p:tgtEl>
                                        <p:attrNameLst>
                                          <p:attrName>style.visibility</p:attrName>
                                        </p:attrNameLst>
                                      </p:cBhvr>
                                      <p:to>
                                        <p:strVal val="visible"/>
                                      </p:to>
                                    </p:set>
                                    <p:anim calcmode="lin" valueType="num">
                                      <p:cBhvr additive="base">
                                        <p:cTn id="114" dur="3000" fill="hold"/>
                                        <p:tgtEl>
                                          <p:spTgt spid="63"/>
                                        </p:tgtEl>
                                        <p:attrNameLst>
                                          <p:attrName>ppt_x</p:attrName>
                                        </p:attrNameLst>
                                      </p:cBhvr>
                                      <p:tavLst>
                                        <p:tav tm="0">
                                          <p:val>
                                            <p:strVal val="#ppt_x"/>
                                          </p:val>
                                        </p:tav>
                                        <p:tav tm="100000">
                                          <p:val>
                                            <p:strVal val="#ppt_x"/>
                                          </p:val>
                                        </p:tav>
                                      </p:tavLst>
                                    </p:anim>
                                    <p:anim calcmode="lin" valueType="num">
                                      <p:cBhvr additive="base">
                                        <p:cTn id="115" dur="3000" fill="hold"/>
                                        <p:tgtEl>
                                          <p:spTgt spid="63"/>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64"/>
                                        </p:tgtEl>
                                        <p:attrNameLst>
                                          <p:attrName>style.visibility</p:attrName>
                                        </p:attrNameLst>
                                      </p:cBhvr>
                                      <p:to>
                                        <p:strVal val="visible"/>
                                      </p:to>
                                    </p:set>
                                    <p:anim calcmode="lin" valueType="num">
                                      <p:cBhvr additive="base">
                                        <p:cTn id="118" dur="3000" fill="hold"/>
                                        <p:tgtEl>
                                          <p:spTgt spid="64"/>
                                        </p:tgtEl>
                                        <p:attrNameLst>
                                          <p:attrName>ppt_x</p:attrName>
                                        </p:attrNameLst>
                                      </p:cBhvr>
                                      <p:tavLst>
                                        <p:tav tm="0">
                                          <p:val>
                                            <p:strVal val="#ppt_x"/>
                                          </p:val>
                                        </p:tav>
                                        <p:tav tm="100000">
                                          <p:val>
                                            <p:strVal val="#ppt_x"/>
                                          </p:val>
                                        </p:tav>
                                      </p:tavLst>
                                    </p:anim>
                                    <p:anim calcmode="lin" valueType="num">
                                      <p:cBhvr additive="base">
                                        <p:cTn id="119" dur="3000" fill="hold"/>
                                        <p:tgtEl>
                                          <p:spTgt spid="64"/>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65"/>
                                        </p:tgtEl>
                                        <p:attrNameLst>
                                          <p:attrName>style.visibility</p:attrName>
                                        </p:attrNameLst>
                                      </p:cBhvr>
                                      <p:to>
                                        <p:strVal val="visible"/>
                                      </p:to>
                                    </p:set>
                                    <p:anim calcmode="lin" valueType="num">
                                      <p:cBhvr additive="base">
                                        <p:cTn id="122" dur="3000" fill="hold"/>
                                        <p:tgtEl>
                                          <p:spTgt spid="65"/>
                                        </p:tgtEl>
                                        <p:attrNameLst>
                                          <p:attrName>ppt_x</p:attrName>
                                        </p:attrNameLst>
                                      </p:cBhvr>
                                      <p:tavLst>
                                        <p:tav tm="0">
                                          <p:val>
                                            <p:strVal val="#ppt_x"/>
                                          </p:val>
                                        </p:tav>
                                        <p:tav tm="100000">
                                          <p:val>
                                            <p:strVal val="#ppt_x"/>
                                          </p:val>
                                        </p:tav>
                                      </p:tavLst>
                                    </p:anim>
                                    <p:anim calcmode="lin" valueType="num">
                                      <p:cBhvr additive="base">
                                        <p:cTn id="123" dur="3000" fill="hold"/>
                                        <p:tgtEl>
                                          <p:spTgt spid="65"/>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3000" fill="hold"/>
                                        <p:tgtEl>
                                          <p:spTgt spid="66"/>
                                        </p:tgtEl>
                                        <p:attrNameLst>
                                          <p:attrName>ppt_x</p:attrName>
                                        </p:attrNameLst>
                                      </p:cBhvr>
                                      <p:tavLst>
                                        <p:tav tm="0">
                                          <p:val>
                                            <p:strVal val="#ppt_x"/>
                                          </p:val>
                                        </p:tav>
                                        <p:tav tm="100000">
                                          <p:val>
                                            <p:strVal val="#ppt_x"/>
                                          </p:val>
                                        </p:tav>
                                      </p:tavLst>
                                    </p:anim>
                                    <p:anim calcmode="lin" valueType="num">
                                      <p:cBhvr additive="base">
                                        <p:cTn id="127" dur="3000" fill="hold"/>
                                        <p:tgtEl>
                                          <p:spTgt spid="66"/>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37"/>
                                        </p:tgtEl>
                                        <p:attrNameLst>
                                          <p:attrName>style.visibility</p:attrName>
                                        </p:attrNameLst>
                                      </p:cBhvr>
                                      <p:to>
                                        <p:strVal val="visible"/>
                                      </p:to>
                                    </p:set>
                                    <p:anim calcmode="lin" valueType="num">
                                      <p:cBhvr>
                                        <p:cTn id="130" dur="3000" fill="hold"/>
                                        <p:tgtEl>
                                          <p:spTgt spid="37"/>
                                        </p:tgtEl>
                                        <p:attrNameLst>
                                          <p:attrName>ppt_w</p:attrName>
                                        </p:attrNameLst>
                                      </p:cBhvr>
                                      <p:tavLst>
                                        <p:tav tm="0">
                                          <p:val>
                                            <p:strVal val="#ppt_w"/>
                                          </p:val>
                                        </p:tav>
                                        <p:tav tm="100000">
                                          <p:val>
                                            <p:strVal val="#ppt_w"/>
                                          </p:val>
                                        </p:tav>
                                      </p:tavLst>
                                    </p:anim>
                                    <p:anim calcmode="lin" valueType="num">
                                      <p:cBhvr>
                                        <p:cTn id="131" dur="3000" fill="hold"/>
                                        <p:tgtEl>
                                          <p:spTgt spid="3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38"/>
                                        </p:tgtEl>
                                        <p:attrNameLst>
                                          <p:attrName>style.visibility</p:attrName>
                                        </p:attrNameLst>
                                      </p:cBhvr>
                                      <p:to>
                                        <p:strVal val="visible"/>
                                      </p:to>
                                    </p:set>
                                    <p:anim calcmode="lin" valueType="num">
                                      <p:cBhvr>
                                        <p:cTn id="134" dur="3000" fill="hold"/>
                                        <p:tgtEl>
                                          <p:spTgt spid="38"/>
                                        </p:tgtEl>
                                        <p:attrNameLst>
                                          <p:attrName>ppt_w</p:attrName>
                                        </p:attrNameLst>
                                      </p:cBhvr>
                                      <p:tavLst>
                                        <p:tav tm="0">
                                          <p:val>
                                            <p:strVal val="#ppt_w"/>
                                          </p:val>
                                        </p:tav>
                                        <p:tav tm="100000">
                                          <p:val>
                                            <p:strVal val="#ppt_w"/>
                                          </p:val>
                                        </p:tav>
                                      </p:tavLst>
                                    </p:anim>
                                    <p:anim calcmode="lin" valueType="num">
                                      <p:cBhvr>
                                        <p:cTn id="135" dur="3000" fill="hold"/>
                                        <p:tgtEl>
                                          <p:spTgt spid="3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39"/>
                                        </p:tgtEl>
                                        <p:attrNameLst>
                                          <p:attrName>style.visibility</p:attrName>
                                        </p:attrNameLst>
                                      </p:cBhvr>
                                      <p:to>
                                        <p:strVal val="visible"/>
                                      </p:to>
                                    </p:set>
                                    <p:anim calcmode="lin" valueType="num">
                                      <p:cBhvr>
                                        <p:cTn id="138" dur="3000" fill="hold"/>
                                        <p:tgtEl>
                                          <p:spTgt spid="39"/>
                                        </p:tgtEl>
                                        <p:attrNameLst>
                                          <p:attrName>ppt_w</p:attrName>
                                        </p:attrNameLst>
                                      </p:cBhvr>
                                      <p:tavLst>
                                        <p:tav tm="0">
                                          <p:val>
                                            <p:strVal val="#ppt_w"/>
                                          </p:val>
                                        </p:tav>
                                        <p:tav tm="100000">
                                          <p:val>
                                            <p:strVal val="#ppt_w"/>
                                          </p:val>
                                        </p:tav>
                                      </p:tavLst>
                                    </p:anim>
                                    <p:anim calcmode="lin" valueType="num">
                                      <p:cBhvr>
                                        <p:cTn id="139" dur="3000" fill="hold"/>
                                        <p:tgtEl>
                                          <p:spTgt spid="3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40"/>
                                        </p:tgtEl>
                                        <p:attrNameLst>
                                          <p:attrName>style.visibility</p:attrName>
                                        </p:attrNameLst>
                                      </p:cBhvr>
                                      <p:to>
                                        <p:strVal val="visible"/>
                                      </p:to>
                                    </p:set>
                                    <p:anim calcmode="lin" valueType="num">
                                      <p:cBhvr>
                                        <p:cTn id="142" dur="3000" fill="hold"/>
                                        <p:tgtEl>
                                          <p:spTgt spid="40"/>
                                        </p:tgtEl>
                                        <p:attrNameLst>
                                          <p:attrName>ppt_w</p:attrName>
                                        </p:attrNameLst>
                                      </p:cBhvr>
                                      <p:tavLst>
                                        <p:tav tm="0">
                                          <p:val>
                                            <p:strVal val="#ppt_w"/>
                                          </p:val>
                                        </p:tav>
                                        <p:tav tm="100000">
                                          <p:val>
                                            <p:strVal val="#ppt_w"/>
                                          </p:val>
                                        </p:tav>
                                      </p:tavLst>
                                    </p:anim>
                                    <p:anim calcmode="lin" valueType="num">
                                      <p:cBhvr>
                                        <p:cTn id="143" dur="3000" fill="hold"/>
                                        <p:tgtEl>
                                          <p:spTgt spid="4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41"/>
                                        </p:tgtEl>
                                        <p:attrNameLst>
                                          <p:attrName>style.visibility</p:attrName>
                                        </p:attrNameLst>
                                      </p:cBhvr>
                                      <p:to>
                                        <p:strVal val="visible"/>
                                      </p:to>
                                    </p:set>
                                    <p:anim calcmode="lin" valueType="num">
                                      <p:cBhvr>
                                        <p:cTn id="146" dur="3000" fill="hold"/>
                                        <p:tgtEl>
                                          <p:spTgt spid="41"/>
                                        </p:tgtEl>
                                        <p:attrNameLst>
                                          <p:attrName>ppt_w</p:attrName>
                                        </p:attrNameLst>
                                      </p:cBhvr>
                                      <p:tavLst>
                                        <p:tav tm="0">
                                          <p:val>
                                            <p:strVal val="#ppt_w"/>
                                          </p:val>
                                        </p:tav>
                                        <p:tav tm="100000">
                                          <p:val>
                                            <p:strVal val="#ppt_w"/>
                                          </p:val>
                                        </p:tav>
                                      </p:tavLst>
                                    </p:anim>
                                    <p:anim calcmode="lin" valueType="num">
                                      <p:cBhvr>
                                        <p:cTn id="147" dur="3000" fill="hold"/>
                                        <p:tgtEl>
                                          <p:spTgt spid="4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p:cTn id="150" dur="3000" fill="hold"/>
                                        <p:tgtEl>
                                          <p:spTgt spid="42"/>
                                        </p:tgtEl>
                                        <p:attrNameLst>
                                          <p:attrName>ppt_w</p:attrName>
                                        </p:attrNameLst>
                                      </p:cBhvr>
                                      <p:tavLst>
                                        <p:tav tm="0">
                                          <p:val>
                                            <p:strVal val="#ppt_w"/>
                                          </p:val>
                                        </p:tav>
                                        <p:tav tm="100000">
                                          <p:val>
                                            <p:strVal val="#ppt_w"/>
                                          </p:val>
                                        </p:tav>
                                      </p:tavLst>
                                    </p:anim>
                                    <p:anim calcmode="lin" valueType="num">
                                      <p:cBhvr>
                                        <p:cTn id="151" dur="3000" fill="hold"/>
                                        <p:tgtEl>
                                          <p:spTgt spid="4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3"/>
                                        </p:tgtEl>
                                        <p:attrNameLst>
                                          <p:attrName>style.visibility</p:attrName>
                                        </p:attrNameLst>
                                      </p:cBhvr>
                                      <p:to>
                                        <p:strVal val="visible"/>
                                      </p:to>
                                    </p:set>
                                    <p:anim calcmode="lin" valueType="num">
                                      <p:cBhvr>
                                        <p:cTn id="154" dur="3000" fill="hold"/>
                                        <p:tgtEl>
                                          <p:spTgt spid="43"/>
                                        </p:tgtEl>
                                        <p:attrNameLst>
                                          <p:attrName>ppt_w</p:attrName>
                                        </p:attrNameLst>
                                      </p:cBhvr>
                                      <p:tavLst>
                                        <p:tav tm="0">
                                          <p:val>
                                            <p:strVal val="#ppt_w"/>
                                          </p:val>
                                        </p:tav>
                                        <p:tav tm="100000">
                                          <p:val>
                                            <p:strVal val="#ppt_w"/>
                                          </p:val>
                                        </p:tav>
                                      </p:tavLst>
                                    </p:anim>
                                    <p:anim calcmode="lin" valueType="num">
                                      <p:cBhvr>
                                        <p:cTn id="155" dur="3000" fill="hold"/>
                                        <p:tgtEl>
                                          <p:spTgt spid="4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44"/>
                                        </p:tgtEl>
                                        <p:attrNameLst>
                                          <p:attrName>style.visibility</p:attrName>
                                        </p:attrNameLst>
                                      </p:cBhvr>
                                      <p:to>
                                        <p:strVal val="visible"/>
                                      </p:to>
                                    </p:set>
                                    <p:anim calcmode="lin" valueType="num">
                                      <p:cBhvr>
                                        <p:cTn id="158" dur="3000" fill="hold"/>
                                        <p:tgtEl>
                                          <p:spTgt spid="44"/>
                                        </p:tgtEl>
                                        <p:attrNameLst>
                                          <p:attrName>ppt_w</p:attrName>
                                        </p:attrNameLst>
                                      </p:cBhvr>
                                      <p:tavLst>
                                        <p:tav tm="0">
                                          <p:val>
                                            <p:strVal val="#ppt_w"/>
                                          </p:val>
                                        </p:tav>
                                        <p:tav tm="100000">
                                          <p:val>
                                            <p:strVal val="#ppt_w"/>
                                          </p:val>
                                        </p:tav>
                                      </p:tavLst>
                                    </p:anim>
                                    <p:anim calcmode="lin" valueType="num">
                                      <p:cBhvr>
                                        <p:cTn id="159" dur="3000" fill="hold"/>
                                        <p:tgtEl>
                                          <p:spTgt spid="4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45"/>
                                        </p:tgtEl>
                                        <p:attrNameLst>
                                          <p:attrName>style.visibility</p:attrName>
                                        </p:attrNameLst>
                                      </p:cBhvr>
                                      <p:to>
                                        <p:strVal val="visible"/>
                                      </p:to>
                                    </p:set>
                                    <p:anim calcmode="lin" valueType="num">
                                      <p:cBhvr>
                                        <p:cTn id="162" dur="3000" fill="hold"/>
                                        <p:tgtEl>
                                          <p:spTgt spid="45"/>
                                        </p:tgtEl>
                                        <p:attrNameLst>
                                          <p:attrName>ppt_w</p:attrName>
                                        </p:attrNameLst>
                                      </p:cBhvr>
                                      <p:tavLst>
                                        <p:tav tm="0">
                                          <p:val>
                                            <p:strVal val="#ppt_w"/>
                                          </p:val>
                                        </p:tav>
                                        <p:tav tm="100000">
                                          <p:val>
                                            <p:strVal val="#ppt_w"/>
                                          </p:val>
                                        </p:tav>
                                      </p:tavLst>
                                    </p:anim>
                                    <p:anim calcmode="lin" valueType="num">
                                      <p:cBhvr>
                                        <p:cTn id="163" dur="3000" fill="hold"/>
                                        <p:tgtEl>
                                          <p:spTgt spid="4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46"/>
                                        </p:tgtEl>
                                        <p:attrNameLst>
                                          <p:attrName>style.visibility</p:attrName>
                                        </p:attrNameLst>
                                      </p:cBhvr>
                                      <p:to>
                                        <p:strVal val="visible"/>
                                      </p:to>
                                    </p:set>
                                    <p:anim calcmode="lin" valueType="num">
                                      <p:cBhvr>
                                        <p:cTn id="166" dur="3000" fill="hold"/>
                                        <p:tgtEl>
                                          <p:spTgt spid="46"/>
                                        </p:tgtEl>
                                        <p:attrNameLst>
                                          <p:attrName>ppt_w</p:attrName>
                                        </p:attrNameLst>
                                      </p:cBhvr>
                                      <p:tavLst>
                                        <p:tav tm="0">
                                          <p:val>
                                            <p:strVal val="#ppt_w"/>
                                          </p:val>
                                        </p:tav>
                                        <p:tav tm="100000">
                                          <p:val>
                                            <p:strVal val="#ppt_w"/>
                                          </p:val>
                                        </p:tav>
                                      </p:tavLst>
                                    </p:anim>
                                    <p:anim calcmode="lin" valueType="num">
                                      <p:cBhvr>
                                        <p:cTn id="167" dur="3000" fill="hold"/>
                                        <p:tgtEl>
                                          <p:spTgt spid="4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47"/>
                                        </p:tgtEl>
                                        <p:attrNameLst>
                                          <p:attrName>style.visibility</p:attrName>
                                        </p:attrNameLst>
                                      </p:cBhvr>
                                      <p:to>
                                        <p:strVal val="visible"/>
                                      </p:to>
                                    </p:set>
                                    <p:anim calcmode="lin" valueType="num">
                                      <p:cBhvr>
                                        <p:cTn id="170" dur="3000" fill="hold"/>
                                        <p:tgtEl>
                                          <p:spTgt spid="47"/>
                                        </p:tgtEl>
                                        <p:attrNameLst>
                                          <p:attrName>ppt_w</p:attrName>
                                        </p:attrNameLst>
                                      </p:cBhvr>
                                      <p:tavLst>
                                        <p:tav tm="0">
                                          <p:val>
                                            <p:strVal val="#ppt_w"/>
                                          </p:val>
                                        </p:tav>
                                        <p:tav tm="100000">
                                          <p:val>
                                            <p:strVal val="#ppt_w"/>
                                          </p:val>
                                        </p:tav>
                                      </p:tavLst>
                                    </p:anim>
                                    <p:anim calcmode="lin" valueType="num">
                                      <p:cBhvr>
                                        <p:cTn id="171" dur="3000" fill="hold"/>
                                        <p:tgtEl>
                                          <p:spTgt spid="4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48"/>
                                        </p:tgtEl>
                                        <p:attrNameLst>
                                          <p:attrName>style.visibility</p:attrName>
                                        </p:attrNameLst>
                                      </p:cBhvr>
                                      <p:to>
                                        <p:strVal val="visible"/>
                                      </p:to>
                                    </p:set>
                                    <p:anim calcmode="lin" valueType="num">
                                      <p:cBhvr>
                                        <p:cTn id="174" dur="3000" fill="hold"/>
                                        <p:tgtEl>
                                          <p:spTgt spid="48"/>
                                        </p:tgtEl>
                                        <p:attrNameLst>
                                          <p:attrName>ppt_w</p:attrName>
                                        </p:attrNameLst>
                                      </p:cBhvr>
                                      <p:tavLst>
                                        <p:tav tm="0">
                                          <p:val>
                                            <p:strVal val="#ppt_w"/>
                                          </p:val>
                                        </p:tav>
                                        <p:tav tm="100000">
                                          <p:val>
                                            <p:strVal val="#ppt_w"/>
                                          </p:val>
                                        </p:tav>
                                      </p:tavLst>
                                    </p:anim>
                                    <p:anim calcmode="lin" valueType="num">
                                      <p:cBhvr>
                                        <p:cTn id="175" dur="3000" fill="hold"/>
                                        <p:tgtEl>
                                          <p:spTgt spid="4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49"/>
                                        </p:tgtEl>
                                        <p:attrNameLst>
                                          <p:attrName>style.visibility</p:attrName>
                                        </p:attrNameLst>
                                      </p:cBhvr>
                                      <p:to>
                                        <p:strVal val="visible"/>
                                      </p:to>
                                    </p:set>
                                    <p:anim calcmode="lin" valueType="num">
                                      <p:cBhvr>
                                        <p:cTn id="178" dur="3000" fill="hold"/>
                                        <p:tgtEl>
                                          <p:spTgt spid="49"/>
                                        </p:tgtEl>
                                        <p:attrNameLst>
                                          <p:attrName>ppt_w</p:attrName>
                                        </p:attrNameLst>
                                      </p:cBhvr>
                                      <p:tavLst>
                                        <p:tav tm="0">
                                          <p:val>
                                            <p:strVal val="#ppt_w"/>
                                          </p:val>
                                        </p:tav>
                                        <p:tav tm="100000">
                                          <p:val>
                                            <p:strVal val="#ppt_w"/>
                                          </p:val>
                                        </p:tav>
                                      </p:tavLst>
                                    </p:anim>
                                    <p:anim calcmode="lin" valueType="num">
                                      <p:cBhvr>
                                        <p:cTn id="179" dur="3000" fill="hold"/>
                                        <p:tgtEl>
                                          <p:spTgt spid="4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50"/>
                                        </p:tgtEl>
                                        <p:attrNameLst>
                                          <p:attrName>style.visibility</p:attrName>
                                        </p:attrNameLst>
                                      </p:cBhvr>
                                      <p:to>
                                        <p:strVal val="visible"/>
                                      </p:to>
                                    </p:set>
                                    <p:anim calcmode="lin" valueType="num">
                                      <p:cBhvr>
                                        <p:cTn id="182" dur="3000" fill="hold"/>
                                        <p:tgtEl>
                                          <p:spTgt spid="50"/>
                                        </p:tgtEl>
                                        <p:attrNameLst>
                                          <p:attrName>ppt_w</p:attrName>
                                        </p:attrNameLst>
                                      </p:cBhvr>
                                      <p:tavLst>
                                        <p:tav tm="0">
                                          <p:val>
                                            <p:strVal val="#ppt_w"/>
                                          </p:val>
                                        </p:tav>
                                        <p:tav tm="100000">
                                          <p:val>
                                            <p:strVal val="#ppt_w"/>
                                          </p:val>
                                        </p:tav>
                                      </p:tavLst>
                                    </p:anim>
                                    <p:anim calcmode="lin" valueType="num">
                                      <p:cBhvr>
                                        <p:cTn id="183" dur="3000" fill="hold"/>
                                        <p:tgtEl>
                                          <p:spTgt spid="5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51"/>
                                        </p:tgtEl>
                                        <p:attrNameLst>
                                          <p:attrName>style.visibility</p:attrName>
                                        </p:attrNameLst>
                                      </p:cBhvr>
                                      <p:to>
                                        <p:strVal val="visible"/>
                                      </p:to>
                                    </p:set>
                                    <p:anim calcmode="lin" valueType="num">
                                      <p:cBhvr>
                                        <p:cTn id="186" dur="3000" fill="hold"/>
                                        <p:tgtEl>
                                          <p:spTgt spid="51"/>
                                        </p:tgtEl>
                                        <p:attrNameLst>
                                          <p:attrName>ppt_w</p:attrName>
                                        </p:attrNameLst>
                                      </p:cBhvr>
                                      <p:tavLst>
                                        <p:tav tm="0">
                                          <p:val>
                                            <p:strVal val="#ppt_w"/>
                                          </p:val>
                                        </p:tav>
                                        <p:tav tm="100000">
                                          <p:val>
                                            <p:strVal val="#ppt_w"/>
                                          </p:val>
                                        </p:tav>
                                      </p:tavLst>
                                    </p:anim>
                                    <p:anim calcmode="lin" valueType="num">
                                      <p:cBhvr>
                                        <p:cTn id="187" dur="3000" fill="hold"/>
                                        <p:tgtEl>
                                          <p:spTgt spid="5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52"/>
                                        </p:tgtEl>
                                        <p:attrNameLst>
                                          <p:attrName>style.visibility</p:attrName>
                                        </p:attrNameLst>
                                      </p:cBhvr>
                                      <p:to>
                                        <p:strVal val="visible"/>
                                      </p:to>
                                    </p:set>
                                    <p:anim calcmode="lin" valueType="num">
                                      <p:cBhvr>
                                        <p:cTn id="190" dur="3000" fill="hold"/>
                                        <p:tgtEl>
                                          <p:spTgt spid="52"/>
                                        </p:tgtEl>
                                        <p:attrNameLst>
                                          <p:attrName>ppt_w</p:attrName>
                                        </p:attrNameLst>
                                      </p:cBhvr>
                                      <p:tavLst>
                                        <p:tav tm="0">
                                          <p:val>
                                            <p:strVal val="#ppt_w"/>
                                          </p:val>
                                        </p:tav>
                                        <p:tav tm="100000">
                                          <p:val>
                                            <p:strVal val="#ppt_w"/>
                                          </p:val>
                                        </p:tav>
                                      </p:tavLst>
                                    </p:anim>
                                    <p:anim calcmode="lin" valueType="num">
                                      <p:cBhvr>
                                        <p:cTn id="191" dur="3000" fill="hold"/>
                                        <p:tgtEl>
                                          <p:spTgt spid="5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53"/>
                                        </p:tgtEl>
                                        <p:attrNameLst>
                                          <p:attrName>style.visibility</p:attrName>
                                        </p:attrNameLst>
                                      </p:cBhvr>
                                      <p:to>
                                        <p:strVal val="visible"/>
                                      </p:to>
                                    </p:set>
                                    <p:anim calcmode="lin" valueType="num">
                                      <p:cBhvr>
                                        <p:cTn id="194" dur="3000" fill="hold"/>
                                        <p:tgtEl>
                                          <p:spTgt spid="53"/>
                                        </p:tgtEl>
                                        <p:attrNameLst>
                                          <p:attrName>ppt_w</p:attrName>
                                        </p:attrNameLst>
                                      </p:cBhvr>
                                      <p:tavLst>
                                        <p:tav tm="0">
                                          <p:val>
                                            <p:strVal val="#ppt_w"/>
                                          </p:val>
                                        </p:tav>
                                        <p:tav tm="100000">
                                          <p:val>
                                            <p:strVal val="#ppt_w"/>
                                          </p:val>
                                        </p:tav>
                                      </p:tavLst>
                                    </p:anim>
                                    <p:anim calcmode="lin" valueType="num">
                                      <p:cBhvr>
                                        <p:cTn id="195" dur="3000" fill="hold"/>
                                        <p:tgtEl>
                                          <p:spTgt spid="5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54"/>
                                        </p:tgtEl>
                                        <p:attrNameLst>
                                          <p:attrName>style.visibility</p:attrName>
                                        </p:attrNameLst>
                                      </p:cBhvr>
                                      <p:to>
                                        <p:strVal val="visible"/>
                                      </p:to>
                                    </p:set>
                                    <p:anim calcmode="lin" valueType="num">
                                      <p:cBhvr>
                                        <p:cTn id="198" dur="3000" fill="hold"/>
                                        <p:tgtEl>
                                          <p:spTgt spid="54"/>
                                        </p:tgtEl>
                                        <p:attrNameLst>
                                          <p:attrName>ppt_w</p:attrName>
                                        </p:attrNameLst>
                                      </p:cBhvr>
                                      <p:tavLst>
                                        <p:tav tm="0">
                                          <p:val>
                                            <p:strVal val="#ppt_w"/>
                                          </p:val>
                                        </p:tav>
                                        <p:tav tm="100000">
                                          <p:val>
                                            <p:strVal val="#ppt_w"/>
                                          </p:val>
                                        </p:tav>
                                      </p:tavLst>
                                    </p:anim>
                                    <p:anim calcmode="lin" valueType="num">
                                      <p:cBhvr>
                                        <p:cTn id="199" dur="3000" fill="hold"/>
                                        <p:tgtEl>
                                          <p:spTgt spid="5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55"/>
                                        </p:tgtEl>
                                        <p:attrNameLst>
                                          <p:attrName>style.visibility</p:attrName>
                                        </p:attrNameLst>
                                      </p:cBhvr>
                                      <p:to>
                                        <p:strVal val="visible"/>
                                      </p:to>
                                    </p:set>
                                    <p:anim calcmode="lin" valueType="num">
                                      <p:cBhvr>
                                        <p:cTn id="202" dur="3000" fill="hold"/>
                                        <p:tgtEl>
                                          <p:spTgt spid="55"/>
                                        </p:tgtEl>
                                        <p:attrNameLst>
                                          <p:attrName>ppt_w</p:attrName>
                                        </p:attrNameLst>
                                      </p:cBhvr>
                                      <p:tavLst>
                                        <p:tav tm="0">
                                          <p:val>
                                            <p:strVal val="#ppt_w"/>
                                          </p:val>
                                        </p:tav>
                                        <p:tav tm="100000">
                                          <p:val>
                                            <p:strVal val="#ppt_w"/>
                                          </p:val>
                                        </p:tav>
                                      </p:tavLst>
                                    </p:anim>
                                    <p:anim calcmode="lin" valueType="num">
                                      <p:cBhvr>
                                        <p:cTn id="203" dur="3000" fill="hold"/>
                                        <p:tgtEl>
                                          <p:spTgt spid="5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56"/>
                                        </p:tgtEl>
                                        <p:attrNameLst>
                                          <p:attrName>style.visibility</p:attrName>
                                        </p:attrNameLst>
                                      </p:cBhvr>
                                      <p:to>
                                        <p:strVal val="visible"/>
                                      </p:to>
                                    </p:set>
                                    <p:anim calcmode="lin" valueType="num">
                                      <p:cBhvr>
                                        <p:cTn id="206" dur="3000" fill="hold"/>
                                        <p:tgtEl>
                                          <p:spTgt spid="56"/>
                                        </p:tgtEl>
                                        <p:attrNameLst>
                                          <p:attrName>ppt_w</p:attrName>
                                        </p:attrNameLst>
                                      </p:cBhvr>
                                      <p:tavLst>
                                        <p:tav tm="0">
                                          <p:val>
                                            <p:strVal val="#ppt_w"/>
                                          </p:val>
                                        </p:tav>
                                        <p:tav tm="100000">
                                          <p:val>
                                            <p:strVal val="#ppt_w"/>
                                          </p:val>
                                        </p:tav>
                                      </p:tavLst>
                                    </p:anim>
                                    <p:anim calcmode="lin" valueType="num">
                                      <p:cBhvr>
                                        <p:cTn id="207" dur="3000" fill="hold"/>
                                        <p:tgtEl>
                                          <p:spTgt spid="5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57"/>
                                        </p:tgtEl>
                                        <p:attrNameLst>
                                          <p:attrName>style.visibility</p:attrName>
                                        </p:attrNameLst>
                                      </p:cBhvr>
                                      <p:to>
                                        <p:strVal val="visible"/>
                                      </p:to>
                                    </p:set>
                                    <p:anim calcmode="lin" valueType="num">
                                      <p:cBhvr>
                                        <p:cTn id="210" dur="3000" fill="hold"/>
                                        <p:tgtEl>
                                          <p:spTgt spid="57"/>
                                        </p:tgtEl>
                                        <p:attrNameLst>
                                          <p:attrName>ppt_w</p:attrName>
                                        </p:attrNameLst>
                                      </p:cBhvr>
                                      <p:tavLst>
                                        <p:tav tm="0">
                                          <p:val>
                                            <p:strVal val="#ppt_w"/>
                                          </p:val>
                                        </p:tav>
                                        <p:tav tm="100000">
                                          <p:val>
                                            <p:strVal val="#ppt_w"/>
                                          </p:val>
                                        </p:tav>
                                      </p:tavLst>
                                    </p:anim>
                                    <p:anim calcmode="lin" valueType="num">
                                      <p:cBhvr>
                                        <p:cTn id="211" dur="3000" fill="hold"/>
                                        <p:tgtEl>
                                          <p:spTgt spid="5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58"/>
                                        </p:tgtEl>
                                        <p:attrNameLst>
                                          <p:attrName>style.visibility</p:attrName>
                                        </p:attrNameLst>
                                      </p:cBhvr>
                                      <p:to>
                                        <p:strVal val="visible"/>
                                      </p:to>
                                    </p:set>
                                    <p:anim calcmode="lin" valueType="num">
                                      <p:cBhvr>
                                        <p:cTn id="214" dur="3000" fill="hold"/>
                                        <p:tgtEl>
                                          <p:spTgt spid="58"/>
                                        </p:tgtEl>
                                        <p:attrNameLst>
                                          <p:attrName>ppt_w</p:attrName>
                                        </p:attrNameLst>
                                      </p:cBhvr>
                                      <p:tavLst>
                                        <p:tav tm="0">
                                          <p:val>
                                            <p:strVal val="#ppt_w"/>
                                          </p:val>
                                        </p:tav>
                                        <p:tav tm="100000">
                                          <p:val>
                                            <p:strVal val="#ppt_w"/>
                                          </p:val>
                                        </p:tav>
                                      </p:tavLst>
                                    </p:anim>
                                    <p:anim calcmode="lin" valueType="num">
                                      <p:cBhvr>
                                        <p:cTn id="215" dur="3000" fill="hold"/>
                                        <p:tgtEl>
                                          <p:spTgt spid="5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59"/>
                                        </p:tgtEl>
                                        <p:attrNameLst>
                                          <p:attrName>style.visibility</p:attrName>
                                        </p:attrNameLst>
                                      </p:cBhvr>
                                      <p:to>
                                        <p:strVal val="visible"/>
                                      </p:to>
                                    </p:set>
                                    <p:anim calcmode="lin" valueType="num">
                                      <p:cBhvr>
                                        <p:cTn id="218" dur="3000" fill="hold"/>
                                        <p:tgtEl>
                                          <p:spTgt spid="59"/>
                                        </p:tgtEl>
                                        <p:attrNameLst>
                                          <p:attrName>ppt_w</p:attrName>
                                        </p:attrNameLst>
                                      </p:cBhvr>
                                      <p:tavLst>
                                        <p:tav tm="0">
                                          <p:val>
                                            <p:strVal val="#ppt_w"/>
                                          </p:val>
                                        </p:tav>
                                        <p:tav tm="100000">
                                          <p:val>
                                            <p:strVal val="#ppt_w"/>
                                          </p:val>
                                        </p:tav>
                                      </p:tavLst>
                                    </p:anim>
                                    <p:anim calcmode="lin" valueType="num">
                                      <p:cBhvr>
                                        <p:cTn id="219" dur="3000" fill="hold"/>
                                        <p:tgtEl>
                                          <p:spTgt spid="5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60"/>
                                        </p:tgtEl>
                                        <p:attrNameLst>
                                          <p:attrName>style.visibility</p:attrName>
                                        </p:attrNameLst>
                                      </p:cBhvr>
                                      <p:to>
                                        <p:strVal val="visible"/>
                                      </p:to>
                                    </p:set>
                                    <p:anim calcmode="lin" valueType="num">
                                      <p:cBhvr>
                                        <p:cTn id="222" dur="3000" fill="hold"/>
                                        <p:tgtEl>
                                          <p:spTgt spid="60"/>
                                        </p:tgtEl>
                                        <p:attrNameLst>
                                          <p:attrName>ppt_w</p:attrName>
                                        </p:attrNameLst>
                                      </p:cBhvr>
                                      <p:tavLst>
                                        <p:tav tm="0">
                                          <p:val>
                                            <p:strVal val="#ppt_w"/>
                                          </p:val>
                                        </p:tav>
                                        <p:tav tm="100000">
                                          <p:val>
                                            <p:strVal val="#ppt_w"/>
                                          </p:val>
                                        </p:tav>
                                      </p:tavLst>
                                    </p:anim>
                                    <p:anim calcmode="lin" valueType="num">
                                      <p:cBhvr>
                                        <p:cTn id="223" dur="3000" fill="hold"/>
                                        <p:tgtEl>
                                          <p:spTgt spid="6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61"/>
                                        </p:tgtEl>
                                        <p:attrNameLst>
                                          <p:attrName>style.visibility</p:attrName>
                                        </p:attrNameLst>
                                      </p:cBhvr>
                                      <p:to>
                                        <p:strVal val="visible"/>
                                      </p:to>
                                    </p:set>
                                    <p:anim calcmode="lin" valueType="num">
                                      <p:cBhvr>
                                        <p:cTn id="226" dur="3000" fill="hold"/>
                                        <p:tgtEl>
                                          <p:spTgt spid="61"/>
                                        </p:tgtEl>
                                        <p:attrNameLst>
                                          <p:attrName>ppt_w</p:attrName>
                                        </p:attrNameLst>
                                      </p:cBhvr>
                                      <p:tavLst>
                                        <p:tav tm="0">
                                          <p:val>
                                            <p:strVal val="#ppt_w"/>
                                          </p:val>
                                        </p:tav>
                                        <p:tav tm="100000">
                                          <p:val>
                                            <p:strVal val="#ppt_w"/>
                                          </p:val>
                                        </p:tav>
                                      </p:tavLst>
                                    </p:anim>
                                    <p:anim calcmode="lin" valueType="num">
                                      <p:cBhvr>
                                        <p:cTn id="227" dur="3000" fill="hold"/>
                                        <p:tgtEl>
                                          <p:spTgt spid="6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62"/>
                                        </p:tgtEl>
                                        <p:attrNameLst>
                                          <p:attrName>style.visibility</p:attrName>
                                        </p:attrNameLst>
                                      </p:cBhvr>
                                      <p:to>
                                        <p:strVal val="visible"/>
                                      </p:to>
                                    </p:set>
                                    <p:anim calcmode="lin" valueType="num">
                                      <p:cBhvr>
                                        <p:cTn id="230" dur="3000" fill="hold"/>
                                        <p:tgtEl>
                                          <p:spTgt spid="62"/>
                                        </p:tgtEl>
                                        <p:attrNameLst>
                                          <p:attrName>ppt_w</p:attrName>
                                        </p:attrNameLst>
                                      </p:cBhvr>
                                      <p:tavLst>
                                        <p:tav tm="0">
                                          <p:val>
                                            <p:strVal val="#ppt_w"/>
                                          </p:val>
                                        </p:tav>
                                        <p:tav tm="100000">
                                          <p:val>
                                            <p:strVal val="#ppt_w"/>
                                          </p:val>
                                        </p:tav>
                                      </p:tavLst>
                                    </p:anim>
                                    <p:anim calcmode="lin" valueType="num">
                                      <p:cBhvr>
                                        <p:cTn id="231" dur="3000" fill="hold"/>
                                        <p:tgtEl>
                                          <p:spTgt spid="62"/>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63"/>
                                        </p:tgtEl>
                                        <p:attrNameLst>
                                          <p:attrName>style.visibility</p:attrName>
                                        </p:attrNameLst>
                                      </p:cBhvr>
                                      <p:to>
                                        <p:strVal val="visible"/>
                                      </p:to>
                                    </p:set>
                                    <p:anim calcmode="lin" valueType="num">
                                      <p:cBhvr>
                                        <p:cTn id="234" dur="3000" fill="hold"/>
                                        <p:tgtEl>
                                          <p:spTgt spid="63"/>
                                        </p:tgtEl>
                                        <p:attrNameLst>
                                          <p:attrName>ppt_w</p:attrName>
                                        </p:attrNameLst>
                                      </p:cBhvr>
                                      <p:tavLst>
                                        <p:tav tm="0">
                                          <p:val>
                                            <p:strVal val="#ppt_w"/>
                                          </p:val>
                                        </p:tav>
                                        <p:tav tm="100000">
                                          <p:val>
                                            <p:strVal val="#ppt_w"/>
                                          </p:val>
                                        </p:tav>
                                      </p:tavLst>
                                    </p:anim>
                                    <p:anim calcmode="lin" valueType="num">
                                      <p:cBhvr>
                                        <p:cTn id="235" dur="3000" fill="hold"/>
                                        <p:tgtEl>
                                          <p:spTgt spid="63"/>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64"/>
                                        </p:tgtEl>
                                        <p:attrNameLst>
                                          <p:attrName>style.visibility</p:attrName>
                                        </p:attrNameLst>
                                      </p:cBhvr>
                                      <p:to>
                                        <p:strVal val="visible"/>
                                      </p:to>
                                    </p:set>
                                    <p:anim calcmode="lin" valueType="num">
                                      <p:cBhvr>
                                        <p:cTn id="238" dur="3000" fill="hold"/>
                                        <p:tgtEl>
                                          <p:spTgt spid="64"/>
                                        </p:tgtEl>
                                        <p:attrNameLst>
                                          <p:attrName>ppt_w</p:attrName>
                                        </p:attrNameLst>
                                      </p:cBhvr>
                                      <p:tavLst>
                                        <p:tav tm="0">
                                          <p:val>
                                            <p:strVal val="#ppt_w"/>
                                          </p:val>
                                        </p:tav>
                                        <p:tav tm="100000">
                                          <p:val>
                                            <p:strVal val="#ppt_w"/>
                                          </p:val>
                                        </p:tav>
                                      </p:tavLst>
                                    </p:anim>
                                    <p:anim calcmode="lin" valueType="num">
                                      <p:cBhvr>
                                        <p:cTn id="239" dur="3000" fill="hold"/>
                                        <p:tgtEl>
                                          <p:spTgt spid="64"/>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65"/>
                                        </p:tgtEl>
                                        <p:attrNameLst>
                                          <p:attrName>style.visibility</p:attrName>
                                        </p:attrNameLst>
                                      </p:cBhvr>
                                      <p:to>
                                        <p:strVal val="visible"/>
                                      </p:to>
                                    </p:set>
                                    <p:anim calcmode="lin" valueType="num">
                                      <p:cBhvr>
                                        <p:cTn id="242" dur="3000" fill="hold"/>
                                        <p:tgtEl>
                                          <p:spTgt spid="65"/>
                                        </p:tgtEl>
                                        <p:attrNameLst>
                                          <p:attrName>ppt_w</p:attrName>
                                        </p:attrNameLst>
                                      </p:cBhvr>
                                      <p:tavLst>
                                        <p:tav tm="0">
                                          <p:val>
                                            <p:strVal val="#ppt_w"/>
                                          </p:val>
                                        </p:tav>
                                        <p:tav tm="100000">
                                          <p:val>
                                            <p:strVal val="#ppt_w"/>
                                          </p:val>
                                        </p:tav>
                                      </p:tavLst>
                                    </p:anim>
                                    <p:anim calcmode="lin" valueType="num">
                                      <p:cBhvr>
                                        <p:cTn id="243" dur="3000" fill="hold"/>
                                        <p:tgtEl>
                                          <p:spTgt spid="65"/>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66"/>
                                        </p:tgtEl>
                                        <p:attrNameLst>
                                          <p:attrName>style.visibility</p:attrName>
                                        </p:attrNameLst>
                                      </p:cBhvr>
                                      <p:to>
                                        <p:strVal val="visible"/>
                                      </p:to>
                                    </p:set>
                                    <p:anim calcmode="lin" valueType="num">
                                      <p:cBhvr>
                                        <p:cTn id="246" dur="3000" fill="hold"/>
                                        <p:tgtEl>
                                          <p:spTgt spid="66"/>
                                        </p:tgtEl>
                                        <p:attrNameLst>
                                          <p:attrName>ppt_w</p:attrName>
                                        </p:attrNameLst>
                                      </p:cBhvr>
                                      <p:tavLst>
                                        <p:tav tm="0">
                                          <p:val>
                                            <p:strVal val="#ppt_w"/>
                                          </p:val>
                                        </p:tav>
                                        <p:tav tm="100000">
                                          <p:val>
                                            <p:strVal val="#ppt_w"/>
                                          </p:val>
                                        </p:tav>
                                      </p:tavLst>
                                    </p:anim>
                                    <p:anim calcmode="lin" valueType="num">
                                      <p:cBhvr>
                                        <p:cTn id="247" dur="3000" fill="hold"/>
                                        <p:tgtEl>
                                          <p:spTgt spid="66"/>
                                        </p:tgtEl>
                                        <p:attrNameLst>
                                          <p:attrName>ppt_h</p:attrName>
                                        </p:attrNameLst>
                                      </p:cBhvr>
                                      <p:tavLst>
                                        <p:tav tm="0" fmla="#ppt_h*sin(2.5*pi*$)">
                                          <p:val>
                                            <p:fltVal val="0"/>
                                          </p:val>
                                        </p:tav>
                                        <p:tav tm="100000">
                                          <p:val>
                                            <p:fltVal val="1"/>
                                          </p:val>
                                        </p:tav>
                                      </p:tavLst>
                                    </p:anim>
                                  </p:childTnLst>
                                </p:cTn>
                              </p:par>
                            </p:childTnLst>
                          </p:cTn>
                        </p:par>
                        <p:par>
                          <p:cTn id="248" fill="hold">
                            <p:stCondLst>
                              <p:cond delay="3000"/>
                            </p:stCondLst>
                            <p:childTnLst>
                              <p:par>
                                <p:cTn id="249" presetID="2" presetClass="exit" presetSubtype="2" fill="hold" grpId="2" nodeType="afterEffect">
                                  <p:stCondLst>
                                    <p:cond delay="0"/>
                                  </p:stCondLst>
                                  <p:childTnLst>
                                    <p:anim calcmode="lin" valueType="num">
                                      <p:cBhvr additive="base">
                                        <p:cTn id="250" dur="3000"/>
                                        <p:tgtEl>
                                          <p:spTgt spid="37"/>
                                        </p:tgtEl>
                                        <p:attrNameLst>
                                          <p:attrName>ppt_x</p:attrName>
                                        </p:attrNameLst>
                                      </p:cBhvr>
                                      <p:tavLst>
                                        <p:tav tm="0">
                                          <p:val>
                                            <p:strVal val="ppt_x"/>
                                          </p:val>
                                        </p:tav>
                                        <p:tav tm="100000">
                                          <p:val>
                                            <p:strVal val="1+ppt_w/2"/>
                                          </p:val>
                                        </p:tav>
                                      </p:tavLst>
                                    </p:anim>
                                    <p:anim calcmode="lin" valueType="num">
                                      <p:cBhvr additive="base">
                                        <p:cTn id="251" dur="3000"/>
                                        <p:tgtEl>
                                          <p:spTgt spid="37"/>
                                        </p:tgtEl>
                                        <p:attrNameLst>
                                          <p:attrName>ppt_y</p:attrName>
                                        </p:attrNameLst>
                                      </p:cBhvr>
                                      <p:tavLst>
                                        <p:tav tm="0">
                                          <p:val>
                                            <p:strVal val="ppt_y"/>
                                          </p:val>
                                        </p:tav>
                                        <p:tav tm="100000">
                                          <p:val>
                                            <p:strVal val="ppt_y"/>
                                          </p:val>
                                        </p:tav>
                                      </p:tavLst>
                                    </p:anim>
                                    <p:set>
                                      <p:cBhvr>
                                        <p:cTn id="252" dur="1" fill="hold">
                                          <p:stCondLst>
                                            <p:cond delay="2999"/>
                                          </p:stCondLst>
                                        </p:cTn>
                                        <p:tgtEl>
                                          <p:spTgt spid="37"/>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3000"/>
                                        <p:tgtEl>
                                          <p:spTgt spid="38"/>
                                        </p:tgtEl>
                                        <p:attrNameLst>
                                          <p:attrName>ppt_x</p:attrName>
                                        </p:attrNameLst>
                                      </p:cBhvr>
                                      <p:tavLst>
                                        <p:tav tm="0">
                                          <p:val>
                                            <p:strVal val="ppt_x"/>
                                          </p:val>
                                        </p:tav>
                                        <p:tav tm="100000">
                                          <p:val>
                                            <p:strVal val="1+ppt_w/2"/>
                                          </p:val>
                                        </p:tav>
                                      </p:tavLst>
                                    </p:anim>
                                    <p:anim calcmode="lin" valueType="num">
                                      <p:cBhvr additive="base">
                                        <p:cTn id="255" dur="3000"/>
                                        <p:tgtEl>
                                          <p:spTgt spid="38"/>
                                        </p:tgtEl>
                                        <p:attrNameLst>
                                          <p:attrName>ppt_y</p:attrName>
                                        </p:attrNameLst>
                                      </p:cBhvr>
                                      <p:tavLst>
                                        <p:tav tm="0">
                                          <p:val>
                                            <p:strVal val="ppt_y"/>
                                          </p:val>
                                        </p:tav>
                                        <p:tav tm="100000">
                                          <p:val>
                                            <p:strVal val="ppt_y"/>
                                          </p:val>
                                        </p:tav>
                                      </p:tavLst>
                                    </p:anim>
                                    <p:set>
                                      <p:cBhvr>
                                        <p:cTn id="256" dur="1" fill="hold">
                                          <p:stCondLst>
                                            <p:cond delay="2999"/>
                                          </p:stCondLst>
                                        </p:cTn>
                                        <p:tgtEl>
                                          <p:spTgt spid="38"/>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3000"/>
                                        <p:tgtEl>
                                          <p:spTgt spid="39"/>
                                        </p:tgtEl>
                                        <p:attrNameLst>
                                          <p:attrName>ppt_x</p:attrName>
                                        </p:attrNameLst>
                                      </p:cBhvr>
                                      <p:tavLst>
                                        <p:tav tm="0">
                                          <p:val>
                                            <p:strVal val="ppt_x"/>
                                          </p:val>
                                        </p:tav>
                                        <p:tav tm="100000">
                                          <p:val>
                                            <p:strVal val="1+ppt_w/2"/>
                                          </p:val>
                                        </p:tav>
                                      </p:tavLst>
                                    </p:anim>
                                    <p:anim calcmode="lin" valueType="num">
                                      <p:cBhvr additive="base">
                                        <p:cTn id="259" dur="3000"/>
                                        <p:tgtEl>
                                          <p:spTgt spid="39"/>
                                        </p:tgtEl>
                                        <p:attrNameLst>
                                          <p:attrName>ppt_y</p:attrName>
                                        </p:attrNameLst>
                                      </p:cBhvr>
                                      <p:tavLst>
                                        <p:tav tm="0">
                                          <p:val>
                                            <p:strVal val="ppt_y"/>
                                          </p:val>
                                        </p:tav>
                                        <p:tav tm="100000">
                                          <p:val>
                                            <p:strVal val="ppt_y"/>
                                          </p:val>
                                        </p:tav>
                                      </p:tavLst>
                                    </p:anim>
                                    <p:set>
                                      <p:cBhvr>
                                        <p:cTn id="260" dur="1" fill="hold">
                                          <p:stCondLst>
                                            <p:cond delay="2999"/>
                                          </p:stCondLst>
                                        </p:cTn>
                                        <p:tgtEl>
                                          <p:spTgt spid="39"/>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3000"/>
                                        <p:tgtEl>
                                          <p:spTgt spid="40"/>
                                        </p:tgtEl>
                                        <p:attrNameLst>
                                          <p:attrName>ppt_x</p:attrName>
                                        </p:attrNameLst>
                                      </p:cBhvr>
                                      <p:tavLst>
                                        <p:tav tm="0">
                                          <p:val>
                                            <p:strVal val="ppt_x"/>
                                          </p:val>
                                        </p:tav>
                                        <p:tav tm="100000">
                                          <p:val>
                                            <p:strVal val="1+ppt_w/2"/>
                                          </p:val>
                                        </p:tav>
                                      </p:tavLst>
                                    </p:anim>
                                    <p:anim calcmode="lin" valueType="num">
                                      <p:cBhvr additive="base">
                                        <p:cTn id="263" dur="3000"/>
                                        <p:tgtEl>
                                          <p:spTgt spid="40"/>
                                        </p:tgtEl>
                                        <p:attrNameLst>
                                          <p:attrName>ppt_y</p:attrName>
                                        </p:attrNameLst>
                                      </p:cBhvr>
                                      <p:tavLst>
                                        <p:tav tm="0">
                                          <p:val>
                                            <p:strVal val="ppt_y"/>
                                          </p:val>
                                        </p:tav>
                                        <p:tav tm="100000">
                                          <p:val>
                                            <p:strVal val="ppt_y"/>
                                          </p:val>
                                        </p:tav>
                                      </p:tavLst>
                                    </p:anim>
                                    <p:set>
                                      <p:cBhvr>
                                        <p:cTn id="264" dur="1" fill="hold">
                                          <p:stCondLst>
                                            <p:cond delay="2999"/>
                                          </p:stCondLst>
                                        </p:cTn>
                                        <p:tgtEl>
                                          <p:spTgt spid="40"/>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3000"/>
                                        <p:tgtEl>
                                          <p:spTgt spid="41"/>
                                        </p:tgtEl>
                                        <p:attrNameLst>
                                          <p:attrName>ppt_x</p:attrName>
                                        </p:attrNameLst>
                                      </p:cBhvr>
                                      <p:tavLst>
                                        <p:tav tm="0">
                                          <p:val>
                                            <p:strVal val="ppt_x"/>
                                          </p:val>
                                        </p:tav>
                                        <p:tav tm="100000">
                                          <p:val>
                                            <p:strVal val="1+ppt_w/2"/>
                                          </p:val>
                                        </p:tav>
                                      </p:tavLst>
                                    </p:anim>
                                    <p:anim calcmode="lin" valueType="num">
                                      <p:cBhvr additive="base">
                                        <p:cTn id="267" dur="3000"/>
                                        <p:tgtEl>
                                          <p:spTgt spid="41"/>
                                        </p:tgtEl>
                                        <p:attrNameLst>
                                          <p:attrName>ppt_y</p:attrName>
                                        </p:attrNameLst>
                                      </p:cBhvr>
                                      <p:tavLst>
                                        <p:tav tm="0">
                                          <p:val>
                                            <p:strVal val="ppt_y"/>
                                          </p:val>
                                        </p:tav>
                                        <p:tav tm="100000">
                                          <p:val>
                                            <p:strVal val="ppt_y"/>
                                          </p:val>
                                        </p:tav>
                                      </p:tavLst>
                                    </p:anim>
                                    <p:set>
                                      <p:cBhvr>
                                        <p:cTn id="268" dur="1" fill="hold">
                                          <p:stCondLst>
                                            <p:cond delay="2999"/>
                                          </p:stCondLst>
                                        </p:cTn>
                                        <p:tgtEl>
                                          <p:spTgt spid="41"/>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3000"/>
                                        <p:tgtEl>
                                          <p:spTgt spid="42"/>
                                        </p:tgtEl>
                                        <p:attrNameLst>
                                          <p:attrName>ppt_x</p:attrName>
                                        </p:attrNameLst>
                                      </p:cBhvr>
                                      <p:tavLst>
                                        <p:tav tm="0">
                                          <p:val>
                                            <p:strVal val="ppt_x"/>
                                          </p:val>
                                        </p:tav>
                                        <p:tav tm="100000">
                                          <p:val>
                                            <p:strVal val="1+ppt_w/2"/>
                                          </p:val>
                                        </p:tav>
                                      </p:tavLst>
                                    </p:anim>
                                    <p:anim calcmode="lin" valueType="num">
                                      <p:cBhvr additive="base">
                                        <p:cTn id="271" dur="3000"/>
                                        <p:tgtEl>
                                          <p:spTgt spid="42"/>
                                        </p:tgtEl>
                                        <p:attrNameLst>
                                          <p:attrName>ppt_y</p:attrName>
                                        </p:attrNameLst>
                                      </p:cBhvr>
                                      <p:tavLst>
                                        <p:tav tm="0">
                                          <p:val>
                                            <p:strVal val="ppt_y"/>
                                          </p:val>
                                        </p:tav>
                                        <p:tav tm="100000">
                                          <p:val>
                                            <p:strVal val="ppt_y"/>
                                          </p:val>
                                        </p:tav>
                                      </p:tavLst>
                                    </p:anim>
                                    <p:set>
                                      <p:cBhvr>
                                        <p:cTn id="272" dur="1" fill="hold">
                                          <p:stCondLst>
                                            <p:cond delay="2999"/>
                                          </p:stCondLst>
                                        </p:cTn>
                                        <p:tgtEl>
                                          <p:spTgt spid="42"/>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3000"/>
                                        <p:tgtEl>
                                          <p:spTgt spid="43"/>
                                        </p:tgtEl>
                                        <p:attrNameLst>
                                          <p:attrName>ppt_x</p:attrName>
                                        </p:attrNameLst>
                                      </p:cBhvr>
                                      <p:tavLst>
                                        <p:tav tm="0">
                                          <p:val>
                                            <p:strVal val="ppt_x"/>
                                          </p:val>
                                        </p:tav>
                                        <p:tav tm="100000">
                                          <p:val>
                                            <p:strVal val="1+ppt_w/2"/>
                                          </p:val>
                                        </p:tav>
                                      </p:tavLst>
                                    </p:anim>
                                    <p:anim calcmode="lin" valueType="num">
                                      <p:cBhvr additive="base">
                                        <p:cTn id="275" dur="3000"/>
                                        <p:tgtEl>
                                          <p:spTgt spid="43"/>
                                        </p:tgtEl>
                                        <p:attrNameLst>
                                          <p:attrName>ppt_y</p:attrName>
                                        </p:attrNameLst>
                                      </p:cBhvr>
                                      <p:tavLst>
                                        <p:tav tm="0">
                                          <p:val>
                                            <p:strVal val="ppt_y"/>
                                          </p:val>
                                        </p:tav>
                                        <p:tav tm="100000">
                                          <p:val>
                                            <p:strVal val="ppt_y"/>
                                          </p:val>
                                        </p:tav>
                                      </p:tavLst>
                                    </p:anim>
                                    <p:set>
                                      <p:cBhvr>
                                        <p:cTn id="276" dur="1" fill="hold">
                                          <p:stCondLst>
                                            <p:cond delay="2999"/>
                                          </p:stCondLst>
                                        </p:cTn>
                                        <p:tgtEl>
                                          <p:spTgt spid="43"/>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44"/>
                                        </p:tgtEl>
                                        <p:attrNameLst>
                                          <p:attrName>ppt_x</p:attrName>
                                        </p:attrNameLst>
                                      </p:cBhvr>
                                      <p:tavLst>
                                        <p:tav tm="0">
                                          <p:val>
                                            <p:strVal val="ppt_x"/>
                                          </p:val>
                                        </p:tav>
                                        <p:tav tm="100000">
                                          <p:val>
                                            <p:strVal val="1+ppt_w/2"/>
                                          </p:val>
                                        </p:tav>
                                      </p:tavLst>
                                    </p:anim>
                                    <p:anim calcmode="lin" valueType="num">
                                      <p:cBhvr additive="base">
                                        <p:cTn id="279" dur="3000"/>
                                        <p:tgtEl>
                                          <p:spTgt spid="44"/>
                                        </p:tgtEl>
                                        <p:attrNameLst>
                                          <p:attrName>ppt_y</p:attrName>
                                        </p:attrNameLst>
                                      </p:cBhvr>
                                      <p:tavLst>
                                        <p:tav tm="0">
                                          <p:val>
                                            <p:strVal val="ppt_y"/>
                                          </p:val>
                                        </p:tav>
                                        <p:tav tm="100000">
                                          <p:val>
                                            <p:strVal val="ppt_y"/>
                                          </p:val>
                                        </p:tav>
                                      </p:tavLst>
                                    </p:anim>
                                    <p:set>
                                      <p:cBhvr>
                                        <p:cTn id="280" dur="1" fill="hold">
                                          <p:stCondLst>
                                            <p:cond delay="2999"/>
                                          </p:stCondLst>
                                        </p:cTn>
                                        <p:tgtEl>
                                          <p:spTgt spid="44"/>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45"/>
                                        </p:tgtEl>
                                        <p:attrNameLst>
                                          <p:attrName>ppt_x</p:attrName>
                                        </p:attrNameLst>
                                      </p:cBhvr>
                                      <p:tavLst>
                                        <p:tav tm="0">
                                          <p:val>
                                            <p:strVal val="ppt_x"/>
                                          </p:val>
                                        </p:tav>
                                        <p:tav tm="100000">
                                          <p:val>
                                            <p:strVal val="1+ppt_w/2"/>
                                          </p:val>
                                        </p:tav>
                                      </p:tavLst>
                                    </p:anim>
                                    <p:anim calcmode="lin" valueType="num">
                                      <p:cBhvr additive="base">
                                        <p:cTn id="283" dur="3000"/>
                                        <p:tgtEl>
                                          <p:spTgt spid="45"/>
                                        </p:tgtEl>
                                        <p:attrNameLst>
                                          <p:attrName>ppt_y</p:attrName>
                                        </p:attrNameLst>
                                      </p:cBhvr>
                                      <p:tavLst>
                                        <p:tav tm="0">
                                          <p:val>
                                            <p:strVal val="ppt_y"/>
                                          </p:val>
                                        </p:tav>
                                        <p:tav tm="100000">
                                          <p:val>
                                            <p:strVal val="ppt_y"/>
                                          </p:val>
                                        </p:tav>
                                      </p:tavLst>
                                    </p:anim>
                                    <p:set>
                                      <p:cBhvr>
                                        <p:cTn id="284" dur="1" fill="hold">
                                          <p:stCondLst>
                                            <p:cond delay="2999"/>
                                          </p:stCondLst>
                                        </p:cTn>
                                        <p:tgtEl>
                                          <p:spTgt spid="45"/>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46"/>
                                        </p:tgtEl>
                                        <p:attrNameLst>
                                          <p:attrName>ppt_x</p:attrName>
                                        </p:attrNameLst>
                                      </p:cBhvr>
                                      <p:tavLst>
                                        <p:tav tm="0">
                                          <p:val>
                                            <p:strVal val="ppt_x"/>
                                          </p:val>
                                        </p:tav>
                                        <p:tav tm="100000">
                                          <p:val>
                                            <p:strVal val="1+ppt_w/2"/>
                                          </p:val>
                                        </p:tav>
                                      </p:tavLst>
                                    </p:anim>
                                    <p:anim calcmode="lin" valueType="num">
                                      <p:cBhvr additive="base">
                                        <p:cTn id="287" dur="3000"/>
                                        <p:tgtEl>
                                          <p:spTgt spid="46"/>
                                        </p:tgtEl>
                                        <p:attrNameLst>
                                          <p:attrName>ppt_y</p:attrName>
                                        </p:attrNameLst>
                                      </p:cBhvr>
                                      <p:tavLst>
                                        <p:tav tm="0">
                                          <p:val>
                                            <p:strVal val="ppt_y"/>
                                          </p:val>
                                        </p:tav>
                                        <p:tav tm="100000">
                                          <p:val>
                                            <p:strVal val="ppt_y"/>
                                          </p:val>
                                        </p:tav>
                                      </p:tavLst>
                                    </p:anim>
                                    <p:set>
                                      <p:cBhvr>
                                        <p:cTn id="288" dur="1" fill="hold">
                                          <p:stCondLst>
                                            <p:cond delay="2999"/>
                                          </p:stCondLst>
                                        </p:cTn>
                                        <p:tgtEl>
                                          <p:spTgt spid="46"/>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47"/>
                                        </p:tgtEl>
                                        <p:attrNameLst>
                                          <p:attrName>ppt_x</p:attrName>
                                        </p:attrNameLst>
                                      </p:cBhvr>
                                      <p:tavLst>
                                        <p:tav tm="0">
                                          <p:val>
                                            <p:strVal val="ppt_x"/>
                                          </p:val>
                                        </p:tav>
                                        <p:tav tm="100000">
                                          <p:val>
                                            <p:strVal val="1+ppt_w/2"/>
                                          </p:val>
                                        </p:tav>
                                      </p:tavLst>
                                    </p:anim>
                                    <p:anim calcmode="lin" valueType="num">
                                      <p:cBhvr additive="base">
                                        <p:cTn id="291" dur="3000"/>
                                        <p:tgtEl>
                                          <p:spTgt spid="47"/>
                                        </p:tgtEl>
                                        <p:attrNameLst>
                                          <p:attrName>ppt_y</p:attrName>
                                        </p:attrNameLst>
                                      </p:cBhvr>
                                      <p:tavLst>
                                        <p:tav tm="0">
                                          <p:val>
                                            <p:strVal val="ppt_y"/>
                                          </p:val>
                                        </p:tav>
                                        <p:tav tm="100000">
                                          <p:val>
                                            <p:strVal val="ppt_y"/>
                                          </p:val>
                                        </p:tav>
                                      </p:tavLst>
                                    </p:anim>
                                    <p:set>
                                      <p:cBhvr>
                                        <p:cTn id="292" dur="1" fill="hold">
                                          <p:stCondLst>
                                            <p:cond delay="2999"/>
                                          </p:stCondLst>
                                        </p:cTn>
                                        <p:tgtEl>
                                          <p:spTgt spid="47"/>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48"/>
                                        </p:tgtEl>
                                        <p:attrNameLst>
                                          <p:attrName>ppt_x</p:attrName>
                                        </p:attrNameLst>
                                      </p:cBhvr>
                                      <p:tavLst>
                                        <p:tav tm="0">
                                          <p:val>
                                            <p:strVal val="ppt_x"/>
                                          </p:val>
                                        </p:tav>
                                        <p:tav tm="100000">
                                          <p:val>
                                            <p:strVal val="1+ppt_w/2"/>
                                          </p:val>
                                        </p:tav>
                                      </p:tavLst>
                                    </p:anim>
                                    <p:anim calcmode="lin" valueType="num">
                                      <p:cBhvr additive="base">
                                        <p:cTn id="295" dur="3000"/>
                                        <p:tgtEl>
                                          <p:spTgt spid="48"/>
                                        </p:tgtEl>
                                        <p:attrNameLst>
                                          <p:attrName>ppt_y</p:attrName>
                                        </p:attrNameLst>
                                      </p:cBhvr>
                                      <p:tavLst>
                                        <p:tav tm="0">
                                          <p:val>
                                            <p:strVal val="ppt_y"/>
                                          </p:val>
                                        </p:tav>
                                        <p:tav tm="100000">
                                          <p:val>
                                            <p:strVal val="ppt_y"/>
                                          </p:val>
                                        </p:tav>
                                      </p:tavLst>
                                    </p:anim>
                                    <p:set>
                                      <p:cBhvr>
                                        <p:cTn id="296" dur="1" fill="hold">
                                          <p:stCondLst>
                                            <p:cond delay="2999"/>
                                          </p:stCondLst>
                                        </p:cTn>
                                        <p:tgtEl>
                                          <p:spTgt spid="48"/>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49"/>
                                        </p:tgtEl>
                                        <p:attrNameLst>
                                          <p:attrName>ppt_x</p:attrName>
                                        </p:attrNameLst>
                                      </p:cBhvr>
                                      <p:tavLst>
                                        <p:tav tm="0">
                                          <p:val>
                                            <p:strVal val="ppt_x"/>
                                          </p:val>
                                        </p:tav>
                                        <p:tav tm="100000">
                                          <p:val>
                                            <p:strVal val="1+ppt_w/2"/>
                                          </p:val>
                                        </p:tav>
                                      </p:tavLst>
                                    </p:anim>
                                    <p:anim calcmode="lin" valueType="num">
                                      <p:cBhvr additive="base">
                                        <p:cTn id="299" dur="3000"/>
                                        <p:tgtEl>
                                          <p:spTgt spid="49"/>
                                        </p:tgtEl>
                                        <p:attrNameLst>
                                          <p:attrName>ppt_y</p:attrName>
                                        </p:attrNameLst>
                                      </p:cBhvr>
                                      <p:tavLst>
                                        <p:tav tm="0">
                                          <p:val>
                                            <p:strVal val="ppt_y"/>
                                          </p:val>
                                        </p:tav>
                                        <p:tav tm="100000">
                                          <p:val>
                                            <p:strVal val="ppt_y"/>
                                          </p:val>
                                        </p:tav>
                                      </p:tavLst>
                                    </p:anim>
                                    <p:set>
                                      <p:cBhvr>
                                        <p:cTn id="300" dur="1" fill="hold">
                                          <p:stCondLst>
                                            <p:cond delay="2999"/>
                                          </p:stCondLst>
                                        </p:cTn>
                                        <p:tgtEl>
                                          <p:spTgt spid="4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50"/>
                                        </p:tgtEl>
                                        <p:attrNameLst>
                                          <p:attrName>ppt_x</p:attrName>
                                        </p:attrNameLst>
                                      </p:cBhvr>
                                      <p:tavLst>
                                        <p:tav tm="0">
                                          <p:val>
                                            <p:strVal val="ppt_x"/>
                                          </p:val>
                                        </p:tav>
                                        <p:tav tm="100000">
                                          <p:val>
                                            <p:strVal val="1+ppt_w/2"/>
                                          </p:val>
                                        </p:tav>
                                      </p:tavLst>
                                    </p:anim>
                                    <p:anim calcmode="lin" valueType="num">
                                      <p:cBhvr additive="base">
                                        <p:cTn id="303" dur="3000"/>
                                        <p:tgtEl>
                                          <p:spTgt spid="50"/>
                                        </p:tgtEl>
                                        <p:attrNameLst>
                                          <p:attrName>ppt_y</p:attrName>
                                        </p:attrNameLst>
                                      </p:cBhvr>
                                      <p:tavLst>
                                        <p:tav tm="0">
                                          <p:val>
                                            <p:strVal val="ppt_y"/>
                                          </p:val>
                                        </p:tav>
                                        <p:tav tm="100000">
                                          <p:val>
                                            <p:strVal val="ppt_y"/>
                                          </p:val>
                                        </p:tav>
                                      </p:tavLst>
                                    </p:anim>
                                    <p:set>
                                      <p:cBhvr>
                                        <p:cTn id="304" dur="1" fill="hold">
                                          <p:stCondLst>
                                            <p:cond delay="2999"/>
                                          </p:stCondLst>
                                        </p:cTn>
                                        <p:tgtEl>
                                          <p:spTgt spid="5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51"/>
                                        </p:tgtEl>
                                        <p:attrNameLst>
                                          <p:attrName>ppt_x</p:attrName>
                                        </p:attrNameLst>
                                      </p:cBhvr>
                                      <p:tavLst>
                                        <p:tav tm="0">
                                          <p:val>
                                            <p:strVal val="ppt_x"/>
                                          </p:val>
                                        </p:tav>
                                        <p:tav tm="100000">
                                          <p:val>
                                            <p:strVal val="1+ppt_w/2"/>
                                          </p:val>
                                        </p:tav>
                                      </p:tavLst>
                                    </p:anim>
                                    <p:anim calcmode="lin" valueType="num">
                                      <p:cBhvr additive="base">
                                        <p:cTn id="307" dur="3000"/>
                                        <p:tgtEl>
                                          <p:spTgt spid="51"/>
                                        </p:tgtEl>
                                        <p:attrNameLst>
                                          <p:attrName>ppt_y</p:attrName>
                                        </p:attrNameLst>
                                      </p:cBhvr>
                                      <p:tavLst>
                                        <p:tav tm="0">
                                          <p:val>
                                            <p:strVal val="ppt_y"/>
                                          </p:val>
                                        </p:tav>
                                        <p:tav tm="100000">
                                          <p:val>
                                            <p:strVal val="ppt_y"/>
                                          </p:val>
                                        </p:tav>
                                      </p:tavLst>
                                    </p:anim>
                                    <p:set>
                                      <p:cBhvr>
                                        <p:cTn id="308" dur="1" fill="hold">
                                          <p:stCondLst>
                                            <p:cond delay="2999"/>
                                          </p:stCondLst>
                                        </p:cTn>
                                        <p:tgtEl>
                                          <p:spTgt spid="51"/>
                                        </p:tgtEl>
                                        <p:attrNameLst>
                                          <p:attrName>style.visibility</p:attrName>
                                        </p:attrNameLst>
                                      </p:cBhvr>
                                      <p:to>
                                        <p:strVal val="hidden"/>
                                      </p:to>
                                    </p:set>
                                  </p:childTnLst>
                                </p:cTn>
                              </p:par>
                              <p:par>
                                <p:cTn id="309" presetID="2" presetClass="exit" presetSubtype="8" fill="hold" grpId="2" nodeType="withEffect">
                                  <p:stCondLst>
                                    <p:cond delay="0"/>
                                  </p:stCondLst>
                                  <p:childTnLst>
                                    <p:anim calcmode="lin" valueType="num">
                                      <p:cBhvr additive="base">
                                        <p:cTn id="310" dur="3000"/>
                                        <p:tgtEl>
                                          <p:spTgt spid="52"/>
                                        </p:tgtEl>
                                        <p:attrNameLst>
                                          <p:attrName>ppt_x</p:attrName>
                                        </p:attrNameLst>
                                      </p:cBhvr>
                                      <p:tavLst>
                                        <p:tav tm="0">
                                          <p:val>
                                            <p:strVal val="ppt_x"/>
                                          </p:val>
                                        </p:tav>
                                        <p:tav tm="100000">
                                          <p:val>
                                            <p:strVal val="0-ppt_w/2"/>
                                          </p:val>
                                        </p:tav>
                                      </p:tavLst>
                                    </p:anim>
                                    <p:anim calcmode="lin" valueType="num">
                                      <p:cBhvr additive="base">
                                        <p:cTn id="311" dur="3000"/>
                                        <p:tgtEl>
                                          <p:spTgt spid="52"/>
                                        </p:tgtEl>
                                        <p:attrNameLst>
                                          <p:attrName>ppt_y</p:attrName>
                                        </p:attrNameLst>
                                      </p:cBhvr>
                                      <p:tavLst>
                                        <p:tav tm="0">
                                          <p:val>
                                            <p:strVal val="ppt_y"/>
                                          </p:val>
                                        </p:tav>
                                        <p:tav tm="100000">
                                          <p:val>
                                            <p:strVal val="ppt_y"/>
                                          </p:val>
                                        </p:tav>
                                      </p:tavLst>
                                    </p:anim>
                                    <p:set>
                                      <p:cBhvr>
                                        <p:cTn id="312" dur="1" fill="hold">
                                          <p:stCondLst>
                                            <p:cond delay="2999"/>
                                          </p:stCondLst>
                                        </p:cTn>
                                        <p:tgtEl>
                                          <p:spTgt spid="52"/>
                                        </p:tgtEl>
                                        <p:attrNameLst>
                                          <p:attrName>style.visibility</p:attrName>
                                        </p:attrNameLst>
                                      </p:cBhvr>
                                      <p:to>
                                        <p:strVal val="hidden"/>
                                      </p:to>
                                    </p:set>
                                  </p:childTnLst>
                                </p:cTn>
                              </p:par>
                              <p:par>
                                <p:cTn id="313" presetID="2" presetClass="exit" presetSubtype="8" fill="hold" grpId="2" nodeType="withEffect">
                                  <p:stCondLst>
                                    <p:cond delay="0"/>
                                  </p:stCondLst>
                                  <p:childTnLst>
                                    <p:anim calcmode="lin" valueType="num">
                                      <p:cBhvr additive="base">
                                        <p:cTn id="314" dur="3000"/>
                                        <p:tgtEl>
                                          <p:spTgt spid="53"/>
                                        </p:tgtEl>
                                        <p:attrNameLst>
                                          <p:attrName>ppt_x</p:attrName>
                                        </p:attrNameLst>
                                      </p:cBhvr>
                                      <p:tavLst>
                                        <p:tav tm="0">
                                          <p:val>
                                            <p:strVal val="ppt_x"/>
                                          </p:val>
                                        </p:tav>
                                        <p:tav tm="100000">
                                          <p:val>
                                            <p:strVal val="0-ppt_w/2"/>
                                          </p:val>
                                        </p:tav>
                                      </p:tavLst>
                                    </p:anim>
                                    <p:anim calcmode="lin" valueType="num">
                                      <p:cBhvr additive="base">
                                        <p:cTn id="315" dur="3000"/>
                                        <p:tgtEl>
                                          <p:spTgt spid="53"/>
                                        </p:tgtEl>
                                        <p:attrNameLst>
                                          <p:attrName>ppt_y</p:attrName>
                                        </p:attrNameLst>
                                      </p:cBhvr>
                                      <p:tavLst>
                                        <p:tav tm="0">
                                          <p:val>
                                            <p:strVal val="ppt_y"/>
                                          </p:val>
                                        </p:tav>
                                        <p:tav tm="100000">
                                          <p:val>
                                            <p:strVal val="ppt_y"/>
                                          </p:val>
                                        </p:tav>
                                      </p:tavLst>
                                    </p:anim>
                                    <p:set>
                                      <p:cBhvr>
                                        <p:cTn id="316" dur="1" fill="hold">
                                          <p:stCondLst>
                                            <p:cond delay="2999"/>
                                          </p:stCondLst>
                                        </p:cTn>
                                        <p:tgtEl>
                                          <p:spTgt spid="53"/>
                                        </p:tgtEl>
                                        <p:attrNameLst>
                                          <p:attrName>style.visibility</p:attrName>
                                        </p:attrNameLst>
                                      </p:cBhvr>
                                      <p:to>
                                        <p:strVal val="hidden"/>
                                      </p:to>
                                    </p:set>
                                  </p:childTnLst>
                                </p:cTn>
                              </p:par>
                              <p:par>
                                <p:cTn id="317" presetID="2" presetClass="exit" presetSubtype="8" fill="hold" grpId="2" nodeType="withEffect">
                                  <p:stCondLst>
                                    <p:cond delay="0"/>
                                  </p:stCondLst>
                                  <p:childTnLst>
                                    <p:anim calcmode="lin" valueType="num">
                                      <p:cBhvr additive="base">
                                        <p:cTn id="318" dur="3000"/>
                                        <p:tgtEl>
                                          <p:spTgt spid="54"/>
                                        </p:tgtEl>
                                        <p:attrNameLst>
                                          <p:attrName>ppt_x</p:attrName>
                                        </p:attrNameLst>
                                      </p:cBhvr>
                                      <p:tavLst>
                                        <p:tav tm="0">
                                          <p:val>
                                            <p:strVal val="ppt_x"/>
                                          </p:val>
                                        </p:tav>
                                        <p:tav tm="100000">
                                          <p:val>
                                            <p:strVal val="0-ppt_w/2"/>
                                          </p:val>
                                        </p:tav>
                                      </p:tavLst>
                                    </p:anim>
                                    <p:anim calcmode="lin" valueType="num">
                                      <p:cBhvr additive="base">
                                        <p:cTn id="319" dur="3000"/>
                                        <p:tgtEl>
                                          <p:spTgt spid="54"/>
                                        </p:tgtEl>
                                        <p:attrNameLst>
                                          <p:attrName>ppt_y</p:attrName>
                                        </p:attrNameLst>
                                      </p:cBhvr>
                                      <p:tavLst>
                                        <p:tav tm="0">
                                          <p:val>
                                            <p:strVal val="ppt_y"/>
                                          </p:val>
                                        </p:tav>
                                        <p:tav tm="100000">
                                          <p:val>
                                            <p:strVal val="ppt_y"/>
                                          </p:val>
                                        </p:tav>
                                      </p:tavLst>
                                    </p:anim>
                                    <p:set>
                                      <p:cBhvr>
                                        <p:cTn id="320" dur="1" fill="hold">
                                          <p:stCondLst>
                                            <p:cond delay="2999"/>
                                          </p:stCondLst>
                                        </p:cTn>
                                        <p:tgtEl>
                                          <p:spTgt spid="54"/>
                                        </p:tgtEl>
                                        <p:attrNameLst>
                                          <p:attrName>style.visibility</p:attrName>
                                        </p:attrNameLst>
                                      </p:cBhvr>
                                      <p:to>
                                        <p:strVal val="hidden"/>
                                      </p:to>
                                    </p:set>
                                  </p:childTnLst>
                                </p:cTn>
                              </p:par>
                              <p:par>
                                <p:cTn id="321" presetID="2" presetClass="exit" presetSubtype="8" fill="hold" grpId="2" nodeType="withEffect">
                                  <p:stCondLst>
                                    <p:cond delay="0"/>
                                  </p:stCondLst>
                                  <p:childTnLst>
                                    <p:anim calcmode="lin" valueType="num">
                                      <p:cBhvr additive="base">
                                        <p:cTn id="322" dur="3000"/>
                                        <p:tgtEl>
                                          <p:spTgt spid="55"/>
                                        </p:tgtEl>
                                        <p:attrNameLst>
                                          <p:attrName>ppt_x</p:attrName>
                                        </p:attrNameLst>
                                      </p:cBhvr>
                                      <p:tavLst>
                                        <p:tav tm="0">
                                          <p:val>
                                            <p:strVal val="ppt_x"/>
                                          </p:val>
                                        </p:tav>
                                        <p:tav tm="100000">
                                          <p:val>
                                            <p:strVal val="0-ppt_w/2"/>
                                          </p:val>
                                        </p:tav>
                                      </p:tavLst>
                                    </p:anim>
                                    <p:anim calcmode="lin" valueType="num">
                                      <p:cBhvr additive="base">
                                        <p:cTn id="323" dur="3000"/>
                                        <p:tgtEl>
                                          <p:spTgt spid="55"/>
                                        </p:tgtEl>
                                        <p:attrNameLst>
                                          <p:attrName>ppt_y</p:attrName>
                                        </p:attrNameLst>
                                      </p:cBhvr>
                                      <p:tavLst>
                                        <p:tav tm="0">
                                          <p:val>
                                            <p:strVal val="ppt_y"/>
                                          </p:val>
                                        </p:tav>
                                        <p:tav tm="100000">
                                          <p:val>
                                            <p:strVal val="ppt_y"/>
                                          </p:val>
                                        </p:tav>
                                      </p:tavLst>
                                    </p:anim>
                                    <p:set>
                                      <p:cBhvr>
                                        <p:cTn id="324" dur="1" fill="hold">
                                          <p:stCondLst>
                                            <p:cond delay="2999"/>
                                          </p:stCondLst>
                                        </p:cTn>
                                        <p:tgtEl>
                                          <p:spTgt spid="55"/>
                                        </p:tgtEl>
                                        <p:attrNameLst>
                                          <p:attrName>style.visibility</p:attrName>
                                        </p:attrNameLst>
                                      </p:cBhvr>
                                      <p:to>
                                        <p:strVal val="hidden"/>
                                      </p:to>
                                    </p:set>
                                  </p:childTnLst>
                                </p:cTn>
                              </p:par>
                              <p:par>
                                <p:cTn id="325" presetID="2" presetClass="exit" presetSubtype="8" fill="hold" grpId="2" nodeType="withEffect">
                                  <p:stCondLst>
                                    <p:cond delay="0"/>
                                  </p:stCondLst>
                                  <p:childTnLst>
                                    <p:anim calcmode="lin" valueType="num">
                                      <p:cBhvr additive="base">
                                        <p:cTn id="326" dur="3000"/>
                                        <p:tgtEl>
                                          <p:spTgt spid="56"/>
                                        </p:tgtEl>
                                        <p:attrNameLst>
                                          <p:attrName>ppt_x</p:attrName>
                                        </p:attrNameLst>
                                      </p:cBhvr>
                                      <p:tavLst>
                                        <p:tav tm="0">
                                          <p:val>
                                            <p:strVal val="ppt_x"/>
                                          </p:val>
                                        </p:tav>
                                        <p:tav tm="100000">
                                          <p:val>
                                            <p:strVal val="0-ppt_w/2"/>
                                          </p:val>
                                        </p:tav>
                                      </p:tavLst>
                                    </p:anim>
                                    <p:anim calcmode="lin" valueType="num">
                                      <p:cBhvr additive="base">
                                        <p:cTn id="327" dur="3000"/>
                                        <p:tgtEl>
                                          <p:spTgt spid="56"/>
                                        </p:tgtEl>
                                        <p:attrNameLst>
                                          <p:attrName>ppt_y</p:attrName>
                                        </p:attrNameLst>
                                      </p:cBhvr>
                                      <p:tavLst>
                                        <p:tav tm="0">
                                          <p:val>
                                            <p:strVal val="ppt_y"/>
                                          </p:val>
                                        </p:tav>
                                        <p:tav tm="100000">
                                          <p:val>
                                            <p:strVal val="ppt_y"/>
                                          </p:val>
                                        </p:tav>
                                      </p:tavLst>
                                    </p:anim>
                                    <p:set>
                                      <p:cBhvr>
                                        <p:cTn id="328" dur="1" fill="hold">
                                          <p:stCondLst>
                                            <p:cond delay="2999"/>
                                          </p:stCondLst>
                                        </p:cTn>
                                        <p:tgtEl>
                                          <p:spTgt spid="56"/>
                                        </p:tgtEl>
                                        <p:attrNameLst>
                                          <p:attrName>style.visibility</p:attrName>
                                        </p:attrNameLst>
                                      </p:cBhvr>
                                      <p:to>
                                        <p:strVal val="hidden"/>
                                      </p:to>
                                    </p:set>
                                  </p:childTnLst>
                                </p:cTn>
                              </p:par>
                              <p:par>
                                <p:cTn id="329" presetID="2" presetClass="exit" presetSubtype="8" fill="hold" grpId="2" nodeType="withEffect">
                                  <p:stCondLst>
                                    <p:cond delay="0"/>
                                  </p:stCondLst>
                                  <p:childTnLst>
                                    <p:anim calcmode="lin" valueType="num">
                                      <p:cBhvr additive="base">
                                        <p:cTn id="330" dur="3000"/>
                                        <p:tgtEl>
                                          <p:spTgt spid="57"/>
                                        </p:tgtEl>
                                        <p:attrNameLst>
                                          <p:attrName>ppt_x</p:attrName>
                                        </p:attrNameLst>
                                      </p:cBhvr>
                                      <p:tavLst>
                                        <p:tav tm="0">
                                          <p:val>
                                            <p:strVal val="ppt_x"/>
                                          </p:val>
                                        </p:tav>
                                        <p:tav tm="100000">
                                          <p:val>
                                            <p:strVal val="0-ppt_w/2"/>
                                          </p:val>
                                        </p:tav>
                                      </p:tavLst>
                                    </p:anim>
                                    <p:anim calcmode="lin" valueType="num">
                                      <p:cBhvr additive="base">
                                        <p:cTn id="331" dur="3000"/>
                                        <p:tgtEl>
                                          <p:spTgt spid="57"/>
                                        </p:tgtEl>
                                        <p:attrNameLst>
                                          <p:attrName>ppt_y</p:attrName>
                                        </p:attrNameLst>
                                      </p:cBhvr>
                                      <p:tavLst>
                                        <p:tav tm="0">
                                          <p:val>
                                            <p:strVal val="ppt_y"/>
                                          </p:val>
                                        </p:tav>
                                        <p:tav tm="100000">
                                          <p:val>
                                            <p:strVal val="ppt_y"/>
                                          </p:val>
                                        </p:tav>
                                      </p:tavLst>
                                    </p:anim>
                                    <p:set>
                                      <p:cBhvr>
                                        <p:cTn id="332" dur="1" fill="hold">
                                          <p:stCondLst>
                                            <p:cond delay="2999"/>
                                          </p:stCondLst>
                                        </p:cTn>
                                        <p:tgtEl>
                                          <p:spTgt spid="57"/>
                                        </p:tgtEl>
                                        <p:attrNameLst>
                                          <p:attrName>style.visibility</p:attrName>
                                        </p:attrNameLst>
                                      </p:cBhvr>
                                      <p:to>
                                        <p:strVal val="hidden"/>
                                      </p:to>
                                    </p:set>
                                  </p:childTnLst>
                                </p:cTn>
                              </p:par>
                              <p:par>
                                <p:cTn id="333" presetID="2" presetClass="exit" presetSubtype="8" fill="hold" grpId="2" nodeType="withEffect">
                                  <p:stCondLst>
                                    <p:cond delay="0"/>
                                  </p:stCondLst>
                                  <p:childTnLst>
                                    <p:anim calcmode="lin" valueType="num">
                                      <p:cBhvr additive="base">
                                        <p:cTn id="334" dur="3000"/>
                                        <p:tgtEl>
                                          <p:spTgt spid="58"/>
                                        </p:tgtEl>
                                        <p:attrNameLst>
                                          <p:attrName>ppt_x</p:attrName>
                                        </p:attrNameLst>
                                      </p:cBhvr>
                                      <p:tavLst>
                                        <p:tav tm="0">
                                          <p:val>
                                            <p:strVal val="ppt_x"/>
                                          </p:val>
                                        </p:tav>
                                        <p:tav tm="100000">
                                          <p:val>
                                            <p:strVal val="0-ppt_w/2"/>
                                          </p:val>
                                        </p:tav>
                                      </p:tavLst>
                                    </p:anim>
                                    <p:anim calcmode="lin" valueType="num">
                                      <p:cBhvr additive="base">
                                        <p:cTn id="335" dur="3000"/>
                                        <p:tgtEl>
                                          <p:spTgt spid="58"/>
                                        </p:tgtEl>
                                        <p:attrNameLst>
                                          <p:attrName>ppt_y</p:attrName>
                                        </p:attrNameLst>
                                      </p:cBhvr>
                                      <p:tavLst>
                                        <p:tav tm="0">
                                          <p:val>
                                            <p:strVal val="ppt_y"/>
                                          </p:val>
                                        </p:tav>
                                        <p:tav tm="100000">
                                          <p:val>
                                            <p:strVal val="ppt_y"/>
                                          </p:val>
                                        </p:tav>
                                      </p:tavLst>
                                    </p:anim>
                                    <p:set>
                                      <p:cBhvr>
                                        <p:cTn id="336" dur="1" fill="hold">
                                          <p:stCondLst>
                                            <p:cond delay="2999"/>
                                          </p:stCondLst>
                                        </p:cTn>
                                        <p:tgtEl>
                                          <p:spTgt spid="58"/>
                                        </p:tgtEl>
                                        <p:attrNameLst>
                                          <p:attrName>style.visibility</p:attrName>
                                        </p:attrNameLst>
                                      </p:cBhvr>
                                      <p:to>
                                        <p:strVal val="hidden"/>
                                      </p:to>
                                    </p:set>
                                  </p:childTnLst>
                                </p:cTn>
                              </p:par>
                              <p:par>
                                <p:cTn id="337" presetID="2" presetClass="exit" presetSubtype="8" fill="hold" grpId="2" nodeType="withEffect">
                                  <p:stCondLst>
                                    <p:cond delay="0"/>
                                  </p:stCondLst>
                                  <p:childTnLst>
                                    <p:anim calcmode="lin" valueType="num">
                                      <p:cBhvr additive="base">
                                        <p:cTn id="338" dur="3000"/>
                                        <p:tgtEl>
                                          <p:spTgt spid="59"/>
                                        </p:tgtEl>
                                        <p:attrNameLst>
                                          <p:attrName>ppt_x</p:attrName>
                                        </p:attrNameLst>
                                      </p:cBhvr>
                                      <p:tavLst>
                                        <p:tav tm="0">
                                          <p:val>
                                            <p:strVal val="ppt_x"/>
                                          </p:val>
                                        </p:tav>
                                        <p:tav tm="100000">
                                          <p:val>
                                            <p:strVal val="0-ppt_w/2"/>
                                          </p:val>
                                        </p:tav>
                                      </p:tavLst>
                                    </p:anim>
                                    <p:anim calcmode="lin" valueType="num">
                                      <p:cBhvr additive="base">
                                        <p:cTn id="339" dur="3000"/>
                                        <p:tgtEl>
                                          <p:spTgt spid="59"/>
                                        </p:tgtEl>
                                        <p:attrNameLst>
                                          <p:attrName>ppt_y</p:attrName>
                                        </p:attrNameLst>
                                      </p:cBhvr>
                                      <p:tavLst>
                                        <p:tav tm="0">
                                          <p:val>
                                            <p:strVal val="ppt_y"/>
                                          </p:val>
                                        </p:tav>
                                        <p:tav tm="100000">
                                          <p:val>
                                            <p:strVal val="ppt_y"/>
                                          </p:val>
                                        </p:tav>
                                      </p:tavLst>
                                    </p:anim>
                                    <p:set>
                                      <p:cBhvr>
                                        <p:cTn id="340" dur="1" fill="hold">
                                          <p:stCondLst>
                                            <p:cond delay="2999"/>
                                          </p:stCondLst>
                                        </p:cTn>
                                        <p:tgtEl>
                                          <p:spTgt spid="59"/>
                                        </p:tgtEl>
                                        <p:attrNameLst>
                                          <p:attrName>style.visibility</p:attrName>
                                        </p:attrNameLst>
                                      </p:cBhvr>
                                      <p:to>
                                        <p:strVal val="hidden"/>
                                      </p:to>
                                    </p:set>
                                  </p:childTnLst>
                                </p:cTn>
                              </p:par>
                              <p:par>
                                <p:cTn id="341" presetID="2" presetClass="exit" presetSubtype="8" fill="hold" grpId="2" nodeType="withEffect">
                                  <p:stCondLst>
                                    <p:cond delay="0"/>
                                  </p:stCondLst>
                                  <p:childTnLst>
                                    <p:anim calcmode="lin" valueType="num">
                                      <p:cBhvr additive="base">
                                        <p:cTn id="342" dur="3000"/>
                                        <p:tgtEl>
                                          <p:spTgt spid="60"/>
                                        </p:tgtEl>
                                        <p:attrNameLst>
                                          <p:attrName>ppt_x</p:attrName>
                                        </p:attrNameLst>
                                      </p:cBhvr>
                                      <p:tavLst>
                                        <p:tav tm="0">
                                          <p:val>
                                            <p:strVal val="ppt_x"/>
                                          </p:val>
                                        </p:tav>
                                        <p:tav tm="100000">
                                          <p:val>
                                            <p:strVal val="0-ppt_w/2"/>
                                          </p:val>
                                        </p:tav>
                                      </p:tavLst>
                                    </p:anim>
                                    <p:anim calcmode="lin" valueType="num">
                                      <p:cBhvr additive="base">
                                        <p:cTn id="343" dur="3000"/>
                                        <p:tgtEl>
                                          <p:spTgt spid="60"/>
                                        </p:tgtEl>
                                        <p:attrNameLst>
                                          <p:attrName>ppt_y</p:attrName>
                                        </p:attrNameLst>
                                      </p:cBhvr>
                                      <p:tavLst>
                                        <p:tav tm="0">
                                          <p:val>
                                            <p:strVal val="ppt_y"/>
                                          </p:val>
                                        </p:tav>
                                        <p:tav tm="100000">
                                          <p:val>
                                            <p:strVal val="ppt_y"/>
                                          </p:val>
                                        </p:tav>
                                      </p:tavLst>
                                    </p:anim>
                                    <p:set>
                                      <p:cBhvr>
                                        <p:cTn id="344" dur="1" fill="hold">
                                          <p:stCondLst>
                                            <p:cond delay="2999"/>
                                          </p:stCondLst>
                                        </p:cTn>
                                        <p:tgtEl>
                                          <p:spTgt spid="60"/>
                                        </p:tgtEl>
                                        <p:attrNameLst>
                                          <p:attrName>style.visibility</p:attrName>
                                        </p:attrNameLst>
                                      </p:cBhvr>
                                      <p:to>
                                        <p:strVal val="hidden"/>
                                      </p:to>
                                    </p:set>
                                  </p:childTnLst>
                                </p:cTn>
                              </p:par>
                              <p:par>
                                <p:cTn id="345" presetID="2" presetClass="exit" presetSubtype="8" fill="hold" grpId="2" nodeType="withEffect">
                                  <p:stCondLst>
                                    <p:cond delay="0"/>
                                  </p:stCondLst>
                                  <p:childTnLst>
                                    <p:anim calcmode="lin" valueType="num">
                                      <p:cBhvr additive="base">
                                        <p:cTn id="346" dur="3000"/>
                                        <p:tgtEl>
                                          <p:spTgt spid="61"/>
                                        </p:tgtEl>
                                        <p:attrNameLst>
                                          <p:attrName>ppt_x</p:attrName>
                                        </p:attrNameLst>
                                      </p:cBhvr>
                                      <p:tavLst>
                                        <p:tav tm="0">
                                          <p:val>
                                            <p:strVal val="ppt_x"/>
                                          </p:val>
                                        </p:tav>
                                        <p:tav tm="100000">
                                          <p:val>
                                            <p:strVal val="0-ppt_w/2"/>
                                          </p:val>
                                        </p:tav>
                                      </p:tavLst>
                                    </p:anim>
                                    <p:anim calcmode="lin" valueType="num">
                                      <p:cBhvr additive="base">
                                        <p:cTn id="347" dur="3000"/>
                                        <p:tgtEl>
                                          <p:spTgt spid="61"/>
                                        </p:tgtEl>
                                        <p:attrNameLst>
                                          <p:attrName>ppt_y</p:attrName>
                                        </p:attrNameLst>
                                      </p:cBhvr>
                                      <p:tavLst>
                                        <p:tav tm="0">
                                          <p:val>
                                            <p:strVal val="ppt_y"/>
                                          </p:val>
                                        </p:tav>
                                        <p:tav tm="100000">
                                          <p:val>
                                            <p:strVal val="ppt_y"/>
                                          </p:val>
                                        </p:tav>
                                      </p:tavLst>
                                    </p:anim>
                                    <p:set>
                                      <p:cBhvr>
                                        <p:cTn id="348" dur="1" fill="hold">
                                          <p:stCondLst>
                                            <p:cond delay="2999"/>
                                          </p:stCondLst>
                                        </p:cTn>
                                        <p:tgtEl>
                                          <p:spTgt spid="61"/>
                                        </p:tgtEl>
                                        <p:attrNameLst>
                                          <p:attrName>style.visibility</p:attrName>
                                        </p:attrNameLst>
                                      </p:cBhvr>
                                      <p:to>
                                        <p:strVal val="hidden"/>
                                      </p:to>
                                    </p:set>
                                  </p:childTnLst>
                                </p:cTn>
                              </p:par>
                              <p:par>
                                <p:cTn id="349" presetID="2" presetClass="exit" presetSubtype="8" fill="hold" grpId="2" nodeType="withEffect">
                                  <p:stCondLst>
                                    <p:cond delay="0"/>
                                  </p:stCondLst>
                                  <p:childTnLst>
                                    <p:anim calcmode="lin" valueType="num">
                                      <p:cBhvr additive="base">
                                        <p:cTn id="350" dur="3000"/>
                                        <p:tgtEl>
                                          <p:spTgt spid="62"/>
                                        </p:tgtEl>
                                        <p:attrNameLst>
                                          <p:attrName>ppt_x</p:attrName>
                                        </p:attrNameLst>
                                      </p:cBhvr>
                                      <p:tavLst>
                                        <p:tav tm="0">
                                          <p:val>
                                            <p:strVal val="ppt_x"/>
                                          </p:val>
                                        </p:tav>
                                        <p:tav tm="100000">
                                          <p:val>
                                            <p:strVal val="0-ppt_w/2"/>
                                          </p:val>
                                        </p:tav>
                                      </p:tavLst>
                                    </p:anim>
                                    <p:anim calcmode="lin" valueType="num">
                                      <p:cBhvr additive="base">
                                        <p:cTn id="351" dur="3000"/>
                                        <p:tgtEl>
                                          <p:spTgt spid="62"/>
                                        </p:tgtEl>
                                        <p:attrNameLst>
                                          <p:attrName>ppt_y</p:attrName>
                                        </p:attrNameLst>
                                      </p:cBhvr>
                                      <p:tavLst>
                                        <p:tav tm="0">
                                          <p:val>
                                            <p:strVal val="ppt_y"/>
                                          </p:val>
                                        </p:tav>
                                        <p:tav tm="100000">
                                          <p:val>
                                            <p:strVal val="ppt_y"/>
                                          </p:val>
                                        </p:tav>
                                      </p:tavLst>
                                    </p:anim>
                                    <p:set>
                                      <p:cBhvr>
                                        <p:cTn id="352" dur="1" fill="hold">
                                          <p:stCondLst>
                                            <p:cond delay="2999"/>
                                          </p:stCondLst>
                                        </p:cTn>
                                        <p:tgtEl>
                                          <p:spTgt spid="62"/>
                                        </p:tgtEl>
                                        <p:attrNameLst>
                                          <p:attrName>style.visibility</p:attrName>
                                        </p:attrNameLst>
                                      </p:cBhvr>
                                      <p:to>
                                        <p:strVal val="hidden"/>
                                      </p:to>
                                    </p:set>
                                  </p:childTnLst>
                                </p:cTn>
                              </p:par>
                              <p:par>
                                <p:cTn id="353" presetID="2" presetClass="exit" presetSubtype="8" fill="hold" grpId="2" nodeType="withEffect">
                                  <p:stCondLst>
                                    <p:cond delay="0"/>
                                  </p:stCondLst>
                                  <p:childTnLst>
                                    <p:anim calcmode="lin" valueType="num">
                                      <p:cBhvr additive="base">
                                        <p:cTn id="354" dur="3000"/>
                                        <p:tgtEl>
                                          <p:spTgt spid="63"/>
                                        </p:tgtEl>
                                        <p:attrNameLst>
                                          <p:attrName>ppt_x</p:attrName>
                                        </p:attrNameLst>
                                      </p:cBhvr>
                                      <p:tavLst>
                                        <p:tav tm="0">
                                          <p:val>
                                            <p:strVal val="ppt_x"/>
                                          </p:val>
                                        </p:tav>
                                        <p:tav tm="100000">
                                          <p:val>
                                            <p:strVal val="0-ppt_w/2"/>
                                          </p:val>
                                        </p:tav>
                                      </p:tavLst>
                                    </p:anim>
                                    <p:anim calcmode="lin" valueType="num">
                                      <p:cBhvr additive="base">
                                        <p:cTn id="355" dur="3000"/>
                                        <p:tgtEl>
                                          <p:spTgt spid="63"/>
                                        </p:tgtEl>
                                        <p:attrNameLst>
                                          <p:attrName>ppt_y</p:attrName>
                                        </p:attrNameLst>
                                      </p:cBhvr>
                                      <p:tavLst>
                                        <p:tav tm="0">
                                          <p:val>
                                            <p:strVal val="ppt_y"/>
                                          </p:val>
                                        </p:tav>
                                        <p:tav tm="100000">
                                          <p:val>
                                            <p:strVal val="ppt_y"/>
                                          </p:val>
                                        </p:tav>
                                      </p:tavLst>
                                    </p:anim>
                                    <p:set>
                                      <p:cBhvr>
                                        <p:cTn id="356" dur="1" fill="hold">
                                          <p:stCondLst>
                                            <p:cond delay="2999"/>
                                          </p:stCondLst>
                                        </p:cTn>
                                        <p:tgtEl>
                                          <p:spTgt spid="63"/>
                                        </p:tgtEl>
                                        <p:attrNameLst>
                                          <p:attrName>style.visibility</p:attrName>
                                        </p:attrNameLst>
                                      </p:cBhvr>
                                      <p:to>
                                        <p:strVal val="hidden"/>
                                      </p:to>
                                    </p:set>
                                  </p:childTnLst>
                                </p:cTn>
                              </p:par>
                              <p:par>
                                <p:cTn id="357" presetID="2" presetClass="exit" presetSubtype="8" fill="hold" grpId="2" nodeType="withEffect">
                                  <p:stCondLst>
                                    <p:cond delay="0"/>
                                  </p:stCondLst>
                                  <p:childTnLst>
                                    <p:anim calcmode="lin" valueType="num">
                                      <p:cBhvr additive="base">
                                        <p:cTn id="358" dur="3000"/>
                                        <p:tgtEl>
                                          <p:spTgt spid="64"/>
                                        </p:tgtEl>
                                        <p:attrNameLst>
                                          <p:attrName>ppt_x</p:attrName>
                                        </p:attrNameLst>
                                      </p:cBhvr>
                                      <p:tavLst>
                                        <p:tav tm="0">
                                          <p:val>
                                            <p:strVal val="ppt_x"/>
                                          </p:val>
                                        </p:tav>
                                        <p:tav tm="100000">
                                          <p:val>
                                            <p:strVal val="0-ppt_w/2"/>
                                          </p:val>
                                        </p:tav>
                                      </p:tavLst>
                                    </p:anim>
                                    <p:anim calcmode="lin" valueType="num">
                                      <p:cBhvr additive="base">
                                        <p:cTn id="359" dur="3000"/>
                                        <p:tgtEl>
                                          <p:spTgt spid="64"/>
                                        </p:tgtEl>
                                        <p:attrNameLst>
                                          <p:attrName>ppt_y</p:attrName>
                                        </p:attrNameLst>
                                      </p:cBhvr>
                                      <p:tavLst>
                                        <p:tav tm="0">
                                          <p:val>
                                            <p:strVal val="ppt_y"/>
                                          </p:val>
                                        </p:tav>
                                        <p:tav tm="100000">
                                          <p:val>
                                            <p:strVal val="ppt_y"/>
                                          </p:val>
                                        </p:tav>
                                      </p:tavLst>
                                    </p:anim>
                                    <p:set>
                                      <p:cBhvr>
                                        <p:cTn id="360" dur="1" fill="hold">
                                          <p:stCondLst>
                                            <p:cond delay="2999"/>
                                          </p:stCondLst>
                                        </p:cTn>
                                        <p:tgtEl>
                                          <p:spTgt spid="64"/>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65"/>
                                        </p:tgtEl>
                                        <p:attrNameLst>
                                          <p:attrName>ppt_x</p:attrName>
                                        </p:attrNameLst>
                                      </p:cBhvr>
                                      <p:tavLst>
                                        <p:tav tm="0">
                                          <p:val>
                                            <p:strVal val="ppt_x"/>
                                          </p:val>
                                        </p:tav>
                                        <p:tav tm="100000">
                                          <p:val>
                                            <p:strVal val="0-ppt_w/2"/>
                                          </p:val>
                                        </p:tav>
                                      </p:tavLst>
                                    </p:anim>
                                    <p:anim calcmode="lin" valueType="num">
                                      <p:cBhvr additive="base">
                                        <p:cTn id="363" dur="3000"/>
                                        <p:tgtEl>
                                          <p:spTgt spid="65"/>
                                        </p:tgtEl>
                                        <p:attrNameLst>
                                          <p:attrName>ppt_y</p:attrName>
                                        </p:attrNameLst>
                                      </p:cBhvr>
                                      <p:tavLst>
                                        <p:tav tm="0">
                                          <p:val>
                                            <p:strVal val="ppt_y"/>
                                          </p:val>
                                        </p:tav>
                                        <p:tav tm="100000">
                                          <p:val>
                                            <p:strVal val="ppt_y"/>
                                          </p:val>
                                        </p:tav>
                                      </p:tavLst>
                                    </p:anim>
                                    <p:set>
                                      <p:cBhvr>
                                        <p:cTn id="364" dur="1" fill="hold">
                                          <p:stCondLst>
                                            <p:cond delay="2999"/>
                                          </p:stCondLst>
                                        </p:cTn>
                                        <p:tgtEl>
                                          <p:spTgt spid="65"/>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66"/>
                                        </p:tgtEl>
                                        <p:attrNameLst>
                                          <p:attrName>ppt_x</p:attrName>
                                        </p:attrNameLst>
                                      </p:cBhvr>
                                      <p:tavLst>
                                        <p:tav tm="0">
                                          <p:val>
                                            <p:strVal val="ppt_x"/>
                                          </p:val>
                                        </p:tav>
                                        <p:tav tm="100000">
                                          <p:val>
                                            <p:strVal val="0-ppt_w/2"/>
                                          </p:val>
                                        </p:tav>
                                      </p:tavLst>
                                    </p:anim>
                                    <p:anim calcmode="lin" valueType="num">
                                      <p:cBhvr additive="base">
                                        <p:cTn id="367" dur="3000"/>
                                        <p:tgtEl>
                                          <p:spTgt spid="66"/>
                                        </p:tgtEl>
                                        <p:attrNameLst>
                                          <p:attrName>ppt_y</p:attrName>
                                        </p:attrNameLst>
                                      </p:cBhvr>
                                      <p:tavLst>
                                        <p:tav tm="0">
                                          <p:val>
                                            <p:strVal val="ppt_y"/>
                                          </p:val>
                                        </p:tav>
                                        <p:tav tm="100000">
                                          <p:val>
                                            <p:strVal val="ppt_y"/>
                                          </p:val>
                                        </p:tav>
                                      </p:tavLst>
                                    </p:anim>
                                    <p:set>
                                      <p:cBhvr>
                                        <p:cTn id="368" dur="1" fill="hold">
                                          <p:stCondLst>
                                            <p:cond delay="2999"/>
                                          </p:stCondLst>
                                        </p:cTn>
                                        <p:tgtEl>
                                          <p:spTgt spid="66"/>
                                        </p:tgtEl>
                                        <p:attrNameLst>
                                          <p:attrName>style.visibility</p:attrName>
                                        </p:attrNameLst>
                                      </p:cBhvr>
                                      <p:to>
                                        <p:strVal val="hidden"/>
                                      </p:to>
                                    </p:set>
                                  </p:childTnLst>
                                </p:cTn>
                              </p:par>
                              <p:par>
                                <p:cTn id="369" presetID="8" presetClass="emph" presetSubtype="0" fill="hold" grpId="3" nodeType="withEffect">
                                  <p:stCondLst>
                                    <p:cond delay="0"/>
                                  </p:stCondLst>
                                  <p:childTnLst>
                                    <p:animRot by="-21600000">
                                      <p:cBhvr>
                                        <p:cTn id="370" dur="3000" fill="hold"/>
                                        <p:tgtEl>
                                          <p:spTgt spid="52"/>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53"/>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54"/>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55"/>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56"/>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57"/>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58"/>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59"/>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60"/>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61"/>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62"/>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63"/>
                                        </p:tgtEl>
                                        <p:attrNameLst>
                                          <p:attrName>r</p:attrName>
                                        </p:attrNameLst>
                                      </p:cBhvr>
                                    </p:animRot>
                                  </p:childTnLst>
                                </p:cTn>
                              </p:par>
                              <p:par>
                                <p:cTn id="393" presetID="8" presetClass="emph" presetSubtype="0" fill="hold" grpId="3" nodeType="withEffect">
                                  <p:stCondLst>
                                    <p:cond delay="0"/>
                                  </p:stCondLst>
                                  <p:childTnLst>
                                    <p:animRot by="-21600000">
                                      <p:cBhvr>
                                        <p:cTn id="394" dur="3000" fill="hold"/>
                                        <p:tgtEl>
                                          <p:spTgt spid="64"/>
                                        </p:tgtEl>
                                        <p:attrNameLst>
                                          <p:attrName>r</p:attrName>
                                        </p:attrNameLst>
                                      </p:cBhvr>
                                    </p:animRot>
                                  </p:childTnLst>
                                </p:cTn>
                              </p:par>
                              <p:par>
                                <p:cTn id="395" presetID="8" presetClass="emph" presetSubtype="0" fill="hold" grpId="3" nodeType="withEffect">
                                  <p:stCondLst>
                                    <p:cond delay="0"/>
                                  </p:stCondLst>
                                  <p:childTnLst>
                                    <p:animRot by="-21600000">
                                      <p:cBhvr>
                                        <p:cTn id="396" dur="3000" fill="hold"/>
                                        <p:tgtEl>
                                          <p:spTgt spid="65"/>
                                        </p:tgtEl>
                                        <p:attrNameLst>
                                          <p:attrName>r</p:attrName>
                                        </p:attrNameLst>
                                      </p:cBhvr>
                                    </p:animRot>
                                  </p:childTnLst>
                                </p:cTn>
                              </p:par>
                              <p:par>
                                <p:cTn id="397" presetID="8" presetClass="emph" presetSubtype="0" fill="hold" grpId="3" nodeType="withEffect">
                                  <p:stCondLst>
                                    <p:cond delay="0"/>
                                  </p:stCondLst>
                                  <p:childTnLst>
                                    <p:animRot by="-21600000">
                                      <p:cBhvr>
                                        <p:cTn id="398" dur="3000" fill="hold"/>
                                        <p:tgtEl>
                                          <p:spTgt spid="66"/>
                                        </p:tgtEl>
                                        <p:attrNameLst>
                                          <p:attrName>r</p:attrName>
                                        </p:attrNameLst>
                                      </p:cBhvr>
                                    </p:animRot>
                                  </p:childTnLst>
                                </p:cTn>
                              </p:par>
                              <p:par>
                                <p:cTn id="399" presetID="8" presetClass="emph" presetSubtype="0" fill="hold" grpId="3" nodeType="withEffect">
                                  <p:stCondLst>
                                    <p:cond delay="0"/>
                                  </p:stCondLst>
                                  <p:childTnLst>
                                    <p:animRot by="21600000">
                                      <p:cBhvr>
                                        <p:cTn id="400" dur="3000" fill="hold"/>
                                        <p:tgtEl>
                                          <p:spTgt spid="37"/>
                                        </p:tgtEl>
                                        <p:attrNameLst>
                                          <p:attrName>r</p:attrName>
                                        </p:attrNameLst>
                                      </p:cBhvr>
                                    </p:animRot>
                                  </p:childTnLst>
                                </p:cTn>
                              </p:par>
                              <p:par>
                                <p:cTn id="401" presetID="8" presetClass="emph" presetSubtype="0" fill="hold" grpId="3" nodeType="withEffect">
                                  <p:stCondLst>
                                    <p:cond delay="0"/>
                                  </p:stCondLst>
                                  <p:childTnLst>
                                    <p:animRot by="21600000">
                                      <p:cBhvr>
                                        <p:cTn id="402" dur="3000" fill="hold"/>
                                        <p:tgtEl>
                                          <p:spTgt spid="38"/>
                                        </p:tgtEl>
                                        <p:attrNameLst>
                                          <p:attrName>r</p:attrName>
                                        </p:attrNameLst>
                                      </p:cBhvr>
                                    </p:animRot>
                                  </p:childTnLst>
                                </p:cTn>
                              </p:par>
                              <p:par>
                                <p:cTn id="403" presetID="8" presetClass="emph" presetSubtype="0" fill="hold" grpId="3" nodeType="withEffect">
                                  <p:stCondLst>
                                    <p:cond delay="0"/>
                                  </p:stCondLst>
                                  <p:childTnLst>
                                    <p:animRot by="21600000">
                                      <p:cBhvr>
                                        <p:cTn id="404" dur="3000" fill="hold"/>
                                        <p:tgtEl>
                                          <p:spTgt spid="39"/>
                                        </p:tgtEl>
                                        <p:attrNameLst>
                                          <p:attrName>r</p:attrName>
                                        </p:attrNameLst>
                                      </p:cBhvr>
                                    </p:animRot>
                                  </p:childTnLst>
                                </p:cTn>
                              </p:par>
                              <p:par>
                                <p:cTn id="405" presetID="8" presetClass="emph" presetSubtype="0" fill="hold" grpId="3" nodeType="withEffect">
                                  <p:stCondLst>
                                    <p:cond delay="0"/>
                                  </p:stCondLst>
                                  <p:childTnLst>
                                    <p:animRot by="21600000">
                                      <p:cBhvr>
                                        <p:cTn id="406" dur="3000" fill="hold"/>
                                        <p:tgtEl>
                                          <p:spTgt spid="40"/>
                                        </p:tgtEl>
                                        <p:attrNameLst>
                                          <p:attrName>r</p:attrName>
                                        </p:attrNameLst>
                                      </p:cBhvr>
                                    </p:animRot>
                                  </p:childTnLst>
                                </p:cTn>
                              </p:par>
                              <p:par>
                                <p:cTn id="407" presetID="8" presetClass="emph" presetSubtype="0" fill="hold" grpId="3" nodeType="withEffect">
                                  <p:stCondLst>
                                    <p:cond delay="0"/>
                                  </p:stCondLst>
                                  <p:childTnLst>
                                    <p:animRot by="21600000">
                                      <p:cBhvr>
                                        <p:cTn id="408" dur="3000" fill="hold"/>
                                        <p:tgtEl>
                                          <p:spTgt spid="41"/>
                                        </p:tgtEl>
                                        <p:attrNameLst>
                                          <p:attrName>r</p:attrName>
                                        </p:attrNameLst>
                                      </p:cBhvr>
                                    </p:animRot>
                                  </p:childTnLst>
                                </p:cTn>
                              </p:par>
                              <p:par>
                                <p:cTn id="409" presetID="8" presetClass="emph" presetSubtype="0" fill="hold" grpId="3" nodeType="withEffect">
                                  <p:stCondLst>
                                    <p:cond delay="0"/>
                                  </p:stCondLst>
                                  <p:childTnLst>
                                    <p:animRot by="21600000">
                                      <p:cBhvr>
                                        <p:cTn id="410" dur="3000" fill="hold"/>
                                        <p:tgtEl>
                                          <p:spTgt spid="42"/>
                                        </p:tgtEl>
                                        <p:attrNameLst>
                                          <p:attrName>r</p:attrName>
                                        </p:attrNameLst>
                                      </p:cBhvr>
                                    </p:animRot>
                                  </p:childTnLst>
                                </p:cTn>
                              </p:par>
                              <p:par>
                                <p:cTn id="411" presetID="8" presetClass="emph" presetSubtype="0" fill="hold" grpId="3" nodeType="withEffect">
                                  <p:stCondLst>
                                    <p:cond delay="0"/>
                                  </p:stCondLst>
                                  <p:childTnLst>
                                    <p:animRot by="21600000">
                                      <p:cBhvr>
                                        <p:cTn id="412" dur="3000" fill="hold"/>
                                        <p:tgtEl>
                                          <p:spTgt spid="43"/>
                                        </p:tgtEl>
                                        <p:attrNameLst>
                                          <p:attrName>r</p:attrName>
                                        </p:attrNameLst>
                                      </p:cBhvr>
                                    </p:animRot>
                                  </p:childTnLst>
                                </p:cTn>
                              </p:par>
                              <p:par>
                                <p:cTn id="413" presetID="8" presetClass="emph" presetSubtype="0" fill="hold" grpId="3" nodeType="withEffect">
                                  <p:stCondLst>
                                    <p:cond delay="0"/>
                                  </p:stCondLst>
                                  <p:childTnLst>
                                    <p:animRot by="21600000">
                                      <p:cBhvr>
                                        <p:cTn id="414" dur="3000" fill="hold"/>
                                        <p:tgtEl>
                                          <p:spTgt spid="44"/>
                                        </p:tgtEl>
                                        <p:attrNameLst>
                                          <p:attrName>r</p:attrName>
                                        </p:attrNameLst>
                                      </p:cBhvr>
                                    </p:animRot>
                                  </p:childTnLst>
                                </p:cTn>
                              </p:par>
                              <p:par>
                                <p:cTn id="415" presetID="8" presetClass="emph" presetSubtype="0" fill="hold" grpId="3" nodeType="withEffect">
                                  <p:stCondLst>
                                    <p:cond delay="0"/>
                                  </p:stCondLst>
                                  <p:childTnLst>
                                    <p:animRot by="21600000">
                                      <p:cBhvr>
                                        <p:cTn id="416" dur="3000" fill="hold"/>
                                        <p:tgtEl>
                                          <p:spTgt spid="45"/>
                                        </p:tgtEl>
                                        <p:attrNameLst>
                                          <p:attrName>r</p:attrName>
                                        </p:attrNameLst>
                                      </p:cBhvr>
                                    </p:animRot>
                                  </p:childTnLst>
                                </p:cTn>
                              </p:par>
                              <p:par>
                                <p:cTn id="417" presetID="8" presetClass="emph" presetSubtype="0" fill="hold" grpId="3" nodeType="withEffect">
                                  <p:stCondLst>
                                    <p:cond delay="0"/>
                                  </p:stCondLst>
                                  <p:childTnLst>
                                    <p:animRot by="21600000">
                                      <p:cBhvr>
                                        <p:cTn id="418" dur="3000" fill="hold"/>
                                        <p:tgtEl>
                                          <p:spTgt spid="46"/>
                                        </p:tgtEl>
                                        <p:attrNameLst>
                                          <p:attrName>r</p:attrName>
                                        </p:attrNameLst>
                                      </p:cBhvr>
                                    </p:animRot>
                                  </p:childTnLst>
                                </p:cTn>
                              </p:par>
                              <p:par>
                                <p:cTn id="419" presetID="8" presetClass="emph" presetSubtype="0" fill="hold" grpId="3" nodeType="withEffect">
                                  <p:stCondLst>
                                    <p:cond delay="0"/>
                                  </p:stCondLst>
                                  <p:childTnLst>
                                    <p:animRot by="21600000">
                                      <p:cBhvr>
                                        <p:cTn id="420" dur="3000" fill="hold"/>
                                        <p:tgtEl>
                                          <p:spTgt spid="47"/>
                                        </p:tgtEl>
                                        <p:attrNameLst>
                                          <p:attrName>r</p:attrName>
                                        </p:attrNameLst>
                                      </p:cBhvr>
                                    </p:animRot>
                                  </p:childTnLst>
                                </p:cTn>
                              </p:par>
                              <p:par>
                                <p:cTn id="421" presetID="8" presetClass="emph" presetSubtype="0" fill="hold" grpId="3" nodeType="withEffect">
                                  <p:stCondLst>
                                    <p:cond delay="0"/>
                                  </p:stCondLst>
                                  <p:childTnLst>
                                    <p:animRot by="21600000">
                                      <p:cBhvr>
                                        <p:cTn id="422" dur="3000" fill="hold"/>
                                        <p:tgtEl>
                                          <p:spTgt spid="48"/>
                                        </p:tgtEl>
                                        <p:attrNameLst>
                                          <p:attrName>r</p:attrName>
                                        </p:attrNameLst>
                                      </p:cBhvr>
                                    </p:animRot>
                                  </p:childTnLst>
                                </p:cTn>
                              </p:par>
                              <p:par>
                                <p:cTn id="423" presetID="8" presetClass="emph" presetSubtype="0" fill="hold" grpId="3" nodeType="withEffect">
                                  <p:stCondLst>
                                    <p:cond delay="0"/>
                                  </p:stCondLst>
                                  <p:childTnLst>
                                    <p:animRot by="21600000">
                                      <p:cBhvr>
                                        <p:cTn id="424" dur="3000" fill="hold"/>
                                        <p:tgtEl>
                                          <p:spTgt spid="49"/>
                                        </p:tgtEl>
                                        <p:attrNameLst>
                                          <p:attrName>r</p:attrName>
                                        </p:attrNameLst>
                                      </p:cBhvr>
                                    </p:animRot>
                                  </p:childTnLst>
                                </p:cTn>
                              </p:par>
                              <p:par>
                                <p:cTn id="425" presetID="8" presetClass="emph" presetSubtype="0" fill="hold" grpId="3" nodeType="withEffect">
                                  <p:stCondLst>
                                    <p:cond delay="0"/>
                                  </p:stCondLst>
                                  <p:childTnLst>
                                    <p:animRot by="21600000">
                                      <p:cBhvr>
                                        <p:cTn id="426" dur="3000" fill="hold"/>
                                        <p:tgtEl>
                                          <p:spTgt spid="50"/>
                                        </p:tgtEl>
                                        <p:attrNameLst>
                                          <p:attrName>r</p:attrName>
                                        </p:attrNameLst>
                                      </p:cBhvr>
                                    </p:animRot>
                                  </p:childTnLst>
                                </p:cTn>
                              </p:par>
                              <p:par>
                                <p:cTn id="427" presetID="8" presetClass="emph" presetSubtype="0" fill="hold" grpId="3" nodeType="withEffect">
                                  <p:stCondLst>
                                    <p:cond delay="0"/>
                                  </p:stCondLst>
                                  <p:childTnLst>
                                    <p:animRot by="21600000">
                                      <p:cBhvr>
                                        <p:cTn id="428" dur="3000" fill="hold"/>
                                        <p:tgtEl>
                                          <p:spTgt spid="51"/>
                                        </p:tgtEl>
                                        <p:attrNameLst>
                                          <p:attrName>r</p:attrName>
                                        </p:attrNameLst>
                                      </p:cBhvr>
                                    </p:animRot>
                                  </p:childTnLst>
                                </p:cTn>
                              </p:par>
                              <p:par>
                                <p:cTn id="429" presetID="23" presetClass="entr" presetSubtype="288" fill="hold" nodeType="withEffect">
                                  <p:stCondLst>
                                    <p:cond delay="0"/>
                                  </p:stCondLst>
                                  <p:childTnLst>
                                    <p:set>
                                      <p:cBhvr>
                                        <p:cTn id="430" dur="1" fill="hold">
                                          <p:stCondLst>
                                            <p:cond delay="0"/>
                                          </p:stCondLst>
                                        </p:cTn>
                                        <p:tgtEl>
                                          <p:spTgt spid="36"/>
                                        </p:tgtEl>
                                        <p:attrNameLst>
                                          <p:attrName>style.visibility</p:attrName>
                                        </p:attrNameLst>
                                      </p:cBhvr>
                                      <p:to>
                                        <p:strVal val="visible"/>
                                      </p:to>
                                    </p:set>
                                    <p:anim calcmode="lin" valueType="num">
                                      <p:cBhvr>
                                        <p:cTn id="431" dur="3000" fill="hold"/>
                                        <p:tgtEl>
                                          <p:spTgt spid="36"/>
                                        </p:tgtEl>
                                        <p:attrNameLst>
                                          <p:attrName>ppt_w</p:attrName>
                                        </p:attrNameLst>
                                      </p:cBhvr>
                                      <p:tavLst>
                                        <p:tav tm="0">
                                          <p:val>
                                            <p:strVal val="4/3*#ppt_w"/>
                                          </p:val>
                                        </p:tav>
                                        <p:tav tm="100000">
                                          <p:val>
                                            <p:strVal val="#ppt_w"/>
                                          </p:val>
                                        </p:tav>
                                      </p:tavLst>
                                    </p:anim>
                                    <p:anim calcmode="lin" valueType="num">
                                      <p:cBhvr>
                                        <p:cTn id="432" dur="3000" fill="hold"/>
                                        <p:tgtEl>
                                          <p:spTgt spid="36"/>
                                        </p:tgtEl>
                                        <p:attrNameLst>
                                          <p:attrName>ppt_h</p:attrName>
                                        </p:attrNameLst>
                                      </p:cBhvr>
                                      <p:tavLst>
                                        <p:tav tm="0">
                                          <p:val>
                                            <p:strVal val="4/3*#ppt_h"/>
                                          </p:val>
                                        </p:tav>
                                        <p:tav tm="100000">
                                          <p:val>
                                            <p:strVal val="#ppt_h"/>
                                          </p:val>
                                        </p:tav>
                                      </p:tavLst>
                                    </p:anim>
                                  </p:childTnLst>
                                </p:cTn>
                              </p:par>
                              <p:par>
                                <p:cTn id="433" presetID="16" presetClass="entr" presetSubtype="37" fill="hold" nodeType="withEffect">
                                  <p:stCondLst>
                                    <p:cond delay="0"/>
                                  </p:stCondLst>
                                  <p:childTnLst>
                                    <p:set>
                                      <p:cBhvr>
                                        <p:cTn id="434" dur="1" fill="hold">
                                          <p:stCondLst>
                                            <p:cond delay="0"/>
                                          </p:stCondLst>
                                        </p:cTn>
                                        <p:tgtEl>
                                          <p:spTgt spid="36"/>
                                        </p:tgtEl>
                                        <p:attrNameLst>
                                          <p:attrName>style.visibility</p:attrName>
                                        </p:attrNameLst>
                                      </p:cBhvr>
                                      <p:to>
                                        <p:strVal val="visible"/>
                                      </p:to>
                                    </p:set>
                                    <p:animEffect transition="in" filter="barn(outVertical)">
                                      <p:cBhvr>
                                        <p:cTn id="435" dur="3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4500">
                  <a:shade val="30000"/>
                  <a:satMod val="115000"/>
                </a:srgbClr>
              </a:gs>
              <a:gs pos="50000">
                <a:srgbClr val="704500">
                  <a:shade val="67500"/>
                  <a:satMod val="115000"/>
                </a:srgbClr>
              </a:gs>
              <a:gs pos="100000">
                <a:srgbClr val="704500">
                  <a:shade val="100000"/>
                  <a:satMod val="115000"/>
                </a:srgbClr>
              </a:gs>
            </a:gsLst>
            <a:lin ang="5400000" scaled="1"/>
            <a:tileRect/>
          </a:gradFill>
        </p:spPr>
        <p:txBody>
          <a:bodyPr/>
          <a:lstStyle/>
          <a:p>
            <a:endParaRPr lang="es-ES" dirty="0"/>
          </a:p>
        </p:txBody>
      </p:sp>
      <p:pic>
        <p:nvPicPr>
          <p:cNvPr id="14" name="13 Imagen" descr="1(10).jpg"/>
          <p:cNvPicPr>
            <a:picLocks noChangeAspect="1"/>
          </p:cNvPicPr>
          <p:nvPr/>
        </p:nvPicPr>
        <p:blipFill>
          <a:blip r:embed="rId2"/>
          <a:stretch>
            <a:fillRect/>
          </a:stretch>
        </p:blipFill>
        <p:spPr>
          <a:xfrm>
            <a:off x="-1" y="0"/>
            <a:ext cx="9161859" cy="6858000"/>
          </a:xfrm>
          <a:prstGeom prst="rect">
            <a:avLst/>
          </a:prstGeom>
        </p:spPr>
      </p:pic>
      <p:sp>
        <p:nvSpPr>
          <p:cNvPr id="15" name="14 Luna"/>
          <p:cNvSpPr/>
          <p:nvPr/>
        </p:nvSpPr>
        <p:spPr>
          <a:xfrm rot="1199334">
            <a:off x="4911805" y="-196449"/>
            <a:ext cx="2177910" cy="6133588"/>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9206332">
            <a:off x="2535437" y="-248320"/>
            <a:ext cx="2306939" cy="6133588"/>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199334">
            <a:off x="4774860" y="580644"/>
            <a:ext cx="2237485" cy="5342861"/>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9206332">
            <a:off x="2666969" y="707731"/>
            <a:ext cx="2306939" cy="5124275"/>
          </a:xfrm>
          <a:prstGeom prst="moon">
            <a:avLst>
              <a:gd name="adj" fmla="val 35332"/>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9206332">
            <a:off x="2729026" y="1655461"/>
            <a:ext cx="2306939" cy="4123745"/>
          </a:xfrm>
          <a:prstGeom prst="moon">
            <a:avLst>
              <a:gd name="adj" fmla="val 35332"/>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199334">
            <a:off x="4503473" y="2100274"/>
            <a:ext cx="2237485" cy="3755039"/>
          </a:xfrm>
          <a:prstGeom prst="moon">
            <a:avLst>
              <a:gd name="adj" fmla="val 39610"/>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9206332">
            <a:off x="2912933" y="2994935"/>
            <a:ext cx="2306939" cy="2709648"/>
          </a:xfrm>
          <a:prstGeom prst="moon">
            <a:avLst>
              <a:gd name="adj" fmla="val 35332"/>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199334">
            <a:off x="4485630" y="3012268"/>
            <a:ext cx="2237485" cy="2814724"/>
          </a:xfrm>
          <a:prstGeom prst="moon">
            <a:avLst>
              <a:gd name="adj" fmla="val 31664"/>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2000" fill="hold"/>
                                        <p:tgtEl>
                                          <p:spTgt spid="16"/>
                                        </p:tgtEl>
                                        <p:attrNameLst>
                                          <p:attrName>ppt_x</p:attrName>
                                        </p:attrNameLst>
                                      </p:cBhvr>
                                      <p:tavLst>
                                        <p:tav tm="0">
                                          <p:val>
                                            <p:strVal val="1+#ppt_w/2"/>
                                          </p:val>
                                        </p:tav>
                                        <p:tav tm="100000">
                                          <p:val>
                                            <p:strVal val="#ppt_x"/>
                                          </p:val>
                                        </p:tav>
                                      </p:tavLst>
                                    </p:anim>
                                    <p:anim calcmode="lin" valueType="num">
                                      <p:cBhvr additive="base">
                                        <p:cTn id="11" dur="2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2000" fill="hold"/>
                                        <p:tgtEl>
                                          <p:spTgt spid="18"/>
                                        </p:tgtEl>
                                        <p:attrNameLst>
                                          <p:attrName>ppt_x</p:attrName>
                                        </p:attrNameLst>
                                      </p:cBhvr>
                                      <p:tavLst>
                                        <p:tav tm="0">
                                          <p:val>
                                            <p:strVal val="1+#ppt_w/2"/>
                                          </p:val>
                                        </p:tav>
                                        <p:tav tm="100000">
                                          <p:val>
                                            <p:strVal val="#ppt_x"/>
                                          </p:val>
                                        </p:tav>
                                      </p:tavLst>
                                    </p:anim>
                                    <p:anim calcmode="lin" valueType="num">
                                      <p:cBhvr additive="base">
                                        <p:cTn id="15" dur="2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2000" fill="hold"/>
                                        <p:tgtEl>
                                          <p:spTgt spid="19"/>
                                        </p:tgtEl>
                                        <p:attrNameLst>
                                          <p:attrName>ppt_x</p:attrName>
                                        </p:attrNameLst>
                                      </p:cBhvr>
                                      <p:tavLst>
                                        <p:tav tm="0">
                                          <p:val>
                                            <p:strVal val="1+#ppt_w/2"/>
                                          </p:val>
                                        </p:tav>
                                        <p:tav tm="100000">
                                          <p:val>
                                            <p:strVal val="#ppt_x"/>
                                          </p:val>
                                        </p:tav>
                                      </p:tavLst>
                                    </p:anim>
                                    <p:anim calcmode="lin" valueType="num">
                                      <p:cBhvr additive="base">
                                        <p:cTn id="19" dur="2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2000" fill="hold"/>
                                        <p:tgtEl>
                                          <p:spTgt spid="21"/>
                                        </p:tgtEl>
                                        <p:attrNameLst>
                                          <p:attrName>ppt_x</p:attrName>
                                        </p:attrNameLst>
                                      </p:cBhvr>
                                      <p:tavLst>
                                        <p:tav tm="0">
                                          <p:val>
                                            <p:strVal val="1+#ppt_w/2"/>
                                          </p:val>
                                        </p:tav>
                                        <p:tav tm="100000">
                                          <p:val>
                                            <p:strVal val="#ppt_x"/>
                                          </p:val>
                                        </p:tav>
                                      </p:tavLst>
                                    </p:anim>
                                    <p:anim calcmode="lin" valueType="num">
                                      <p:cBhvr additive="base">
                                        <p:cTn id="23" dur="2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0-#ppt_w/2"/>
                                          </p:val>
                                        </p:tav>
                                        <p:tav tm="100000">
                                          <p:val>
                                            <p:strVal val="#ppt_x"/>
                                          </p:val>
                                        </p:tav>
                                      </p:tavLst>
                                    </p:anim>
                                    <p:anim calcmode="lin" valueType="num">
                                      <p:cBhvr additive="base">
                                        <p:cTn id="27" dur="2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0-#ppt_w/2"/>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2000" fill="hold"/>
                                        <p:tgtEl>
                                          <p:spTgt spid="22"/>
                                        </p:tgtEl>
                                        <p:attrNameLst>
                                          <p:attrName>ppt_x</p:attrName>
                                        </p:attrNameLst>
                                      </p:cBhvr>
                                      <p:tavLst>
                                        <p:tav tm="0">
                                          <p:val>
                                            <p:strVal val="0-#ppt_w/2"/>
                                          </p:val>
                                        </p:tav>
                                        <p:tav tm="100000">
                                          <p:val>
                                            <p:strVal val="#ppt_x"/>
                                          </p:val>
                                        </p:tav>
                                      </p:tavLst>
                                    </p:anim>
                                    <p:anim calcmode="lin" valueType="num">
                                      <p:cBhvr additive="base">
                                        <p:cTn id="39" dur="2000" fill="hold"/>
                                        <p:tgtEl>
                                          <p:spTgt spid="2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1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2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2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2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16"/>
                                        </p:tgtEl>
                                        <p:attrNameLst>
                                          <p:attrName>ppt_x</p:attrName>
                                        </p:attrNameLst>
                                      </p:cBhvr>
                                      <p:tavLst>
                                        <p:tav tm="0">
                                          <p:val>
                                            <p:strVal val="ppt_x"/>
                                          </p:val>
                                        </p:tav>
                                        <p:tav tm="100000">
                                          <p:val>
                                            <p:strVal val="1+ppt_w/2"/>
                                          </p:val>
                                        </p:tav>
                                      </p:tavLst>
                                    </p:anim>
                                    <p:anim calcmode="lin" valueType="num">
                                      <p:cBhvr additive="base">
                                        <p:cTn id="59" dur="2000"/>
                                        <p:tgtEl>
                                          <p:spTgt spid="16"/>
                                        </p:tgtEl>
                                        <p:attrNameLst>
                                          <p:attrName>ppt_y</p:attrName>
                                        </p:attrNameLst>
                                      </p:cBhvr>
                                      <p:tavLst>
                                        <p:tav tm="0">
                                          <p:val>
                                            <p:strVal val="ppt_y"/>
                                          </p:val>
                                        </p:tav>
                                        <p:tav tm="100000">
                                          <p:val>
                                            <p:strVal val="1+ppt_h/2"/>
                                          </p:val>
                                        </p:tav>
                                      </p:tavLst>
                                    </p:anim>
                                    <p:set>
                                      <p:cBhvr>
                                        <p:cTn id="60" dur="1" fill="hold">
                                          <p:stCondLst>
                                            <p:cond delay="1999"/>
                                          </p:stCondLst>
                                        </p:cTn>
                                        <p:tgtEl>
                                          <p:spTgt spid="1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18"/>
                                        </p:tgtEl>
                                        <p:attrNameLst>
                                          <p:attrName>ppt_x</p:attrName>
                                        </p:attrNameLst>
                                      </p:cBhvr>
                                      <p:tavLst>
                                        <p:tav tm="0">
                                          <p:val>
                                            <p:strVal val="ppt_x"/>
                                          </p:val>
                                        </p:tav>
                                        <p:tav tm="100000">
                                          <p:val>
                                            <p:strVal val="1+ppt_w/2"/>
                                          </p:val>
                                        </p:tav>
                                      </p:tavLst>
                                    </p:anim>
                                    <p:anim calcmode="lin" valueType="num">
                                      <p:cBhvr additive="base">
                                        <p:cTn id="63" dur="2000"/>
                                        <p:tgtEl>
                                          <p:spTgt spid="18"/>
                                        </p:tgtEl>
                                        <p:attrNameLst>
                                          <p:attrName>ppt_y</p:attrName>
                                        </p:attrNameLst>
                                      </p:cBhvr>
                                      <p:tavLst>
                                        <p:tav tm="0">
                                          <p:val>
                                            <p:strVal val="ppt_y"/>
                                          </p:val>
                                        </p:tav>
                                        <p:tav tm="100000">
                                          <p:val>
                                            <p:strVal val="1+ppt_h/2"/>
                                          </p:val>
                                        </p:tav>
                                      </p:tavLst>
                                    </p:anim>
                                    <p:set>
                                      <p:cBhvr>
                                        <p:cTn id="64" dur="1" fill="hold">
                                          <p:stCondLst>
                                            <p:cond delay="1999"/>
                                          </p:stCondLst>
                                        </p:cTn>
                                        <p:tgtEl>
                                          <p:spTgt spid="1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19"/>
                                        </p:tgtEl>
                                        <p:attrNameLst>
                                          <p:attrName>ppt_x</p:attrName>
                                        </p:attrNameLst>
                                      </p:cBhvr>
                                      <p:tavLst>
                                        <p:tav tm="0">
                                          <p:val>
                                            <p:strVal val="ppt_x"/>
                                          </p:val>
                                        </p:tav>
                                        <p:tav tm="100000">
                                          <p:val>
                                            <p:strVal val="1+ppt_w/2"/>
                                          </p:val>
                                        </p:tav>
                                      </p:tavLst>
                                    </p:anim>
                                    <p:anim calcmode="lin" valueType="num">
                                      <p:cBhvr additive="base">
                                        <p:cTn id="67" dur="2000"/>
                                        <p:tgtEl>
                                          <p:spTgt spid="19"/>
                                        </p:tgtEl>
                                        <p:attrNameLst>
                                          <p:attrName>ppt_y</p:attrName>
                                        </p:attrNameLst>
                                      </p:cBhvr>
                                      <p:tavLst>
                                        <p:tav tm="0">
                                          <p:val>
                                            <p:strVal val="ppt_y"/>
                                          </p:val>
                                        </p:tav>
                                        <p:tav tm="100000">
                                          <p:val>
                                            <p:strVal val="1+ppt_h/2"/>
                                          </p:val>
                                        </p:tav>
                                      </p:tavLst>
                                    </p:anim>
                                    <p:set>
                                      <p:cBhvr>
                                        <p:cTn id="68" dur="1" fill="hold">
                                          <p:stCondLst>
                                            <p:cond delay="1999"/>
                                          </p:stCondLst>
                                        </p:cTn>
                                        <p:tgtEl>
                                          <p:spTgt spid="1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21"/>
                                        </p:tgtEl>
                                        <p:attrNameLst>
                                          <p:attrName>ppt_x</p:attrName>
                                        </p:attrNameLst>
                                      </p:cBhvr>
                                      <p:tavLst>
                                        <p:tav tm="0">
                                          <p:val>
                                            <p:strVal val="ppt_x"/>
                                          </p:val>
                                        </p:tav>
                                        <p:tav tm="100000">
                                          <p:val>
                                            <p:strVal val="1+ppt_w/2"/>
                                          </p:val>
                                        </p:tav>
                                      </p:tavLst>
                                    </p:anim>
                                    <p:anim calcmode="lin" valueType="num">
                                      <p:cBhvr additive="base">
                                        <p:cTn id="71" dur="2000"/>
                                        <p:tgtEl>
                                          <p:spTgt spid="21"/>
                                        </p:tgtEl>
                                        <p:attrNameLst>
                                          <p:attrName>ppt_y</p:attrName>
                                        </p:attrNameLst>
                                      </p:cBhvr>
                                      <p:tavLst>
                                        <p:tav tm="0">
                                          <p:val>
                                            <p:strVal val="ppt_y"/>
                                          </p:val>
                                        </p:tav>
                                        <p:tav tm="100000">
                                          <p:val>
                                            <p:strVal val="1+ppt_h/2"/>
                                          </p:val>
                                        </p:tav>
                                      </p:tavLst>
                                    </p:anim>
                                    <p:set>
                                      <p:cBhvr>
                                        <p:cTn id="72" dur="1" fill="hold">
                                          <p:stCondLst>
                                            <p:cond delay="1999"/>
                                          </p:stCondLst>
                                        </p:cTn>
                                        <p:tgtEl>
                                          <p:spTgt spid="2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1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2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15"/>
                                        </p:tgtEl>
                                        <p:attrNameLst>
                                          <p:attrName>ppt_x</p:attrName>
                                        </p:attrNameLst>
                                      </p:cBhvr>
                                      <p:tavLst>
                                        <p:tav tm="0">
                                          <p:val>
                                            <p:strVal val="ppt_x"/>
                                          </p:val>
                                        </p:tav>
                                        <p:tav tm="100000">
                                          <p:val>
                                            <p:strVal val="0-ppt_w/2"/>
                                          </p:val>
                                        </p:tav>
                                      </p:tavLst>
                                    </p:anim>
                                    <p:anim calcmode="lin" valueType="num">
                                      <p:cBhvr additive="base">
                                        <p:cTn id="83" dur="2000"/>
                                        <p:tgtEl>
                                          <p:spTgt spid="15"/>
                                        </p:tgtEl>
                                        <p:attrNameLst>
                                          <p:attrName>ppt_y</p:attrName>
                                        </p:attrNameLst>
                                      </p:cBhvr>
                                      <p:tavLst>
                                        <p:tav tm="0">
                                          <p:val>
                                            <p:strVal val="ppt_y"/>
                                          </p:val>
                                        </p:tav>
                                        <p:tav tm="100000">
                                          <p:val>
                                            <p:strVal val="1+ppt_h/2"/>
                                          </p:val>
                                        </p:tav>
                                      </p:tavLst>
                                    </p:anim>
                                    <p:set>
                                      <p:cBhvr>
                                        <p:cTn id="84" dur="1" fill="hold">
                                          <p:stCondLst>
                                            <p:cond delay="1999"/>
                                          </p:stCondLst>
                                        </p:cTn>
                                        <p:tgtEl>
                                          <p:spTgt spid="1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0-ppt_w/2"/>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20"/>
                                        </p:tgtEl>
                                        <p:attrNameLst>
                                          <p:attrName>ppt_x</p:attrName>
                                        </p:attrNameLst>
                                      </p:cBhvr>
                                      <p:tavLst>
                                        <p:tav tm="0">
                                          <p:val>
                                            <p:strVal val="ppt_x"/>
                                          </p:val>
                                        </p:tav>
                                        <p:tav tm="100000">
                                          <p:val>
                                            <p:strVal val="0-ppt_w/2"/>
                                          </p:val>
                                        </p:tav>
                                      </p:tavLst>
                                    </p:anim>
                                    <p:anim calcmode="lin" valueType="num">
                                      <p:cBhvr additive="base">
                                        <p:cTn id="91" dur="2000"/>
                                        <p:tgtEl>
                                          <p:spTgt spid="20"/>
                                        </p:tgtEl>
                                        <p:attrNameLst>
                                          <p:attrName>ppt_y</p:attrName>
                                        </p:attrNameLst>
                                      </p:cBhvr>
                                      <p:tavLst>
                                        <p:tav tm="0">
                                          <p:val>
                                            <p:strVal val="ppt_y"/>
                                          </p:val>
                                        </p:tav>
                                        <p:tav tm="100000">
                                          <p:val>
                                            <p:strVal val="1+ppt_h/2"/>
                                          </p:val>
                                        </p:tav>
                                      </p:tavLst>
                                    </p:anim>
                                    <p:set>
                                      <p:cBhvr>
                                        <p:cTn id="92" dur="1" fill="hold">
                                          <p:stCondLst>
                                            <p:cond delay="1999"/>
                                          </p:stCondLst>
                                        </p:cTn>
                                        <p:tgtEl>
                                          <p:spTgt spid="2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22"/>
                                        </p:tgtEl>
                                        <p:attrNameLst>
                                          <p:attrName>ppt_x</p:attrName>
                                        </p:attrNameLst>
                                      </p:cBhvr>
                                      <p:tavLst>
                                        <p:tav tm="0">
                                          <p:val>
                                            <p:strVal val="ppt_x"/>
                                          </p:val>
                                        </p:tav>
                                        <p:tav tm="100000">
                                          <p:val>
                                            <p:strVal val="0-ppt_w/2"/>
                                          </p:val>
                                        </p:tav>
                                      </p:tavLst>
                                    </p:anim>
                                    <p:anim calcmode="lin" valueType="num">
                                      <p:cBhvr additive="base">
                                        <p:cTn id="95" dur="2000"/>
                                        <p:tgtEl>
                                          <p:spTgt spid="22"/>
                                        </p:tgtEl>
                                        <p:attrNameLst>
                                          <p:attrName>ppt_y</p:attrName>
                                        </p:attrNameLst>
                                      </p:cBhvr>
                                      <p:tavLst>
                                        <p:tav tm="0">
                                          <p:val>
                                            <p:strVal val="ppt_y"/>
                                          </p:val>
                                        </p:tav>
                                        <p:tav tm="100000">
                                          <p:val>
                                            <p:strVal val="1+ppt_h/2"/>
                                          </p:val>
                                        </p:tav>
                                      </p:tavLst>
                                    </p:anim>
                                    <p:set>
                                      <p:cBhvr>
                                        <p:cTn id="96" dur="1" fill="hold">
                                          <p:stCondLst>
                                            <p:cond delay="1999"/>
                                          </p:stCondLst>
                                        </p:cTn>
                                        <p:tgtEl>
                                          <p:spTgt spid="2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2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2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16"/>
                                        </p:tgtEl>
                                        <p:attrNameLst>
                                          <p:attrName>ppt_x</p:attrName>
                                        </p:attrNameLst>
                                      </p:cBhvr>
                                      <p:tavLst>
                                        <p:tav tm="0">
                                          <p:val>
                                            <p:strVal val="ppt_x"/>
                                          </p:val>
                                        </p:tav>
                                        <p:tav tm="100000">
                                          <p:val>
                                            <p:strVal val="1+ppt_w/2"/>
                                          </p:val>
                                        </p:tav>
                                      </p:tavLst>
                                    </p:anim>
                                    <p:anim calcmode="lin" valueType="num">
                                      <p:cBhvr additive="base">
                                        <p:cTn id="107" dur="2000"/>
                                        <p:tgtEl>
                                          <p:spTgt spid="16"/>
                                        </p:tgtEl>
                                        <p:attrNameLst>
                                          <p:attrName>ppt_y</p:attrName>
                                        </p:attrNameLst>
                                      </p:cBhvr>
                                      <p:tavLst>
                                        <p:tav tm="0">
                                          <p:val>
                                            <p:strVal val="ppt_y"/>
                                          </p:val>
                                        </p:tav>
                                        <p:tav tm="100000">
                                          <p:val>
                                            <p:strVal val="ppt_y"/>
                                          </p:val>
                                        </p:tav>
                                      </p:tavLst>
                                    </p:anim>
                                    <p:set>
                                      <p:cBhvr>
                                        <p:cTn id="108" dur="1" fill="hold">
                                          <p:stCondLst>
                                            <p:cond delay="1999"/>
                                          </p:stCondLst>
                                        </p:cTn>
                                        <p:tgtEl>
                                          <p:spTgt spid="1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18"/>
                                        </p:tgtEl>
                                        <p:attrNameLst>
                                          <p:attrName>ppt_x</p:attrName>
                                        </p:attrNameLst>
                                      </p:cBhvr>
                                      <p:tavLst>
                                        <p:tav tm="0">
                                          <p:val>
                                            <p:strVal val="ppt_x"/>
                                          </p:val>
                                        </p:tav>
                                        <p:tav tm="100000">
                                          <p:val>
                                            <p:strVal val="1+ppt_w/2"/>
                                          </p:val>
                                        </p:tav>
                                      </p:tavLst>
                                    </p:anim>
                                    <p:anim calcmode="lin" valueType="num">
                                      <p:cBhvr additive="base">
                                        <p:cTn id="111" dur="2000"/>
                                        <p:tgtEl>
                                          <p:spTgt spid="18"/>
                                        </p:tgtEl>
                                        <p:attrNameLst>
                                          <p:attrName>ppt_y</p:attrName>
                                        </p:attrNameLst>
                                      </p:cBhvr>
                                      <p:tavLst>
                                        <p:tav tm="0">
                                          <p:val>
                                            <p:strVal val="ppt_y"/>
                                          </p:val>
                                        </p:tav>
                                        <p:tav tm="100000">
                                          <p:val>
                                            <p:strVal val="ppt_y"/>
                                          </p:val>
                                        </p:tav>
                                      </p:tavLst>
                                    </p:anim>
                                    <p:set>
                                      <p:cBhvr>
                                        <p:cTn id="112" dur="1" fill="hold">
                                          <p:stCondLst>
                                            <p:cond delay="1999"/>
                                          </p:stCondLst>
                                        </p:cTn>
                                        <p:tgtEl>
                                          <p:spTgt spid="1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19"/>
                                        </p:tgtEl>
                                        <p:attrNameLst>
                                          <p:attrName>ppt_x</p:attrName>
                                        </p:attrNameLst>
                                      </p:cBhvr>
                                      <p:tavLst>
                                        <p:tav tm="0">
                                          <p:val>
                                            <p:strVal val="ppt_x"/>
                                          </p:val>
                                        </p:tav>
                                        <p:tav tm="100000">
                                          <p:val>
                                            <p:strVal val="1+ppt_w/2"/>
                                          </p:val>
                                        </p:tav>
                                      </p:tavLst>
                                    </p:anim>
                                    <p:anim calcmode="lin" valueType="num">
                                      <p:cBhvr additive="base">
                                        <p:cTn id="115" dur="2000"/>
                                        <p:tgtEl>
                                          <p:spTgt spid="19"/>
                                        </p:tgtEl>
                                        <p:attrNameLst>
                                          <p:attrName>ppt_y</p:attrName>
                                        </p:attrNameLst>
                                      </p:cBhvr>
                                      <p:tavLst>
                                        <p:tav tm="0">
                                          <p:val>
                                            <p:strVal val="ppt_y"/>
                                          </p:val>
                                        </p:tav>
                                        <p:tav tm="100000">
                                          <p:val>
                                            <p:strVal val="ppt_y"/>
                                          </p:val>
                                        </p:tav>
                                      </p:tavLst>
                                    </p:anim>
                                    <p:set>
                                      <p:cBhvr>
                                        <p:cTn id="116" dur="1" fill="hold">
                                          <p:stCondLst>
                                            <p:cond delay="1999"/>
                                          </p:stCondLst>
                                        </p:cTn>
                                        <p:tgtEl>
                                          <p:spTgt spid="1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21"/>
                                        </p:tgtEl>
                                        <p:attrNameLst>
                                          <p:attrName>ppt_x</p:attrName>
                                        </p:attrNameLst>
                                      </p:cBhvr>
                                      <p:tavLst>
                                        <p:tav tm="0">
                                          <p:val>
                                            <p:strVal val="ppt_x"/>
                                          </p:val>
                                        </p:tav>
                                        <p:tav tm="100000">
                                          <p:val>
                                            <p:strVal val="1+ppt_w/2"/>
                                          </p:val>
                                        </p:tav>
                                      </p:tavLst>
                                    </p:anim>
                                    <p:anim calcmode="lin" valueType="num">
                                      <p:cBhvr additive="base">
                                        <p:cTn id="119" dur="2000"/>
                                        <p:tgtEl>
                                          <p:spTgt spid="21"/>
                                        </p:tgtEl>
                                        <p:attrNameLst>
                                          <p:attrName>ppt_y</p:attrName>
                                        </p:attrNameLst>
                                      </p:cBhvr>
                                      <p:tavLst>
                                        <p:tav tm="0">
                                          <p:val>
                                            <p:strVal val="ppt_y"/>
                                          </p:val>
                                        </p:tav>
                                        <p:tav tm="100000">
                                          <p:val>
                                            <p:strVal val="ppt_y"/>
                                          </p:val>
                                        </p:tav>
                                      </p:tavLst>
                                    </p:anim>
                                    <p:set>
                                      <p:cBhvr>
                                        <p:cTn id="120" dur="1" fill="hold">
                                          <p:stCondLst>
                                            <p:cond delay="1999"/>
                                          </p:stCondLst>
                                        </p:cTn>
                                        <p:tgtEl>
                                          <p:spTgt spid="2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15"/>
                                        </p:tgtEl>
                                        <p:attrNameLst>
                                          <p:attrName>ppt_x</p:attrName>
                                        </p:attrNameLst>
                                      </p:cBhvr>
                                      <p:tavLst>
                                        <p:tav tm="0">
                                          <p:val>
                                            <p:strVal val="ppt_x"/>
                                          </p:val>
                                        </p:tav>
                                        <p:tav tm="100000">
                                          <p:val>
                                            <p:strVal val="0-ppt_w/2"/>
                                          </p:val>
                                        </p:tav>
                                      </p:tavLst>
                                    </p:anim>
                                    <p:anim calcmode="lin" valueType="num">
                                      <p:cBhvr additive="base">
                                        <p:cTn id="123" dur="2000"/>
                                        <p:tgtEl>
                                          <p:spTgt spid="15"/>
                                        </p:tgtEl>
                                        <p:attrNameLst>
                                          <p:attrName>ppt_y</p:attrName>
                                        </p:attrNameLst>
                                      </p:cBhvr>
                                      <p:tavLst>
                                        <p:tav tm="0">
                                          <p:val>
                                            <p:strVal val="ppt_y"/>
                                          </p:val>
                                        </p:tav>
                                        <p:tav tm="100000">
                                          <p:val>
                                            <p:strVal val="ppt_y"/>
                                          </p:val>
                                        </p:tav>
                                      </p:tavLst>
                                    </p:anim>
                                    <p:set>
                                      <p:cBhvr>
                                        <p:cTn id="124" dur="1" fill="hold">
                                          <p:stCondLst>
                                            <p:cond delay="1999"/>
                                          </p:stCondLst>
                                        </p:cTn>
                                        <p:tgtEl>
                                          <p:spTgt spid="1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17"/>
                                        </p:tgtEl>
                                        <p:attrNameLst>
                                          <p:attrName>ppt_x</p:attrName>
                                        </p:attrNameLst>
                                      </p:cBhvr>
                                      <p:tavLst>
                                        <p:tav tm="0">
                                          <p:val>
                                            <p:strVal val="ppt_x"/>
                                          </p:val>
                                        </p:tav>
                                        <p:tav tm="100000">
                                          <p:val>
                                            <p:strVal val="0-ppt_w/2"/>
                                          </p:val>
                                        </p:tav>
                                      </p:tavLst>
                                    </p:anim>
                                    <p:anim calcmode="lin" valueType="num">
                                      <p:cBhvr additive="base">
                                        <p:cTn id="127" dur="2000"/>
                                        <p:tgtEl>
                                          <p:spTgt spid="17"/>
                                        </p:tgtEl>
                                        <p:attrNameLst>
                                          <p:attrName>ppt_y</p:attrName>
                                        </p:attrNameLst>
                                      </p:cBhvr>
                                      <p:tavLst>
                                        <p:tav tm="0">
                                          <p:val>
                                            <p:strVal val="ppt_y"/>
                                          </p:val>
                                        </p:tav>
                                        <p:tav tm="100000">
                                          <p:val>
                                            <p:strVal val="ppt_y"/>
                                          </p:val>
                                        </p:tav>
                                      </p:tavLst>
                                    </p:anim>
                                    <p:set>
                                      <p:cBhvr>
                                        <p:cTn id="128" dur="1" fill="hold">
                                          <p:stCondLst>
                                            <p:cond delay="1999"/>
                                          </p:stCondLst>
                                        </p:cTn>
                                        <p:tgtEl>
                                          <p:spTgt spid="1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20"/>
                                        </p:tgtEl>
                                        <p:attrNameLst>
                                          <p:attrName>ppt_x</p:attrName>
                                        </p:attrNameLst>
                                      </p:cBhvr>
                                      <p:tavLst>
                                        <p:tav tm="0">
                                          <p:val>
                                            <p:strVal val="ppt_x"/>
                                          </p:val>
                                        </p:tav>
                                        <p:tav tm="100000">
                                          <p:val>
                                            <p:strVal val="0-ppt_w/2"/>
                                          </p:val>
                                        </p:tav>
                                      </p:tavLst>
                                    </p:anim>
                                    <p:anim calcmode="lin" valueType="num">
                                      <p:cBhvr additive="base">
                                        <p:cTn id="131" dur="2000"/>
                                        <p:tgtEl>
                                          <p:spTgt spid="20"/>
                                        </p:tgtEl>
                                        <p:attrNameLst>
                                          <p:attrName>ppt_y</p:attrName>
                                        </p:attrNameLst>
                                      </p:cBhvr>
                                      <p:tavLst>
                                        <p:tav tm="0">
                                          <p:val>
                                            <p:strVal val="ppt_y"/>
                                          </p:val>
                                        </p:tav>
                                        <p:tav tm="100000">
                                          <p:val>
                                            <p:strVal val="ppt_y"/>
                                          </p:val>
                                        </p:tav>
                                      </p:tavLst>
                                    </p:anim>
                                    <p:set>
                                      <p:cBhvr>
                                        <p:cTn id="132" dur="1" fill="hold">
                                          <p:stCondLst>
                                            <p:cond delay="1999"/>
                                          </p:stCondLst>
                                        </p:cTn>
                                        <p:tgtEl>
                                          <p:spTgt spid="2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22"/>
                                        </p:tgtEl>
                                        <p:attrNameLst>
                                          <p:attrName>ppt_x</p:attrName>
                                        </p:attrNameLst>
                                      </p:cBhvr>
                                      <p:tavLst>
                                        <p:tav tm="0">
                                          <p:val>
                                            <p:strVal val="ppt_x"/>
                                          </p:val>
                                        </p:tav>
                                        <p:tav tm="100000">
                                          <p:val>
                                            <p:strVal val="0-ppt_w/2"/>
                                          </p:val>
                                        </p:tav>
                                      </p:tavLst>
                                    </p:anim>
                                    <p:anim calcmode="lin" valueType="num">
                                      <p:cBhvr additive="base">
                                        <p:cTn id="135" dur="2000"/>
                                        <p:tgtEl>
                                          <p:spTgt spid="22"/>
                                        </p:tgtEl>
                                        <p:attrNameLst>
                                          <p:attrName>ppt_y</p:attrName>
                                        </p:attrNameLst>
                                      </p:cBhvr>
                                      <p:tavLst>
                                        <p:tav tm="0">
                                          <p:val>
                                            <p:strVal val="ppt_y"/>
                                          </p:val>
                                        </p:tav>
                                        <p:tav tm="100000">
                                          <p:val>
                                            <p:strVal val="ppt_y"/>
                                          </p:val>
                                        </p:tav>
                                      </p:tavLst>
                                    </p:anim>
                                    <p:set>
                                      <p:cBhvr>
                                        <p:cTn id="136" dur="1" fill="hold">
                                          <p:stCondLst>
                                            <p:cond delay="1999"/>
                                          </p:stCondLst>
                                        </p:cTn>
                                        <p:tgtEl>
                                          <p:spTgt spid="2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p:cTn id="139" dur="2000" fill="hold"/>
                                        <p:tgtEl>
                                          <p:spTgt spid="14"/>
                                        </p:tgtEl>
                                        <p:attrNameLst>
                                          <p:attrName>ppt_w</p:attrName>
                                        </p:attrNameLst>
                                      </p:cBhvr>
                                      <p:tavLst>
                                        <p:tav tm="0">
                                          <p:val>
                                            <p:strVal val="4/3*#ppt_w"/>
                                          </p:val>
                                        </p:tav>
                                        <p:tav tm="100000">
                                          <p:val>
                                            <p:strVal val="#ppt_w"/>
                                          </p:val>
                                        </p:tav>
                                      </p:tavLst>
                                    </p:anim>
                                    <p:anim calcmode="lin" valueType="num">
                                      <p:cBhvr>
                                        <p:cTn id="140" dur="2000" fill="hold"/>
                                        <p:tgtEl>
                                          <p:spTgt spid="1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Effect transition="in" filter="barn(outVertical)">
                                      <p:cBhvr>
                                        <p:cTn id="143"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chemeClr val="accent2">
                  <a:lumMod val="75000"/>
                </a:schemeClr>
              </a:gs>
              <a:gs pos="50000">
                <a:schemeClr val="accent2">
                  <a:lumMod val="50000"/>
                  <a:shade val="67500"/>
                  <a:satMod val="115000"/>
                </a:schemeClr>
              </a:gs>
              <a:gs pos="100000">
                <a:schemeClr val="accent2">
                  <a:lumMod val="50000"/>
                  <a:shade val="100000"/>
                  <a:satMod val="115000"/>
                </a:schemeClr>
              </a:gs>
            </a:gsLst>
            <a:lin ang="5400000" scaled="1"/>
            <a:tileRect/>
          </a:gradFill>
        </p:spPr>
        <p:txBody>
          <a:bodyPr/>
          <a:lstStyle/>
          <a:p>
            <a:endParaRPr lang="es-ES" dirty="0"/>
          </a:p>
        </p:txBody>
      </p:sp>
      <p:pic>
        <p:nvPicPr>
          <p:cNvPr id="4" name="3 Marcador de contenido" descr="0(2).jpg"/>
          <p:cNvPicPr>
            <a:picLocks noGrp="1" noChangeAspect="1"/>
          </p:cNvPicPr>
          <p:nvPr>
            <p:ph idx="1"/>
          </p:nvPr>
        </p:nvPicPr>
        <p:blipFill>
          <a:blip r:embed="rId2"/>
          <a:stretch>
            <a:fillRect/>
          </a:stretch>
        </p:blipFill>
        <p:spPr>
          <a:xfrm>
            <a:off x="0" y="0"/>
            <a:ext cx="9144000" cy="7072338"/>
          </a:xfrm>
        </p:spPr>
      </p:pic>
      <p:sp>
        <p:nvSpPr>
          <p:cNvPr id="5" name="4 Luna"/>
          <p:cNvSpPr/>
          <p:nvPr/>
        </p:nvSpPr>
        <p:spPr>
          <a:xfrm rot="14272252">
            <a:off x="3346397" y="19524"/>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chemeClr val="accent2">
                  <a:lumMod val="20000"/>
                  <a:lumOff val="80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70C0"/>
              </a:gs>
              <a:gs pos="50000">
                <a:srgbClr val="002E8A">
                  <a:shade val="67500"/>
                  <a:satMod val="115000"/>
                </a:srgbClr>
              </a:gs>
              <a:gs pos="100000">
                <a:srgbClr val="002E8A">
                  <a:shade val="100000"/>
                  <a:satMod val="115000"/>
                </a:srgbClr>
              </a:gs>
            </a:gsLst>
            <a:lin ang="5400000" scaled="1"/>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17859" y="0"/>
            <a:ext cx="9161859"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0"/>
            <a:ext cx="9144000"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4600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espiral_png_by_malenyesotelo-d5frr4c.png"/>
          <p:cNvPicPr>
            <a:picLocks noChangeAspect="1"/>
          </p:cNvPicPr>
          <p:nvPr/>
        </p:nvPicPr>
        <p:blipFill>
          <a:blip r:embed="rId3" cstate="print">
            <a:duotone>
              <a:schemeClr val="accent5">
                <a:shade val="45000"/>
                <a:satMod val="135000"/>
              </a:schemeClr>
              <a:prstClr val="white"/>
            </a:duotone>
            <a:lum bright="-20000" contrast="40000"/>
          </a:blip>
          <a:stretch>
            <a:fillRect/>
          </a:stretch>
        </p:blipFill>
        <p:spPr>
          <a:xfrm>
            <a:off x="3929058" y="2928934"/>
            <a:ext cx="1235730" cy="1047281"/>
          </a:xfrm>
          <a:prstGeom prst="rect">
            <a:avLst/>
          </a:prstGeom>
          <a:scene3d>
            <a:camera prst="orthographicFront"/>
            <a:lightRig rig="threePt" dir="t"/>
          </a:scene3d>
          <a:sp3d>
            <a:bevelT w="152400" h="50800" prst="softRound"/>
          </a:sp3d>
        </p:spPr>
      </p:pic>
      <p:sp>
        <p:nvSpPr>
          <p:cNvPr id="17" name="16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3"/>
                                        </p:tgtEl>
                                        <p:attrNameLst>
                                          <p:attrName>ppt_w</p:attrName>
                                        </p:attrNameLst>
                                      </p:cBhvr>
                                      <p:tavLst>
                                        <p:tav tm="0">
                                          <p:val>
                                            <p:strVal val="ppt_w"/>
                                          </p:val>
                                        </p:tav>
                                        <p:tav tm="100000">
                                          <p:val>
                                            <p:fltVal val="0"/>
                                          </p:val>
                                        </p:tav>
                                      </p:tavLst>
                                    </p:anim>
                                    <p:anim calcmode="lin" valueType="num">
                                      <p:cBhvr>
                                        <p:cTn id="132" dur="2000"/>
                                        <p:tgtEl>
                                          <p:spTgt spid="13"/>
                                        </p:tgtEl>
                                        <p:attrNameLst>
                                          <p:attrName>ppt_h</p:attrName>
                                        </p:attrNameLst>
                                      </p:cBhvr>
                                      <p:tavLst>
                                        <p:tav tm="0">
                                          <p:val>
                                            <p:strVal val="ppt_h"/>
                                          </p:val>
                                        </p:tav>
                                        <p:tav tm="100000">
                                          <p:val>
                                            <p:fltVal val="0"/>
                                          </p:val>
                                        </p:tav>
                                      </p:tavLst>
                                    </p:anim>
                                    <p:anim calcmode="lin" valueType="num">
                                      <p:cBhvr>
                                        <p:cTn id="133" dur="2000"/>
                                        <p:tgtEl>
                                          <p:spTgt spid="13"/>
                                        </p:tgtEl>
                                        <p:attrNameLst>
                                          <p:attrName>ppt_x</p:attrName>
                                        </p:attrNameLst>
                                      </p:cBhvr>
                                      <p:tavLst>
                                        <p:tav tm="0">
                                          <p:val>
                                            <p:strVal val="ppt_x"/>
                                          </p:val>
                                        </p:tav>
                                        <p:tav tm="100000">
                                          <p:val>
                                            <p:fltVal val="0.5"/>
                                          </p:val>
                                        </p:tav>
                                      </p:tavLst>
                                    </p:anim>
                                    <p:anim calcmode="lin" valueType="num">
                                      <p:cBhvr>
                                        <p:cTn id="134" dur="2000"/>
                                        <p:tgtEl>
                                          <p:spTgt spid="13"/>
                                        </p:tgtEl>
                                        <p:attrNameLst>
                                          <p:attrName>ppt_y</p:attrName>
                                        </p:attrNameLst>
                                      </p:cBhvr>
                                      <p:tavLst>
                                        <p:tav tm="0">
                                          <p:val>
                                            <p:strVal val="ppt_y"/>
                                          </p:val>
                                        </p:tav>
                                        <p:tav tm="100000">
                                          <p:val>
                                            <p:fltVal val="0.5"/>
                                          </p:val>
                                        </p:tav>
                                      </p:tavLst>
                                    </p:anim>
                                    <p:set>
                                      <p:cBhvr>
                                        <p:cTn id="135" dur="1" fill="hold">
                                          <p:stCondLst>
                                            <p:cond delay="1999"/>
                                          </p:stCondLst>
                                        </p:cTn>
                                        <p:tgtEl>
                                          <p:spTgt spid="13"/>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79719"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38000">
                <a:srgbClr val="3333CC"/>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285784" y="0"/>
            <a:ext cx="9858444"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40000"/>
                  <a:lumOff val="60000"/>
                </a:schemeClr>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0(2).jpg"/>
          <p:cNvPicPr>
            <a:picLocks noChangeAspect="1"/>
          </p:cNvPicPr>
          <p:nvPr/>
        </p:nvPicPr>
        <p:blipFill>
          <a:blip r:embed="rId2"/>
          <a:stretch>
            <a:fillRect/>
          </a:stretch>
        </p:blipFill>
        <p:spPr>
          <a:xfrm>
            <a:off x="0" y="0"/>
            <a:ext cx="9179719" cy="6858000"/>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3333CC">
                  <a:shade val="67500"/>
                  <a:satMod val="115000"/>
                </a:srgbClr>
              </a:gs>
              <a:gs pos="100000">
                <a:srgbClr val="3333CC">
                  <a:shade val="100000"/>
                  <a:satMod val="115000"/>
                </a:srgbClr>
              </a:gs>
            </a:gsLst>
            <a:lin ang="108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rot="1754405">
            <a:off x="6770547"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24303">
            <a:off x="6750361"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754405">
            <a:off x="5555615"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024303">
            <a:off x="5535429"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754405">
            <a:off x="4300795" y="2568267"/>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024303">
            <a:off x="4280609" y="4017422"/>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754405">
            <a:off x="3157790"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024303">
            <a:off x="3137604"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754405">
            <a:off x="194334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024303">
            <a:off x="1923157"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754405">
            <a:off x="800333"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024303">
            <a:off x="780147"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754405">
            <a:off x="-41411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024303">
            <a:off x="-434299"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0"/>
            <a:ext cx="9929882"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linds(vertical)">
                                      <p:cBhvr>
                                        <p:cTn id="66" dur="2000"/>
                                        <p:tgtEl>
                                          <p:spTgt spid="5"/>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linds(vertical)">
                                      <p:cBhvr>
                                        <p:cTn id="69" dur="2000"/>
                                        <p:tgtEl>
                                          <p:spTgt spid="6"/>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vertical)">
                                      <p:cBhvr>
                                        <p:cTn id="72" dur="2000"/>
                                        <p:tgtEl>
                                          <p:spTgt spid="7"/>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linds(vertical)">
                                      <p:cBhvr>
                                        <p:cTn id="75" dur="2000"/>
                                        <p:tgtEl>
                                          <p:spTgt spid="8"/>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linds(vertical)">
                                      <p:cBhvr>
                                        <p:cTn id="78" dur="2000"/>
                                        <p:tgtEl>
                                          <p:spTgt spid="9"/>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vertical)">
                                      <p:cBhvr>
                                        <p:cTn id="81" dur="2000"/>
                                        <p:tgtEl>
                                          <p:spTgt spid="10"/>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linds(vertical)">
                                      <p:cBhvr>
                                        <p:cTn id="84" dur="2000"/>
                                        <p:tgtEl>
                                          <p:spTgt spid="11"/>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linds(vertical)">
                                      <p:cBhvr>
                                        <p:cTn id="87" dur="2000"/>
                                        <p:tgtEl>
                                          <p:spTgt spid="12"/>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linds(vertical)">
                                      <p:cBhvr>
                                        <p:cTn id="90" dur="2000"/>
                                        <p:tgtEl>
                                          <p:spTgt spid="13"/>
                                        </p:tgtEl>
                                      </p:cBhvr>
                                    </p:animEffect>
                                  </p:childTnLst>
                                </p:cTn>
                              </p:par>
                              <p:par>
                                <p:cTn id="91" presetID="3" presetClass="entr" presetSubtype="5"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linds(vertical)">
                                      <p:cBhvr>
                                        <p:cTn id="93" dur="2000"/>
                                        <p:tgtEl>
                                          <p:spTgt spid="14"/>
                                        </p:tgtEl>
                                      </p:cBhvr>
                                    </p:animEffect>
                                  </p:childTnLst>
                                </p:cTn>
                              </p:par>
                              <p:par>
                                <p:cTn id="94" presetID="3" presetClass="entr" presetSubtype="5"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linds(vertical)">
                                      <p:cBhvr>
                                        <p:cTn id="96" dur="2000"/>
                                        <p:tgtEl>
                                          <p:spTgt spid="15"/>
                                        </p:tgtEl>
                                      </p:cBhvr>
                                    </p:animEffect>
                                  </p:childTnLst>
                                </p:cTn>
                              </p:par>
                              <p:par>
                                <p:cTn id="97" presetID="3" presetClass="entr" presetSubtype="5"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linds(vertical)">
                                      <p:cBhvr>
                                        <p:cTn id="99" dur="2000"/>
                                        <p:tgtEl>
                                          <p:spTgt spid="16"/>
                                        </p:tgtEl>
                                      </p:cBhvr>
                                    </p:animEffect>
                                  </p:childTnLst>
                                </p:cTn>
                              </p:par>
                              <p:par>
                                <p:cTn id="100" presetID="3" presetClass="entr" presetSubtype="5"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linds(vertical)">
                                      <p:cBhvr>
                                        <p:cTn id="102" dur="2000"/>
                                        <p:tgtEl>
                                          <p:spTgt spid="17"/>
                                        </p:tgtEl>
                                      </p:cBhvr>
                                    </p:animEffect>
                                  </p:childTnLst>
                                </p:cTn>
                              </p:par>
                              <p:par>
                                <p:cTn id="103" presetID="3" presetClass="entr" presetSubtype="5"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linds(vertical)">
                                      <p:cBhvr>
                                        <p:cTn id="105" dur="2000"/>
                                        <p:tgtEl>
                                          <p:spTgt spid="1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0-ppt_w/2"/>
                                          </p:val>
                                        </p:tav>
                                      </p:tavLst>
                                    </p:anim>
                                    <p:anim calcmode="lin" valueType="num">
                                      <p:cBhvr additive="base">
                                        <p:cTn id="109" dur="2000"/>
                                        <p:tgtEl>
                                          <p:spTgt spid="5"/>
                                        </p:tgtEl>
                                        <p:attrNameLst>
                                          <p:attrName>ppt_y</p:attrName>
                                        </p:attrNameLst>
                                      </p:cBhvr>
                                      <p:tavLst>
                                        <p:tav tm="0">
                                          <p:val>
                                            <p:strVal val="ppt_y"/>
                                          </p:val>
                                        </p:tav>
                                        <p:tav tm="100000">
                                          <p:val>
                                            <p:strVal val="0-ppt_h/2"/>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0-ppt_w/2"/>
                                          </p:val>
                                        </p:tav>
                                      </p:tavLst>
                                    </p:anim>
                                    <p:anim calcmode="lin" valueType="num">
                                      <p:cBhvr additive="base">
                                        <p:cTn id="113" dur="2000"/>
                                        <p:tgtEl>
                                          <p:spTgt spid="7"/>
                                        </p:tgtEl>
                                        <p:attrNameLst>
                                          <p:attrName>ppt_y</p:attrName>
                                        </p:attrNameLst>
                                      </p:cBhvr>
                                      <p:tavLst>
                                        <p:tav tm="0">
                                          <p:val>
                                            <p:strVal val="ppt_y"/>
                                          </p:val>
                                        </p:tav>
                                        <p:tav tm="100000">
                                          <p:val>
                                            <p:strVal val="0-ppt_h/2"/>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0-ppt_w/2"/>
                                          </p:val>
                                        </p:tav>
                                      </p:tavLst>
                                    </p:anim>
                                    <p:anim calcmode="lin" valueType="num">
                                      <p:cBhvr additive="base">
                                        <p:cTn id="117" dur="2000"/>
                                        <p:tgtEl>
                                          <p:spTgt spid="9"/>
                                        </p:tgtEl>
                                        <p:attrNameLst>
                                          <p:attrName>ppt_y</p:attrName>
                                        </p:attrNameLst>
                                      </p:cBhvr>
                                      <p:tavLst>
                                        <p:tav tm="0">
                                          <p:val>
                                            <p:strVal val="ppt_y"/>
                                          </p:val>
                                        </p:tav>
                                        <p:tav tm="100000">
                                          <p:val>
                                            <p:strVal val="0-ppt_h/2"/>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0-ppt_w/2"/>
                                          </p:val>
                                        </p:tav>
                                      </p:tavLst>
                                    </p:anim>
                                    <p:anim calcmode="lin" valueType="num">
                                      <p:cBhvr additive="base">
                                        <p:cTn id="121" dur="2000"/>
                                        <p:tgtEl>
                                          <p:spTgt spid="11"/>
                                        </p:tgtEl>
                                        <p:attrNameLst>
                                          <p:attrName>ppt_y</p:attrName>
                                        </p:attrNameLst>
                                      </p:cBhvr>
                                      <p:tavLst>
                                        <p:tav tm="0">
                                          <p:val>
                                            <p:strVal val="ppt_y"/>
                                          </p:val>
                                        </p:tav>
                                        <p:tav tm="100000">
                                          <p:val>
                                            <p:strVal val="0-ppt_h/2"/>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0-ppt_w/2"/>
                                          </p:val>
                                        </p:tav>
                                      </p:tavLst>
                                    </p:anim>
                                    <p:anim calcmode="lin" valueType="num">
                                      <p:cBhvr additive="base">
                                        <p:cTn id="125" dur="2000"/>
                                        <p:tgtEl>
                                          <p:spTgt spid="13"/>
                                        </p:tgtEl>
                                        <p:attrNameLst>
                                          <p:attrName>ppt_y</p:attrName>
                                        </p:attrNameLst>
                                      </p:cBhvr>
                                      <p:tavLst>
                                        <p:tav tm="0">
                                          <p:val>
                                            <p:strVal val="ppt_y"/>
                                          </p:val>
                                        </p:tav>
                                        <p:tav tm="100000">
                                          <p:val>
                                            <p:strVal val="0-ppt_h/2"/>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0-ppt_w/2"/>
                                          </p:val>
                                        </p:tav>
                                      </p:tavLst>
                                    </p:anim>
                                    <p:anim calcmode="lin" valueType="num">
                                      <p:cBhvr additive="base">
                                        <p:cTn id="129" dur="2000"/>
                                        <p:tgtEl>
                                          <p:spTgt spid="15"/>
                                        </p:tgtEl>
                                        <p:attrNameLst>
                                          <p:attrName>ppt_y</p:attrName>
                                        </p:attrNameLst>
                                      </p:cBhvr>
                                      <p:tavLst>
                                        <p:tav tm="0">
                                          <p:val>
                                            <p:strVal val="ppt_y"/>
                                          </p:val>
                                        </p:tav>
                                        <p:tav tm="100000">
                                          <p:val>
                                            <p:strVal val="0-ppt_h/2"/>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0-ppt_w/2"/>
                                          </p:val>
                                        </p:tav>
                                      </p:tavLst>
                                    </p:anim>
                                    <p:anim calcmode="lin" valueType="num">
                                      <p:cBhvr additive="base">
                                        <p:cTn id="133" dur="2000"/>
                                        <p:tgtEl>
                                          <p:spTgt spid="17"/>
                                        </p:tgtEl>
                                        <p:attrNameLst>
                                          <p:attrName>ppt_y</p:attrName>
                                        </p:attrNameLst>
                                      </p:cBhvr>
                                      <p:tavLst>
                                        <p:tav tm="0">
                                          <p:val>
                                            <p:strVal val="ppt_y"/>
                                          </p:val>
                                        </p:tav>
                                        <p:tav tm="100000">
                                          <p:val>
                                            <p:strVal val="0-ppt_h/2"/>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1+ppt_h/2"/>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1+ppt_h/2"/>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1+ppt_h/2"/>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1+ppt_h/2"/>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1+ppt_h/2"/>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1+ppt_h/2"/>
                                          </p:val>
                                        </p:tav>
                                      </p:tavLst>
                                    </p:anim>
                                    <p:set>
                                      <p:cBhvr>
                                        <p:cTn id="162" dur="1" fill="hold">
                                          <p:stCondLst>
                                            <p:cond delay="1999"/>
                                          </p:stCondLst>
                                        </p:cTn>
                                        <p:tgtEl>
                                          <p:spTgt spid="1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0-ppt_w/2"/>
                                          </p:val>
                                        </p:tav>
                                      </p:tavLst>
                                    </p:anim>
                                    <p:anim calcmode="lin" valueType="num">
                                      <p:cBhvr additive="base">
                                        <p:cTn id="165" dur="2000"/>
                                        <p:tgtEl>
                                          <p:spTgt spid="5"/>
                                        </p:tgtEl>
                                        <p:attrNameLst>
                                          <p:attrName>ppt_y</p:attrName>
                                        </p:attrNameLst>
                                      </p:cBhvr>
                                      <p:tavLst>
                                        <p:tav tm="0">
                                          <p:val>
                                            <p:strVal val="ppt_y"/>
                                          </p:val>
                                        </p:tav>
                                        <p:tav tm="100000">
                                          <p:val>
                                            <p:strVal val="ppt_y"/>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2000"/>
                                        <p:tgtEl>
                                          <p:spTgt spid="6"/>
                                        </p:tgtEl>
                                        <p:attrNameLst>
                                          <p:attrName>ppt_x</p:attrName>
                                        </p:attrNameLst>
                                      </p:cBhvr>
                                      <p:tavLst>
                                        <p:tav tm="0">
                                          <p:val>
                                            <p:strVal val="ppt_x"/>
                                          </p:val>
                                        </p:tav>
                                        <p:tav tm="100000">
                                          <p:val>
                                            <p:strVal val="0-ppt_w/2"/>
                                          </p:val>
                                        </p:tav>
                                      </p:tavLst>
                                    </p:anim>
                                    <p:anim calcmode="lin" valueType="num">
                                      <p:cBhvr additive="base">
                                        <p:cTn id="169" dur="2000"/>
                                        <p:tgtEl>
                                          <p:spTgt spid="6"/>
                                        </p:tgtEl>
                                        <p:attrNameLst>
                                          <p:attrName>ppt_y</p:attrName>
                                        </p:attrNameLst>
                                      </p:cBhvr>
                                      <p:tavLst>
                                        <p:tav tm="0">
                                          <p:val>
                                            <p:strVal val="ppt_y"/>
                                          </p:val>
                                        </p:tav>
                                        <p:tav tm="100000">
                                          <p:val>
                                            <p:strVal val="ppt_y"/>
                                          </p:val>
                                        </p:tav>
                                      </p:tavLst>
                                    </p:anim>
                                    <p:set>
                                      <p:cBhvr>
                                        <p:cTn id="170" dur="1" fill="hold">
                                          <p:stCondLst>
                                            <p:cond delay="1999"/>
                                          </p:stCondLst>
                                        </p:cTn>
                                        <p:tgtEl>
                                          <p:spTgt spid="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7"/>
                                        </p:tgtEl>
                                        <p:attrNameLst>
                                          <p:attrName>ppt_x</p:attrName>
                                        </p:attrNameLst>
                                      </p:cBhvr>
                                      <p:tavLst>
                                        <p:tav tm="0">
                                          <p:val>
                                            <p:strVal val="ppt_x"/>
                                          </p:val>
                                        </p:tav>
                                        <p:tav tm="100000">
                                          <p:val>
                                            <p:strVal val="0-ppt_w/2"/>
                                          </p:val>
                                        </p:tav>
                                      </p:tavLst>
                                    </p:anim>
                                    <p:anim calcmode="lin" valueType="num">
                                      <p:cBhvr additive="base">
                                        <p:cTn id="173" dur="2000"/>
                                        <p:tgtEl>
                                          <p:spTgt spid="7"/>
                                        </p:tgtEl>
                                        <p:attrNameLst>
                                          <p:attrName>ppt_y</p:attrName>
                                        </p:attrNameLst>
                                      </p:cBhvr>
                                      <p:tavLst>
                                        <p:tav tm="0">
                                          <p:val>
                                            <p:strVal val="ppt_y"/>
                                          </p:val>
                                        </p:tav>
                                        <p:tav tm="100000">
                                          <p:val>
                                            <p:strVal val="ppt_y"/>
                                          </p:val>
                                        </p:tav>
                                      </p:tavLst>
                                    </p:anim>
                                    <p:set>
                                      <p:cBhvr>
                                        <p:cTn id="174" dur="1" fill="hold">
                                          <p:stCondLst>
                                            <p:cond delay="1999"/>
                                          </p:stCondLst>
                                        </p:cTn>
                                        <p:tgtEl>
                                          <p:spTgt spid="7"/>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0-ppt_w/2"/>
                                          </p:val>
                                        </p:tav>
                                      </p:tavLst>
                                    </p:anim>
                                    <p:anim calcmode="lin" valueType="num">
                                      <p:cBhvr additive="base">
                                        <p:cTn id="177" dur="2000"/>
                                        <p:tgtEl>
                                          <p:spTgt spid="8"/>
                                        </p:tgtEl>
                                        <p:attrNameLst>
                                          <p:attrName>ppt_y</p:attrName>
                                        </p:attrNameLst>
                                      </p:cBhvr>
                                      <p:tavLst>
                                        <p:tav tm="0">
                                          <p:val>
                                            <p:strVal val="ppt_y"/>
                                          </p:val>
                                        </p:tav>
                                        <p:tav tm="100000">
                                          <p:val>
                                            <p:strVal val="ppt_y"/>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0-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0-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1"/>
                                        </p:tgtEl>
                                        <p:attrNameLst>
                                          <p:attrName>ppt_x</p:attrName>
                                        </p:attrNameLst>
                                      </p:cBhvr>
                                      <p:tavLst>
                                        <p:tav tm="0">
                                          <p:val>
                                            <p:strVal val="ppt_x"/>
                                          </p:val>
                                        </p:tav>
                                        <p:tav tm="100000">
                                          <p:val>
                                            <p:strVal val="0-ppt_w/2"/>
                                          </p:val>
                                        </p:tav>
                                      </p:tavLst>
                                    </p:anim>
                                    <p:anim calcmode="lin" valueType="num">
                                      <p:cBhvr additive="base">
                                        <p:cTn id="189" dur="2000"/>
                                        <p:tgtEl>
                                          <p:spTgt spid="11"/>
                                        </p:tgtEl>
                                        <p:attrNameLst>
                                          <p:attrName>ppt_y</p:attrName>
                                        </p:attrNameLst>
                                      </p:cBhvr>
                                      <p:tavLst>
                                        <p:tav tm="0">
                                          <p:val>
                                            <p:strVal val="ppt_y"/>
                                          </p:val>
                                        </p:tav>
                                        <p:tav tm="100000">
                                          <p:val>
                                            <p:strVal val="ppt_y"/>
                                          </p:val>
                                        </p:tav>
                                      </p:tavLst>
                                    </p:anim>
                                    <p:set>
                                      <p:cBhvr>
                                        <p:cTn id="190" dur="1" fill="hold">
                                          <p:stCondLst>
                                            <p:cond delay="1999"/>
                                          </p:stCondLst>
                                        </p:cTn>
                                        <p:tgtEl>
                                          <p:spTgt spid="11"/>
                                        </p:tgtEl>
                                        <p:attrNameLst>
                                          <p:attrName>style.visibility</p:attrName>
                                        </p:attrNameLst>
                                      </p:cBhvr>
                                      <p:to>
                                        <p:strVal val="hidden"/>
                                      </p:to>
                                    </p:set>
                                  </p:childTnLst>
                                </p:cTn>
                              </p:par>
                              <p:par>
                                <p:cTn id="191" presetID="2" presetClass="exit" presetSubtype="8" fill="hold" grpId="3" nodeType="withEffect">
                                  <p:stCondLst>
                                    <p:cond delay="0"/>
                                  </p:stCondLst>
                                  <p:childTnLst>
                                    <p:anim calcmode="lin" valueType="num">
                                      <p:cBhvr additive="base">
                                        <p:cTn id="192" dur="2000"/>
                                        <p:tgtEl>
                                          <p:spTgt spid="12"/>
                                        </p:tgtEl>
                                        <p:attrNameLst>
                                          <p:attrName>ppt_x</p:attrName>
                                        </p:attrNameLst>
                                      </p:cBhvr>
                                      <p:tavLst>
                                        <p:tav tm="0">
                                          <p:val>
                                            <p:strVal val="ppt_x"/>
                                          </p:val>
                                        </p:tav>
                                        <p:tav tm="100000">
                                          <p:val>
                                            <p:strVal val="0-ppt_w/2"/>
                                          </p:val>
                                        </p:tav>
                                      </p:tavLst>
                                    </p:anim>
                                    <p:anim calcmode="lin" valueType="num">
                                      <p:cBhvr additive="base">
                                        <p:cTn id="193" dur="2000"/>
                                        <p:tgtEl>
                                          <p:spTgt spid="12"/>
                                        </p:tgtEl>
                                        <p:attrNameLst>
                                          <p:attrName>ppt_y</p:attrName>
                                        </p:attrNameLst>
                                      </p:cBhvr>
                                      <p:tavLst>
                                        <p:tav tm="0">
                                          <p:val>
                                            <p:strVal val="ppt_y"/>
                                          </p:val>
                                        </p:tav>
                                        <p:tav tm="100000">
                                          <p:val>
                                            <p:strVal val="ppt_y"/>
                                          </p:val>
                                        </p:tav>
                                      </p:tavLst>
                                    </p:anim>
                                    <p:set>
                                      <p:cBhvr>
                                        <p:cTn id="194" dur="1" fill="hold">
                                          <p:stCondLst>
                                            <p:cond delay="1999"/>
                                          </p:stCondLst>
                                        </p:cTn>
                                        <p:tgtEl>
                                          <p:spTgt spid="12"/>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3"/>
                                        </p:tgtEl>
                                        <p:attrNameLst>
                                          <p:attrName>ppt_x</p:attrName>
                                        </p:attrNameLst>
                                      </p:cBhvr>
                                      <p:tavLst>
                                        <p:tav tm="0">
                                          <p:val>
                                            <p:strVal val="ppt_x"/>
                                          </p:val>
                                        </p:tav>
                                        <p:tav tm="100000">
                                          <p:val>
                                            <p:strVal val="0-ppt_w/2"/>
                                          </p:val>
                                        </p:tav>
                                      </p:tavLst>
                                    </p:anim>
                                    <p:anim calcmode="lin" valueType="num">
                                      <p:cBhvr additive="base">
                                        <p:cTn id="197" dur="2000"/>
                                        <p:tgtEl>
                                          <p:spTgt spid="13"/>
                                        </p:tgtEl>
                                        <p:attrNameLst>
                                          <p:attrName>ppt_y</p:attrName>
                                        </p:attrNameLst>
                                      </p:cBhvr>
                                      <p:tavLst>
                                        <p:tav tm="0">
                                          <p:val>
                                            <p:strVal val="ppt_y"/>
                                          </p:val>
                                        </p:tav>
                                        <p:tav tm="100000">
                                          <p:val>
                                            <p:strVal val="ppt_y"/>
                                          </p:val>
                                        </p:tav>
                                      </p:tavLst>
                                    </p:anim>
                                    <p:set>
                                      <p:cBhvr>
                                        <p:cTn id="198" dur="1" fill="hold">
                                          <p:stCondLst>
                                            <p:cond delay="1999"/>
                                          </p:stCondLst>
                                        </p:cTn>
                                        <p:tgtEl>
                                          <p:spTgt spid="13"/>
                                        </p:tgtEl>
                                        <p:attrNameLst>
                                          <p:attrName>style.visibility</p:attrName>
                                        </p:attrNameLst>
                                      </p:cBhvr>
                                      <p:to>
                                        <p:strVal val="hidden"/>
                                      </p:to>
                                    </p:set>
                                  </p:childTnLst>
                                </p:cTn>
                              </p:par>
                              <p:par>
                                <p:cTn id="199" presetID="2" presetClass="exit" presetSubtype="8" fill="hold" grpId="3" nodeType="withEffect">
                                  <p:stCondLst>
                                    <p:cond delay="0"/>
                                  </p:stCondLst>
                                  <p:childTnLst>
                                    <p:anim calcmode="lin" valueType="num">
                                      <p:cBhvr additive="base">
                                        <p:cTn id="200" dur="2000"/>
                                        <p:tgtEl>
                                          <p:spTgt spid="14"/>
                                        </p:tgtEl>
                                        <p:attrNameLst>
                                          <p:attrName>ppt_x</p:attrName>
                                        </p:attrNameLst>
                                      </p:cBhvr>
                                      <p:tavLst>
                                        <p:tav tm="0">
                                          <p:val>
                                            <p:strVal val="ppt_x"/>
                                          </p:val>
                                        </p:tav>
                                        <p:tav tm="100000">
                                          <p:val>
                                            <p:strVal val="0-ppt_w/2"/>
                                          </p:val>
                                        </p:tav>
                                      </p:tavLst>
                                    </p:anim>
                                    <p:anim calcmode="lin" valueType="num">
                                      <p:cBhvr additive="base">
                                        <p:cTn id="201" dur="2000"/>
                                        <p:tgtEl>
                                          <p:spTgt spid="14"/>
                                        </p:tgtEl>
                                        <p:attrNameLst>
                                          <p:attrName>ppt_y</p:attrName>
                                        </p:attrNameLst>
                                      </p:cBhvr>
                                      <p:tavLst>
                                        <p:tav tm="0">
                                          <p:val>
                                            <p:strVal val="ppt_y"/>
                                          </p:val>
                                        </p:tav>
                                        <p:tav tm="100000">
                                          <p:val>
                                            <p:strVal val="ppt_y"/>
                                          </p:val>
                                        </p:tav>
                                      </p:tavLst>
                                    </p:anim>
                                    <p:set>
                                      <p:cBhvr>
                                        <p:cTn id="202" dur="1" fill="hold">
                                          <p:stCondLst>
                                            <p:cond delay="1999"/>
                                          </p:stCondLst>
                                        </p:cTn>
                                        <p:tgtEl>
                                          <p:spTgt spid="14"/>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2000"/>
                                        <p:tgtEl>
                                          <p:spTgt spid="15"/>
                                        </p:tgtEl>
                                        <p:attrNameLst>
                                          <p:attrName>ppt_x</p:attrName>
                                        </p:attrNameLst>
                                      </p:cBhvr>
                                      <p:tavLst>
                                        <p:tav tm="0">
                                          <p:val>
                                            <p:strVal val="ppt_x"/>
                                          </p:val>
                                        </p:tav>
                                        <p:tav tm="100000">
                                          <p:val>
                                            <p:strVal val="0-ppt_w/2"/>
                                          </p:val>
                                        </p:tav>
                                      </p:tavLst>
                                    </p:anim>
                                    <p:anim calcmode="lin" valueType="num">
                                      <p:cBhvr additive="base">
                                        <p:cTn id="205" dur="2000"/>
                                        <p:tgtEl>
                                          <p:spTgt spid="15"/>
                                        </p:tgtEl>
                                        <p:attrNameLst>
                                          <p:attrName>ppt_y</p:attrName>
                                        </p:attrNameLst>
                                      </p:cBhvr>
                                      <p:tavLst>
                                        <p:tav tm="0">
                                          <p:val>
                                            <p:strVal val="ppt_y"/>
                                          </p:val>
                                        </p:tav>
                                        <p:tav tm="100000">
                                          <p:val>
                                            <p:strVal val="ppt_y"/>
                                          </p:val>
                                        </p:tav>
                                      </p:tavLst>
                                    </p:anim>
                                    <p:set>
                                      <p:cBhvr>
                                        <p:cTn id="206" dur="1" fill="hold">
                                          <p:stCondLst>
                                            <p:cond delay="1999"/>
                                          </p:stCondLst>
                                        </p:cTn>
                                        <p:tgtEl>
                                          <p:spTgt spid="15"/>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16"/>
                                        </p:tgtEl>
                                        <p:attrNameLst>
                                          <p:attrName>ppt_x</p:attrName>
                                        </p:attrNameLst>
                                      </p:cBhvr>
                                      <p:tavLst>
                                        <p:tav tm="0">
                                          <p:val>
                                            <p:strVal val="ppt_x"/>
                                          </p:val>
                                        </p:tav>
                                        <p:tav tm="100000">
                                          <p:val>
                                            <p:strVal val="0-ppt_w/2"/>
                                          </p:val>
                                        </p:tav>
                                      </p:tavLst>
                                    </p:anim>
                                    <p:anim calcmode="lin" valueType="num">
                                      <p:cBhvr additive="base">
                                        <p:cTn id="209" dur="2000"/>
                                        <p:tgtEl>
                                          <p:spTgt spid="16"/>
                                        </p:tgtEl>
                                        <p:attrNameLst>
                                          <p:attrName>ppt_y</p:attrName>
                                        </p:attrNameLst>
                                      </p:cBhvr>
                                      <p:tavLst>
                                        <p:tav tm="0">
                                          <p:val>
                                            <p:strVal val="ppt_y"/>
                                          </p:val>
                                        </p:tav>
                                        <p:tav tm="100000">
                                          <p:val>
                                            <p:strVal val="ppt_y"/>
                                          </p:val>
                                        </p:tav>
                                      </p:tavLst>
                                    </p:anim>
                                    <p:set>
                                      <p:cBhvr>
                                        <p:cTn id="210" dur="1" fill="hold">
                                          <p:stCondLst>
                                            <p:cond delay="1999"/>
                                          </p:stCondLst>
                                        </p:cTn>
                                        <p:tgtEl>
                                          <p:spTgt spid="1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17"/>
                                        </p:tgtEl>
                                        <p:attrNameLst>
                                          <p:attrName>ppt_x</p:attrName>
                                        </p:attrNameLst>
                                      </p:cBhvr>
                                      <p:tavLst>
                                        <p:tav tm="0">
                                          <p:val>
                                            <p:strVal val="ppt_x"/>
                                          </p:val>
                                        </p:tav>
                                        <p:tav tm="100000">
                                          <p:val>
                                            <p:strVal val="0-ppt_w/2"/>
                                          </p:val>
                                        </p:tav>
                                      </p:tavLst>
                                    </p:anim>
                                    <p:anim calcmode="lin" valueType="num">
                                      <p:cBhvr additive="base">
                                        <p:cTn id="213" dur="2000"/>
                                        <p:tgtEl>
                                          <p:spTgt spid="17"/>
                                        </p:tgtEl>
                                        <p:attrNameLst>
                                          <p:attrName>ppt_y</p:attrName>
                                        </p:attrNameLst>
                                      </p:cBhvr>
                                      <p:tavLst>
                                        <p:tav tm="0">
                                          <p:val>
                                            <p:strVal val="ppt_y"/>
                                          </p:val>
                                        </p:tav>
                                        <p:tav tm="100000">
                                          <p:val>
                                            <p:strVal val="ppt_y"/>
                                          </p:val>
                                        </p:tav>
                                      </p:tavLst>
                                    </p:anim>
                                    <p:set>
                                      <p:cBhvr>
                                        <p:cTn id="214" dur="1" fill="hold">
                                          <p:stCondLst>
                                            <p:cond delay="1999"/>
                                          </p:stCondLst>
                                        </p:cTn>
                                        <p:tgtEl>
                                          <p:spTgt spid="17"/>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8"/>
                                        </p:tgtEl>
                                        <p:attrNameLst>
                                          <p:attrName>ppt_x</p:attrName>
                                        </p:attrNameLst>
                                      </p:cBhvr>
                                      <p:tavLst>
                                        <p:tav tm="0">
                                          <p:val>
                                            <p:strVal val="ppt_x"/>
                                          </p:val>
                                        </p:tav>
                                        <p:tav tm="100000">
                                          <p:val>
                                            <p:strVal val="0-ppt_w/2"/>
                                          </p:val>
                                        </p:tav>
                                      </p:tavLst>
                                    </p:anim>
                                    <p:anim calcmode="lin" valueType="num">
                                      <p:cBhvr additive="base">
                                        <p:cTn id="217" dur="2000"/>
                                        <p:tgtEl>
                                          <p:spTgt spid="18"/>
                                        </p:tgtEl>
                                        <p:attrNameLst>
                                          <p:attrName>ppt_y</p:attrName>
                                        </p:attrNameLst>
                                      </p:cBhvr>
                                      <p:tavLst>
                                        <p:tav tm="0">
                                          <p:val>
                                            <p:strVal val="ppt_y"/>
                                          </p:val>
                                        </p:tav>
                                        <p:tav tm="100000">
                                          <p:val>
                                            <p:strVal val="ppt_y"/>
                                          </p:val>
                                        </p:tav>
                                      </p:tavLst>
                                    </p:anim>
                                    <p:set>
                                      <p:cBhvr>
                                        <p:cTn id="218" dur="1" fill="hold">
                                          <p:stCondLst>
                                            <p:cond delay="1999"/>
                                          </p:stCondLst>
                                        </p:cTn>
                                        <p:tgtEl>
                                          <p:spTgt spid="18"/>
                                        </p:tgtEl>
                                        <p:attrNameLst>
                                          <p:attrName>style.visibility</p:attrName>
                                        </p:attrNameLst>
                                      </p:cBhvr>
                                      <p:to>
                                        <p:strVal val="hidden"/>
                                      </p:to>
                                    </p:set>
                                  </p:childTnLst>
                                </p:cTn>
                              </p:par>
                              <p:par>
                                <p:cTn id="219" presetID="2" presetClass="entr" presetSubtype="2" fill="hold" nodeType="withEffect">
                                  <p:stCondLst>
                                    <p:cond delay="0"/>
                                  </p:stCondLst>
                                  <p:childTnLst>
                                    <p:set>
                                      <p:cBhvr>
                                        <p:cTn id="220" dur="1" fill="hold">
                                          <p:stCondLst>
                                            <p:cond delay="0"/>
                                          </p:stCondLst>
                                        </p:cTn>
                                        <p:tgtEl>
                                          <p:spTgt spid="4"/>
                                        </p:tgtEl>
                                        <p:attrNameLst>
                                          <p:attrName>style.visibility</p:attrName>
                                        </p:attrNameLst>
                                      </p:cBhvr>
                                      <p:to>
                                        <p:strVal val="visible"/>
                                      </p:to>
                                    </p:set>
                                    <p:anim calcmode="lin" valueType="num">
                                      <p:cBhvr additive="base">
                                        <p:cTn id="221" dur="2000" fill="hold"/>
                                        <p:tgtEl>
                                          <p:spTgt spid="4"/>
                                        </p:tgtEl>
                                        <p:attrNameLst>
                                          <p:attrName>ppt_x</p:attrName>
                                        </p:attrNameLst>
                                      </p:cBhvr>
                                      <p:tavLst>
                                        <p:tav tm="0">
                                          <p:val>
                                            <p:strVal val="1+#ppt_w/2"/>
                                          </p:val>
                                        </p:tav>
                                        <p:tav tm="100000">
                                          <p:val>
                                            <p:strVal val="#ppt_x"/>
                                          </p:val>
                                        </p:tav>
                                      </p:tavLst>
                                    </p:anim>
                                    <p:anim calcmode="lin" valueType="num">
                                      <p:cBhvr additive="base">
                                        <p:cTn id="222"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00359E">
                  <a:shade val="67500"/>
                  <a:satMod val="115000"/>
                </a:srgbClr>
              </a:gs>
              <a:gs pos="100000">
                <a:srgbClr val="00359E">
                  <a:shade val="100000"/>
                  <a:satMod val="115000"/>
                </a:srgbClr>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70789" cy="6858000"/>
          </a:xfrm>
          <a:prstGeom prst="rect">
            <a:avLst/>
          </a:prstGeom>
        </p:spPr>
      </p:pic>
      <p:pic>
        <p:nvPicPr>
          <p:cNvPr id="5" name="4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143250" y="2357437"/>
            <a:ext cx="2857500" cy="2143125"/>
          </a:xfrm>
          <a:prstGeom prst="rect">
            <a:avLst/>
          </a:prstGeom>
        </p:spPr>
      </p:pic>
      <p:pic>
        <p:nvPicPr>
          <p:cNvPr id="6" name="5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857488" y="214290"/>
            <a:ext cx="2857500" cy="2143125"/>
          </a:xfrm>
          <a:prstGeom prst="rect">
            <a:avLst/>
          </a:prstGeom>
        </p:spPr>
      </p:pic>
      <p:pic>
        <p:nvPicPr>
          <p:cNvPr id="7" name="6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857752" y="1000108"/>
            <a:ext cx="2857500" cy="2143125"/>
          </a:xfrm>
          <a:prstGeom prst="rect">
            <a:avLst/>
          </a:prstGeom>
        </p:spPr>
      </p:pic>
      <p:pic>
        <p:nvPicPr>
          <p:cNvPr id="8" name="7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143504" y="2857496"/>
            <a:ext cx="2857500" cy="2143125"/>
          </a:xfrm>
          <a:prstGeom prst="rect">
            <a:avLst/>
          </a:prstGeom>
        </p:spPr>
      </p:pic>
      <p:pic>
        <p:nvPicPr>
          <p:cNvPr id="9" name="8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500430" y="4286256"/>
            <a:ext cx="2857500" cy="2143125"/>
          </a:xfrm>
          <a:prstGeom prst="rect">
            <a:avLst/>
          </a:prstGeom>
        </p:spPr>
      </p:pic>
      <p:pic>
        <p:nvPicPr>
          <p:cNvPr id="10" name="9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500166" y="3643314"/>
            <a:ext cx="2857500" cy="2143125"/>
          </a:xfrm>
          <a:prstGeom prst="rect">
            <a:avLst/>
          </a:prstGeom>
        </p:spPr>
      </p:pic>
      <p:pic>
        <p:nvPicPr>
          <p:cNvPr id="11" name="10 Imagen" descr="gen_image_produit.php.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1214414" y="1571612"/>
            <a:ext cx="2857500" cy="2143125"/>
          </a:xfrm>
          <a:prstGeom prst="rect">
            <a:avLst/>
          </a:prstGeom>
        </p:spPr>
      </p:pic>
      <p:sp>
        <p:nvSpPr>
          <p:cNvPr id="12" name="11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childTnLst>
                          </p:cTn>
                        </p:par>
                        <p:par>
                          <p:cTn id="64" fill="hold">
                            <p:stCondLst>
                              <p:cond delay="2000"/>
                            </p:stCondLst>
                            <p:childTnLst>
                              <p:par>
                                <p:cTn id="65" presetID="23" presetClass="exit" presetSubtype="544" fill="hold" nodeType="afterEffect">
                                  <p:stCondLst>
                                    <p:cond delay="0"/>
                                  </p:stCondLst>
                                  <p:childTnLst>
                                    <p:anim calcmode="lin" valueType="num">
                                      <p:cBhvr>
                                        <p:cTn id="66" dur="2000"/>
                                        <p:tgtEl>
                                          <p:spTgt spid="5"/>
                                        </p:tgtEl>
                                        <p:attrNameLst>
                                          <p:attrName>ppt_w</p:attrName>
                                        </p:attrNameLst>
                                      </p:cBhvr>
                                      <p:tavLst>
                                        <p:tav tm="0">
                                          <p:val>
                                            <p:strVal val="ppt_w"/>
                                          </p:val>
                                        </p:tav>
                                        <p:tav tm="100000">
                                          <p:val>
                                            <p:fltVal val="0"/>
                                          </p:val>
                                        </p:tav>
                                      </p:tavLst>
                                    </p:anim>
                                    <p:anim calcmode="lin" valueType="num">
                                      <p:cBhvr>
                                        <p:cTn id="67" dur="2000"/>
                                        <p:tgtEl>
                                          <p:spTgt spid="5"/>
                                        </p:tgtEl>
                                        <p:attrNameLst>
                                          <p:attrName>ppt_h</p:attrName>
                                        </p:attrNameLst>
                                      </p:cBhvr>
                                      <p:tavLst>
                                        <p:tav tm="0">
                                          <p:val>
                                            <p:strVal val="ppt_h"/>
                                          </p:val>
                                        </p:tav>
                                        <p:tav tm="100000">
                                          <p:val>
                                            <p:fltVal val="0"/>
                                          </p:val>
                                        </p:tav>
                                      </p:tavLst>
                                    </p:anim>
                                    <p:anim calcmode="lin" valueType="num">
                                      <p:cBhvr>
                                        <p:cTn id="68" dur="2000"/>
                                        <p:tgtEl>
                                          <p:spTgt spid="5"/>
                                        </p:tgtEl>
                                        <p:attrNameLst>
                                          <p:attrName>ppt_x</p:attrName>
                                        </p:attrNameLst>
                                      </p:cBhvr>
                                      <p:tavLst>
                                        <p:tav tm="0">
                                          <p:val>
                                            <p:strVal val="ppt_x"/>
                                          </p:val>
                                        </p:tav>
                                        <p:tav tm="100000">
                                          <p:val>
                                            <p:fltVal val="0.5"/>
                                          </p:val>
                                        </p:tav>
                                      </p:tavLst>
                                    </p:anim>
                                    <p:anim calcmode="lin" valueType="num">
                                      <p:cBhvr>
                                        <p:cTn id="69" dur="2000"/>
                                        <p:tgtEl>
                                          <p:spTgt spid="5"/>
                                        </p:tgtEl>
                                        <p:attrNameLst>
                                          <p:attrName>ppt_y</p:attrName>
                                        </p:attrNameLst>
                                      </p:cBhvr>
                                      <p:tavLst>
                                        <p:tav tm="0">
                                          <p:val>
                                            <p:strVal val="ppt_y"/>
                                          </p:val>
                                        </p:tav>
                                        <p:tav tm="100000">
                                          <p:val>
                                            <p:fltVal val="0.5"/>
                                          </p:val>
                                        </p:tav>
                                      </p:tavLst>
                                    </p:anim>
                                    <p:set>
                                      <p:cBhvr>
                                        <p:cTn id="70" dur="1" fill="hold">
                                          <p:stCondLst>
                                            <p:cond delay="1999"/>
                                          </p:stCondLst>
                                        </p:cTn>
                                        <p:tgtEl>
                                          <p:spTgt spid="5"/>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2000"/>
                                        <p:tgtEl>
                                          <p:spTgt spid="6"/>
                                        </p:tgtEl>
                                        <p:attrNameLst>
                                          <p:attrName>ppt_w</p:attrName>
                                        </p:attrNameLst>
                                      </p:cBhvr>
                                      <p:tavLst>
                                        <p:tav tm="0">
                                          <p:val>
                                            <p:strVal val="ppt_w"/>
                                          </p:val>
                                        </p:tav>
                                        <p:tav tm="100000">
                                          <p:val>
                                            <p:fltVal val="0"/>
                                          </p:val>
                                        </p:tav>
                                      </p:tavLst>
                                    </p:anim>
                                    <p:anim calcmode="lin" valueType="num">
                                      <p:cBhvr>
                                        <p:cTn id="73" dur="2000"/>
                                        <p:tgtEl>
                                          <p:spTgt spid="6"/>
                                        </p:tgtEl>
                                        <p:attrNameLst>
                                          <p:attrName>ppt_h</p:attrName>
                                        </p:attrNameLst>
                                      </p:cBhvr>
                                      <p:tavLst>
                                        <p:tav tm="0">
                                          <p:val>
                                            <p:strVal val="ppt_h"/>
                                          </p:val>
                                        </p:tav>
                                        <p:tav tm="100000">
                                          <p:val>
                                            <p:fltVal val="0"/>
                                          </p:val>
                                        </p:tav>
                                      </p:tavLst>
                                    </p:anim>
                                    <p:anim calcmode="lin" valueType="num">
                                      <p:cBhvr>
                                        <p:cTn id="74" dur="2000"/>
                                        <p:tgtEl>
                                          <p:spTgt spid="6"/>
                                        </p:tgtEl>
                                        <p:attrNameLst>
                                          <p:attrName>ppt_x</p:attrName>
                                        </p:attrNameLst>
                                      </p:cBhvr>
                                      <p:tavLst>
                                        <p:tav tm="0">
                                          <p:val>
                                            <p:strVal val="ppt_x"/>
                                          </p:val>
                                        </p:tav>
                                        <p:tav tm="100000">
                                          <p:val>
                                            <p:fltVal val="0.5"/>
                                          </p:val>
                                        </p:tav>
                                      </p:tavLst>
                                    </p:anim>
                                    <p:anim calcmode="lin" valueType="num">
                                      <p:cBhvr>
                                        <p:cTn id="75" dur="2000"/>
                                        <p:tgtEl>
                                          <p:spTgt spid="6"/>
                                        </p:tgtEl>
                                        <p:attrNameLst>
                                          <p:attrName>ppt_y</p:attrName>
                                        </p:attrNameLst>
                                      </p:cBhvr>
                                      <p:tavLst>
                                        <p:tav tm="0">
                                          <p:val>
                                            <p:strVal val="ppt_y"/>
                                          </p:val>
                                        </p:tav>
                                        <p:tav tm="100000">
                                          <p:val>
                                            <p:fltVal val="0.5"/>
                                          </p:val>
                                        </p:tav>
                                      </p:tavLst>
                                    </p:anim>
                                    <p:set>
                                      <p:cBhvr>
                                        <p:cTn id="76" dur="1" fill="hold">
                                          <p:stCondLst>
                                            <p:cond delay="1999"/>
                                          </p:stCondLst>
                                        </p:cTn>
                                        <p:tgtEl>
                                          <p:spTgt spid="6"/>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2000"/>
                                        <p:tgtEl>
                                          <p:spTgt spid="7"/>
                                        </p:tgtEl>
                                        <p:attrNameLst>
                                          <p:attrName>ppt_w</p:attrName>
                                        </p:attrNameLst>
                                      </p:cBhvr>
                                      <p:tavLst>
                                        <p:tav tm="0">
                                          <p:val>
                                            <p:strVal val="ppt_w"/>
                                          </p:val>
                                        </p:tav>
                                        <p:tav tm="100000">
                                          <p:val>
                                            <p:fltVal val="0"/>
                                          </p:val>
                                        </p:tav>
                                      </p:tavLst>
                                    </p:anim>
                                    <p:anim calcmode="lin" valueType="num">
                                      <p:cBhvr>
                                        <p:cTn id="79" dur="2000"/>
                                        <p:tgtEl>
                                          <p:spTgt spid="7"/>
                                        </p:tgtEl>
                                        <p:attrNameLst>
                                          <p:attrName>ppt_h</p:attrName>
                                        </p:attrNameLst>
                                      </p:cBhvr>
                                      <p:tavLst>
                                        <p:tav tm="0">
                                          <p:val>
                                            <p:strVal val="ppt_h"/>
                                          </p:val>
                                        </p:tav>
                                        <p:tav tm="100000">
                                          <p:val>
                                            <p:fltVal val="0"/>
                                          </p:val>
                                        </p:tav>
                                      </p:tavLst>
                                    </p:anim>
                                    <p:anim calcmode="lin" valueType="num">
                                      <p:cBhvr>
                                        <p:cTn id="80" dur="2000"/>
                                        <p:tgtEl>
                                          <p:spTgt spid="7"/>
                                        </p:tgtEl>
                                        <p:attrNameLst>
                                          <p:attrName>ppt_x</p:attrName>
                                        </p:attrNameLst>
                                      </p:cBhvr>
                                      <p:tavLst>
                                        <p:tav tm="0">
                                          <p:val>
                                            <p:strVal val="ppt_x"/>
                                          </p:val>
                                        </p:tav>
                                        <p:tav tm="100000">
                                          <p:val>
                                            <p:fltVal val="0.5"/>
                                          </p:val>
                                        </p:tav>
                                      </p:tavLst>
                                    </p:anim>
                                    <p:anim calcmode="lin" valueType="num">
                                      <p:cBhvr>
                                        <p:cTn id="81" dur="2000"/>
                                        <p:tgtEl>
                                          <p:spTgt spid="7"/>
                                        </p:tgtEl>
                                        <p:attrNameLst>
                                          <p:attrName>ppt_y</p:attrName>
                                        </p:attrNameLst>
                                      </p:cBhvr>
                                      <p:tavLst>
                                        <p:tav tm="0">
                                          <p:val>
                                            <p:strVal val="ppt_y"/>
                                          </p:val>
                                        </p:tav>
                                        <p:tav tm="100000">
                                          <p:val>
                                            <p:fltVal val="0.5"/>
                                          </p:val>
                                        </p:tav>
                                      </p:tavLst>
                                    </p:anim>
                                    <p:set>
                                      <p:cBhvr>
                                        <p:cTn id="82" dur="1" fill="hold">
                                          <p:stCondLst>
                                            <p:cond delay="1999"/>
                                          </p:stCondLst>
                                        </p:cTn>
                                        <p:tgtEl>
                                          <p:spTgt spid="7"/>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2000"/>
                                        <p:tgtEl>
                                          <p:spTgt spid="8"/>
                                        </p:tgtEl>
                                        <p:attrNameLst>
                                          <p:attrName>ppt_w</p:attrName>
                                        </p:attrNameLst>
                                      </p:cBhvr>
                                      <p:tavLst>
                                        <p:tav tm="0">
                                          <p:val>
                                            <p:strVal val="ppt_w"/>
                                          </p:val>
                                        </p:tav>
                                        <p:tav tm="100000">
                                          <p:val>
                                            <p:fltVal val="0"/>
                                          </p:val>
                                        </p:tav>
                                      </p:tavLst>
                                    </p:anim>
                                    <p:anim calcmode="lin" valueType="num">
                                      <p:cBhvr>
                                        <p:cTn id="85" dur="2000"/>
                                        <p:tgtEl>
                                          <p:spTgt spid="8"/>
                                        </p:tgtEl>
                                        <p:attrNameLst>
                                          <p:attrName>ppt_h</p:attrName>
                                        </p:attrNameLst>
                                      </p:cBhvr>
                                      <p:tavLst>
                                        <p:tav tm="0">
                                          <p:val>
                                            <p:strVal val="ppt_h"/>
                                          </p:val>
                                        </p:tav>
                                        <p:tav tm="100000">
                                          <p:val>
                                            <p:fltVal val="0"/>
                                          </p:val>
                                        </p:tav>
                                      </p:tavLst>
                                    </p:anim>
                                    <p:anim calcmode="lin" valueType="num">
                                      <p:cBhvr>
                                        <p:cTn id="86" dur="2000"/>
                                        <p:tgtEl>
                                          <p:spTgt spid="8"/>
                                        </p:tgtEl>
                                        <p:attrNameLst>
                                          <p:attrName>ppt_x</p:attrName>
                                        </p:attrNameLst>
                                      </p:cBhvr>
                                      <p:tavLst>
                                        <p:tav tm="0">
                                          <p:val>
                                            <p:strVal val="ppt_x"/>
                                          </p:val>
                                        </p:tav>
                                        <p:tav tm="100000">
                                          <p:val>
                                            <p:fltVal val="0.5"/>
                                          </p:val>
                                        </p:tav>
                                      </p:tavLst>
                                    </p:anim>
                                    <p:anim calcmode="lin" valueType="num">
                                      <p:cBhvr>
                                        <p:cTn id="87" dur="2000"/>
                                        <p:tgtEl>
                                          <p:spTgt spid="8"/>
                                        </p:tgtEl>
                                        <p:attrNameLst>
                                          <p:attrName>ppt_y</p:attrName>
                                        </p:attrNameLst>
                                      </p:cBhvr>
                                      <p:tavLst>
                                        <p:tav tm="0">
                                          <p:val>
                                            <p:strVal val="ppt_y"/>
                                          </p:val>
                                        </p:tav>
                                        <p:tav tm="100000">
                                          <p:val>
                                            <p:fltVal val="0.5"/>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anim calcmode="lin" valueType="num">
                                      <p:cBhvr>
                                        <p:cTn id="92" dur="2000"/>
                                        <p:tgtEl>
                                          <p:spTgt spid="9"/>
                                        </p:tgtEl>
                                        <p:attrNameLst>
                                          <p:attrName>ppt_x</p:attrName>
                                        </p:attrNameLst>
                                      </p:cBhvr>
                                      <p:tavLst>
                                        <p:tav tm="0">
                                          <p:val>
                                            <p:strVal val="ppt_x"/>
                                          </p:val>
                                        </p:tav>
                                        <p:tav tm="100000">
                                          <p:val>
                                            <p:fltVal val="0.5"/>
                                          </p:val>
                                        </p:tav>
                                      </p:tavLst>
                                    </p:anim>
                                    <p:anim calcmode="lin" valueType="num">
                                      <p:cBhvr>
                                        <p:cTn id="93" dur="2000"/>
                                        <p:tgtEl>
                                          <p:spTgt spid="9"/>
                                        </p:tgtEl>
                                        <p:attrNameLst>
                                          <p:attrName>ppt_y</p:attrName>
                                        </p:attrNameLst>
                                      </p:cBhvr>
                                      <p:tavLst>
                                        <p:tav tm="0">
                                          <p:val>
                                            <p:strVal val="ppt_y"/>
                                          </p:val>
                                        </p:tav>
                                        <p:tav tm="100000">
                                          <p:val>
                                            <p:fltVal val="0.5"/>
                                          </p:val>
                                        </p:tav>
                                      </p:tavLst>
                                    </p:anim>
                                    <p:set>
                                      <p:cBhvr>
                                        <p:cTn id="94" dur="1" fill="hold">
                                          <p:stCondLst>
                                            <p:cond delay="1999"/>
                                          </p:stCondLst>
                                        </p:cTn>
                                        <p:tgtEl>
                                          <p:spTgt spid="9"/>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fltVal val="0"/>
                                          </p:val>
                                        </p:tav>
                                      </p:tavLst>
                                    </p:anim>
                                    <p:anim calcmode="lin" valueType="num">
                                      <p:cBhvr>
                                        <p:cTn id="98" dur="2000"/>
                                        <p:tgtEl>
                                          <p:spTgt spid="10"/>
                                        </p:tgtEl>
                                        <p:attrNameLst>
                                          <p:attrName>ppt_x</p:attrName>
                                        </p:attrNameLst>
                                      </p:cBhvr>
                                      <p:tavLst>
                                        <p:tav tm="0">
                                          <p:val>
                                            <p:strVal val="ppt_x"/>
                                          </p:val>
                                        </p:tav>
                                        <p:tav tm="100000">
                                          <p:val>
                                            <p:fltVal val="0.5"/>
                                          </p:val>
                                        </p:tav>
                                      </p:tavLst>
                                    </p:anim>
                                    <p:anim calcmode="lin" valueType="num">
                                      <p:cBhvr>
                                        <p:cTn id="99" dur="2000"/>
                                        <p:tgtEl>
                                          <p:spTgt spid="10"/>
                                        </p:tgtEl>
                                        <p:attrNameLst>
                                          <p:attrName>ppt_y</p:attrName>
                                        </p:attrNameLst>
                                      </p:cBhvr>
                                      <p:tavLst>
                                        <p:tav tm="0">
                                          <p:val>
                                            <p:strVal val="ppt_y"/>
                                          </p:val>
                                        </p:tav>
                                        <p:tav tm="100000">
                                          <p:val>
                                            <p:fltVal val="0.5"/>
                                          </p:val>
                                        </p:tav>
                                      </p:tavLst>
                                    </p:anim>
                                    <p:set>
                                      <p:cBhvr>
                                        <p:cTn id="100" dur="1" fill="hold">
                                          <p:stCondLst>
                                            <p:cond delay="1999"/>
                                          </p:stCondLst>
                                        </p:cTn>
                                        <p:tgtEl>
                                          <p:spTgt spid="10"/>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1"/>
                                        </p:tgtEl>
                                        <p:attrNameLst>
                                          <p:attrName>ppt_w</p:attrName>
                                        </p:attrNameLst>
                                      </p:cBhvr>
                                      <p:tavLst>
                                        <p:tav tm="0">
                                          <p:val>
                                            <p:strVal val="ppt_w"/>
                                          </p:val>
                                        </p:tav>
                                        <p:tav tm="100000">
                                          <p:val>
                                            <p:fltVal val="0"/>
                                          </p:val>
                                        </p:tav>
                                      </p:tavLst>
                                    </p:anim>
                                    <p:anim calcmode="lin" valueType="num">
                                      <p:cBhvr>
                                        <p:cTn id="103" dur="2000"/>
                                        <p:tgtEl>
                                          <p:spTgt spid="11"/>
                                        </p:tgtEl>
                                        <p:attrNameLst>
                                          <p:attrName>ppt_h</p:attrName>
                                        </p:attrNameLst>
                                      </p:cBhvr>
                                      <p:tavLst>
                                        <p:tav tm="0">
                                          <p:val>
                                            <p:strVal val="ppt_h"/>
                                          </p:val>
                                        </p:tav>
                                        <p:tav tm="100000">
                                          <p:val>
                                            <p:fltVal val="0"/>
                                          </p:val>
                                        </p:tav>
                                      </p:tavLst>
                                    </p:anim>
                                    <p:anim calcmode="lin" valueType="num">
                                      <p:cBhvr>
                                        <p:cTn id="104" dur="2000"/>
                                        <p:tgtEl>
                                          <p:spTgt spid="11"/>
                                        </p:tgtEl>
                                        <p:attrNameLst>
                                          <p:attrName>ppt_x</p:attrName>
                                        </p:attrNameLst>
                                      </p:cBhvr>
                                      <p:tavLst>
                                        <p:tav tm="0">
                                          <p:val>
                                            <p:strVal val="ppt_x"/>
                                          </p:val>
                                        </p:tav>
                                        <p:tav tm="100000">
                                          <p:val>
                                            <p:fltVal val="0.5"/>
                                          </p:val>
                                        </p:tav>
                                      </p:tavLst>
                                    </p:anim>
                                    <p:anim calcmode="lin" valueType="num">
                                      <p:cBhvr>
                                        <p:cTn id="105" dur="2000"/>
                                        <p:tgtEl>
                                          <p:spTgt spid="11"/>
                                        </p:tgtEl>
                                        <p:attrNameLst>
                                          <p:attrName>ppt_y</p:attrName>
                                        </p:attrNameLst>
                                      </p:cBhvr>
                                      <p:tavLst>
                                        <p:tav tm="0">
                                          <p:val>
                                            <p:strVal val="ppt_y"/>
                                          </p:val>
                                        </p:tav>
                                        <p:tav tm="100000">
                                          <p:val>
                                            <p:fltVal val="0.5"/>
                                          </p:val>
                                        </p:tav>
                                      </p:tavLst>
                                    </p:anim>
                                    <p:set>
                                      <p:cBhvr>
                                        <p:cTn id="106" dur="1" fill="hold">
                                          <p:stCondLst>
                                            <p:cond delay="1999"/>
                                          </p:stCondLst>
                                        </p:cTn>
                                        <p:tgtEl>
                                          <p:spTgt spid="11"/>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1"/>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59E"/>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0"/>
            <a:ext cx="2023876" cy="862385"/>
          </a:xfrm>
          <a:prstGeom prst="rect">
            <a:avLst/>
          </a:prstGeom>
          <a:effectLst>
            <a:reflection blurRad="6350" stA="50000" endA="300" endPos="55500" dist="101600" dir="5400000" sy="-100000" algn="bl" rotWithShape="0"/>
          </a:effectLst>
        </p:spPr>
      </p:pic>
      <p:pic>
        <p:nvPicPr>
          <p:cNvPr id="6" name="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0"/>
            <a:ext cx="2023876" cy="928670"/>
          </a:xfrm>
          <a:prstGeom prst="rect">
            <a:avLst/>
          </a:prstGeom>
          <a:effectLst>
            <a:reflection blurRad="6350" stA="50000" endA="300" endPos="55500" dist="101600" dir="5400000" sy="-100000" algn="bl" rotWithShape="0"/>
          </a:effectLst>
        </p:spPr>
      </p:pic>
      <p:pic>
        <p:nvPicPr>
          <p:cNvPr id="7" name="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28604"/>
            <a:ext cx="2023876" cy="862385"/>
          </a:xfrm>
          <a:prstGeom prst="rect">
            <a:avLst/>
          </a:prstGeom>
          <a:effectLst>
            <a:reflection blurRad="6350" stA="50000" endA="300" endPos="55500" dist="101600" dir="5400000" sy="-100000" algn="bl" rotWithShape="0"/>
          </a:effectLst>
        </p:spPr>
      </p:pic>
      <p:pic>
        <p:nvPicPr>
          <p:cNvPr id="8" name="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28604"/>
            <a:ext cx="2023876" cy="857256"/>
          </a:xfrm>
          <a:prstGeom prst="rect">
            <a:avLst/>
          </a:prstGeom>
          <a:effectLst>
            <a:reflection blurRad="6350" stA="50000" endA="300" endPos="55500" dist="101600" dir="5400000" sy="-100000" algn="bl" rotWithShape="0"/>
          </a:effectLst>
        </p:spPr>
      </p:pic>
      <p:pic>
        <p:nvPicPr>
          <p:cNvPr id="9" name="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928694"/>
            <a:ext cx="2023876" cy="862385"/>
          </a:xfrm>
          <a:prstGeom prst="rect">
            <a:avLst/>
          </a:prstGeom>
          <a:effectLst>
            <a:reflection blurRad="6350" stA="50000" endA="300" endPos="55500" dist="101600" dir="5400000" sy="-100000" algn="bl" rotWithShape="0"/>
          </a:effectLst>
        </p:spPr>
      </p:pic>
      <p:pic>
        <p:nvPicPr>
          <p:cNvPr id="10" name="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928694"/>
            <a:ext cx="2023876" cy="928670"/>
          </a:xfrm>
          <a:prstGeom prst="rect">
            <a:avLst/>
          </a:prstGeom>
          <a:effectLst>
            <a:reflection blurRad="6350" stA="50000" endA="300" endPos="55500" dist="101600" dir="5400000" sy="-100000" algn="bl" rotWithShape="0"/>
          </a:effectLst>
        </p:spPr>
      </p:pic>
      <p:pic>
        <p:nvPicPr>
          <p:cNvPr id="11" name="1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357298"/>
            <a:ext cx="2023876" cy="862385"/>
          </a:xfrm>
          <a:prstGeom prst="rect">
            <a:avLst/>
          </a:prstGeom>
          <a:effectLst>
            <a:reflection blurRad="6350" stA="50000" endA="300" endPos="55500" dist="101600" dir="5400000" sy="-100000" algn="bl" rotWithShape="0"/>
          </a:effectLst>
        </p:spPr>
      </p:pic>
      <p:pic>
        <p:nvPicPr>
          <p:cNvPr id="12" name="1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1357298"/>
            <a:ext cx="2023876" cy="857256"/>
          </a:xfrm>
          <a:prstGeom prst="rect">
            <a:avLst/>
          </a:prstGeom>
          <a:effectLst>
            <a:reflection blurRad="6350" stA="50000" endA="300" endPos="55500" dist="101600" dir="5400000" sy="-100000" algn="bl" rotWithShape="0"/>
          </a:effectLst>
        </p:spPr>
      </p:pic>
      <p:pic>
        <p:nvPicPr>
          <p:cNvPr id="13" name="1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785950"/>
            <a:ext cx="2023876" cy="862385"/>
          </a:xfrm>
          <a:prstGeom prst="rect">
            <a:avLst/>
          </a:prstGeom>
          <a:effectLst>
            <a:reflection blurRad="6350" stA="50000" endA="300" endPos="55500" dist="101600" dir="5400000" sy="-100000" algn="bl" rotWithShape="0"/>
          </a:effectLst>
        </p:spPr>
      </p:pic>
      <p:pic>
        <p:nvPicPr>
          <p:cNvPr id="14" name="1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1785950"/>
            <a:ext cx="2023876" cy="928670"/>
          </a:xfrm>
          <a:prstGeom prst="rect">
            <a:avLst/>
          </a:prstGeom>
          <a:effectLst>
            <a:reflection blurRad="6350" stA="50000" endA="300" endPos="55500" dist="101600" dir="5400000" sy="-100000" algn="bl" rotWithShape="0"/>
          </a:effectLst>
        </p:spPr>
      </p:pic>
      <p:pic>
        <p:nvPicPr>
          <p:cNvPr id="15" name="1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214554"/>
            <a:ext cx="2023876" cy="862385"/>
          </a:xfrm>
          <a:prstGeom prst="rect">
            <a:avLst/>
          </a:prstGeom>
          <a:effectLst>
            <a:reflection blurRad="6350" stA="50000" endA="300" endPos="55500" dist="101600" dir="5400000" sy="-100000" algn="bl" rotWithShape="0"/>
          </a:effectLst>
        </p:spPr>
      </p:pic>
      <p:pic>
        <p:nvPicPr>
          <p:cNvPr id="16" name="15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2214554"/>
            <a:ext cx="2023876" cy="857256"/>
          </a:xfrm>
          <a:prstGeom prst="rect">
            <a:avLst/>
          </a:prstGeom>
          <a:effectLst>
            <a:reflection blurRad="6350" stA="50000" endA="300" endPos="55500" dist="101600" dir="5400000" sy="-100000" algn="bl" rotWithShape="0"/>
          </a:effectLst>
        </p:spPr>
      </p:pic>
      <p:pic>
        <p:nvPicPr>
          <p:cNvPr id="17" name="1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714644"/>
            <a:ext cx="2023876" cy="862385"/>
          </a:xfrm>
          <a:prstGeom prst="rect">
            <a:avLst/>
          </a:prstGeom>
          <a:effectLst>
            <a:reflection blurRad="6350" stA="50000" endA="300" endPos="55500" dist="101600" dir="5400000" sy="-100000" algn="bl" rotWithShape="0"/>
          </a:effectLst>
        </p:spPr>
      </p:pic>
      <p:pic>
        <p:nvPicPr>
          <p:cNvPr id="18" name="17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2714644"/>
            <a:ext cx="2023876" cy="928670"/>
          </a:xfrm>
          <a:prstGeom prst="rect">
            <a:avLst/>
          </a:prstGeom>
          <a:effectLst>
            <a:reflection blurRad="6350" stA="50000" endA="300" endPos="55500" dist="101600" dir="5400000" sy="-100000" algn="bl" rotWithShape="0"/>
          </a:effectLst>
        </p:spPr>
      </p:pic>
      <p:pic>
        <p:nvPicPr>
          <p:cNvPr id="19" name="1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143248"/>
            <a:ext cx="2023876" cy="862385"/>
          </a:xfrm>
          <a:prstGeom prst="rect">
            <a:avLst/>
          </a:prstGeom>
          <a:effectLst>
            <a:reflection blurRad="6350" stA="50000" endA="300" endPos="55500" dist="101600" dir="5400000" sy="-100000" algn="bl" rotWithShape="0"/>
          </a:effectLst>
        </p:spPr>
      </p:pic>
      <p:pic>
        <p:nvPicPr>
          <p:cNvPr id="20" name="19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3143248"/>
            <a:ext cx="2023876" cy="857256"/>
          </a:xfrm>
          <a:prstGeom prst="rect">
            <a:avLst/>
          </a:prstGeom>
          <a:effectLst>
            <a:reflection blurRad="6350" stA="50000" endA="300" endPos="55500" dist="101600" dir="5400000" sy="-100000" algn="bl" rotWithShape="0"/>
          </a:effectLst>
        </p:spPr>
      </p:pic>
      <p:pic>
        <p:nvPicPr>
          <p:cNvPr id="21" name="2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571900"/>
            <a:ext cx="2023876" cy="862385"/>
          </a:xfrm>
          <a:prstGeom prst="rect">
            <a:avLst/>
          </a:prstGeom>
          <a:effectLst>
            <a:reflection blurRad="6350" stA="50000" endA="300" endPos="55500" dist="101600" dir="5400000" sy="-100000" algn="bl" rotWithShape="0"/>
          </a:effectLst>
        </p:spPr>
      </p:pic>
      <p:pic>
        <p:nvPicPr>
          <p:cNvPr id="22" name="21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3571900"/>
            <a:ext cx="2023876" cy="928670"/>
          </a:xfrm>
          <a:prstGeom prst="rect">
            <a:avLst/>
          </a:prstGeom>
          <a:effectLst>
            <a:reflection blurRad="6350" stA="50000" endA="300" endPos="55500" dist="101600" dir="5400000" sy="-100000" algn="bl" rotWithShape="0"/>
          </a:effectLst>
        </p:spPr>
      </p:pic>
      <p:pic>
        <p:nvPicPr>
          <p:cNvPr id="23" name="2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000504"/>
            <a:ext cx="2023876" cy="862385"/>
          </a:xfrm>
          <a:prstGeom prst="rect">
            <a:avLst/>
          </a:prstGeom>
          <a:effectLst>
            <a:reflection blurRad="6350" stA="50000" endA="300" endPos="55500" dist="101600" dir="5400000" sy="-100000" algn="bl" rotWithShape="0"/>
          </a:effectLst>
        </p:spPr>
      </p:pic>
      <p:pic>
        <p:nvPicPr>
          <p:cNvPr id="24" name="23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000504"/>
            <a:ext cx="2023876" cy="857256"/>
          </a:xfrm>
          <a:prstGeom prst="rect">
            <a:avLst/>
          </a:prstGeom>
          <a:effectLst>
            <a:reflection blurRad="6350" stA="50000" endA="300" endPos="55500" dist="101600" dir="5400000" sy="-100000" algn="bl" rotWithShape="0"/>
          </a:effectLst>
        </p:spPr>
      </p:pic>
      <p:pic>
        <p:nvPicPr>
          <p:cNvPr id="25" name="2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500594"/>
            <a:ext cx="2023876" cy="862385"/>
          </a:xfrm>
          <a:prstGeom prst="rect">
            <a:avLst/>
          </a:prstGeom>
          <a:effectLst>
            <a:reflection blurRad="6350" stA="50000" endA="300" endPos="55500" dist="101600" dir="5400000" sy="-100000" algn="bl" rotWithShape="0"/>
          </a:effectLst>
        </p:spPr>
      </p:pic>
      <p:pic>
        <p:nvPicPr>
          <p:cNvPr id="26" name="2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4500594"/>
            <a:ext cx="2023876" cy="928670"/>
          </a:xfrm>
          <a:prstGeom prst="rect">
            <a:avLst/>
          </a:prstGeom>
          <a:effectLst>
            <a:reflection blurRad="6350" stA="50000" endA="300" endPos="55500" dist="101600" dir="5400000" sy="-100000" algn="bl" rotWithShape="0"/>
          </a:effectLst>
        </p:spPr>
      </p:pic>
      <p:pic>
        <p:nvPicPr>
          <p:cNvPr id="27" name="2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929198"/>
            <a:ext cx="2023876" cy="862385"/>
          </a:xfrm>
          <a:prstGeom prst="rect">
            <a:avLst/>
          </a:prstGeom>
          <a:effectLst>
            <a:reflection blurRad="6350" stA="50000" endA="300" endPos="55500" dist="101600" dir="5400000" sy="-100000" algn="bl" rotWithShape="0"/>
          </a:effectLst>
        </p:spPr>
      </p:pic>
      <p:pic>
        <p:nvPicPr>
          <p:cNvPr id="28" name="2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929198"/>
            <a:ext cx="2023876" cy="857256"/>
          </a:xfrm>
          <a:prstGeom prst="rect">
            <a:avLst/>
          </a:prstGeom>
          <a:effectLst>
            <a:reflection blurRad="6350" stA="50000" endA="300" endPos="55500" dist="101600" dir="5400000" sy="-100000" algn="bl" rotWithShape="0"/>
          </a:effectLst>
        </p:spPr>
      </p:pic>
      <p:pic>
        <p:nvPicPr>
          <p:cNvPr id="29" name="2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357850"/>
            <a:ext cx="2023876" cy="862385"/>
          </a:xfrm>
          <a:prstGeom prst="rect">
            <a:avLst/>
          </a:prstGeom>
          <a:effectLst>
            <a:reflection blurRad="6350" stA="50000" endA="300" endPos="55500" dist="101600" dir="5400000" sy="-100000" algn="bl" rotWithShape="0"/>
          </a:effectLst>
        </p:spPr>
      </p:pic>
      <p:pic>
        <p:nvPicPr>
          <p:cNvPr id="30" name="2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5357850"/>
            <a:ext cx="2023876" cy="928670"/>
          </a:xfrm>
          <a:prstGeom prst="rect">
            <a:avLst/>
          </a:prstGeom>
          <a:effectLst>
            <a:reflection blurRad="6350" stA="50000" endA="300" endPos="55500" dist="101600" dir="5400000" sy="-100000" algn="bl" rotWithShape="0"/>
          </a:effectLst>
        </p:spPr>
      </p:pic>
      <p:pic>
        <p:nvPicPr>
          <p:cNvPr id="31" name="3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786454"/>
            <a:ext cx="2023876" cy="862385"/>
          </a:xfrm>
          <a:prstGeom prst="rect">
            <a:avLst/>
          </a:prstGeom>
          <a:effectLst>
            <a:reflection blurRad="6350" stA="50000" endA="300" endPos="55500" dist="101600" dir="5400000" sy="-100000" algn="bl" rotWithShape="0"/>
          </a:effectLst>
        </p:spPr>
      </p:pic>
      <p:pic>
        <p:nvPicPr>
          <p:cNvPr id="32" name="3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5786454"/>
            <a:ext cx="2023876" cy="857256"/>
          </a:xfrm>
          <a:prstGeom prst="rect">
            <a:avLst/>
          </a:prstGeom>
          <a:effectLst>
            <a:reflection blurRad="6350" stA="50000" endA="300" endPos="55500" dist="101600" dir="5400000" sy="-100000" algn="bl" rotWithShape="0"/>
          </a:effectLst>
        </p:spPr>
      </p:pic>
      <p:pic>
        <p:nvPicPr>
          <p:cNvPr id="33" name="3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6286544"/>
            <a:ext cx="2023876" cy="862385"/>
          </a:xfrm>
          <a:prstGeom prst="rect">
            <a:avLst/>
          </a:prstGeom>
          <a:effectLst>
            <a:reflection blurRad="6350" stA="50000" endA="300" endPos="55500" dist="101600" dir="5400000" sy="-100000" algn="bl" rotWithShape="0"/>
          </a:effectLst>
        </p:spPr>
      </p:pic>
      <p:pic>
        <p:nvPicPr>
          <p:cNvPr id="34" name="3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6286544"/>
            <a:ext cx="2023876" cy="928670"/>
          </a:xfrm>
          <a:prstGeom prst="rect">
            <a:avLst/>
          </a:prstGeom>
          <a:effectLst>
            <a:reflection blurRad="6350" stA="50000" endA="300" endPos="55500" dist="101600" dir="5400000" sy="-100000" algn="bl" rotWithShape="0"/>
          </a:effectLst>
        </p:spPr>
      </p:pic>
      <p:sp>
        <p:nvSpPr>
          <p:cNvPr id="35" name="34 Rectángulo"/>
          <p:cNvSpPr/>
          <p:nvPr/>
        </p:nvSpPr>
        <p:spPr>
          <a:xfrm>
            <a:off x="-285784"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5400000" scaled="1"/>
            <a:tileRect/>
          </a:gradFill>
        </p:spPr>
        <p:txBody>
          <a:bodyPr/>
          <a:lstStyle/>
          <a:p>
            <a:endParaRPr lang="es-ES" dirty="0"/>
          </a:p>
        </p:txBody>
      </p:sp>
      <p:pic>
        <p:nvPicPr>
          <p:cNvPr id="4" name="3 Imagen" descr="0(15).jpg"/>
          <p:cNvPicPr>
            <a:picLocks noChangeAspect="1"/>
          </p:cNvPicPr>
          <p:nvPr/>
        </p:nvPicPr>
        <p:blipFill>
          <a:blip r:embed="rId2"/>
          <a:stretch>
            <a:fillRect/>
          </a:stretch>
        </p:blipFill>
        <p:spPr>
          <a:xfrm>
            <a:off x="-35719" y="0"/>
            <a:ext cx="9179719"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chemeClr val="bg1"/>
              </a:gs>
              <a:gs pos="50000">
                <a:srgbClr val="CC6600">
                  <a:shade val="67500"/>
                  <a:satMod val="115000"/>
                </a:srgbClr>
              </a:gs>
              <a:gs pos="100000">
                <a:srgbClr val="CC6600">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285784" y="0"/>
            <a:ext cx="9715568" cy="771528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3000" fill="hold"/>
                                        <p:tgtEl>
                                          <p:spTgt spid="5"/>
                                        </p:tgtEl>
                                        <p:attrNameLst>
                                          <p:attrName>ppt_w</p:attrName>
                                        </p:attrNameLst>
                                      </p:cBhvr>
                                      <p:tavLst>
                                        <p:tav tm="0">
                                          <p:val>
                                            <p:strVal val="#ppt_w"/>
                                          </p:val>
                                        </p:tav>
                                        <p:tav tm="100000">
                                          <p:val>
                                            <p:strVal val="#ppt_w"/>
                                          </p:val>
                                        </p:tav>
                                      </p:tavLst>
                                    </p:anim>
                                    <p:anim calcmode="lin" valueType="num">
                                      <p:cBhvr>
                                        <p:cTn id="131" dur="3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3000" fill="hold"/>
                                        <p:tgtEl>
                                          <p:spTgt spid="6"/>
                                        </p:tgtEl>
                                        <p:attrNameLst>
                                          <p:attrName>ppt_w</p:attrName>
                                        </p:attrNameLst>
                                      </p:cBhvr>
                                      <p:tavLst>
                                        <p:tav tm="0">
                                          <p:val>
                                            <p:strVal val="#ppt_w"/>
                                          </p:val>
                                        </p:tav>
                                        <p:tav tm="100000">
                                          <p:val>
                                            <p:strVal val="#ppt_w"/>
                                          </p:val>
                                        </p:tav>
                                      </p:tavLst>
                                    </p:anim>
                                    <p:anim calcmode="lin" valueType="num">
                                      <p:cBhvr>
                                        <p:cTn id="135" dur="3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3000" fill="hold"/>
                                        <p:tgtEl>
                                          <p:spTgt spid="7"/>
                                        </p:tgtEl>
                                        <p:attrNameLst>
                                          <p:attrName>ppt_w</p:attrName>
                                        </p:attrNameLst>
                                      </p:cBhvr>
                                      <p:tavLst>
                                        <p:tav tm="0">
                                          <p:val>
                                            <p:strVal val="#ppt_w"/>
                                          </p:val>
                                        </p:tav>
                                        <p:tav tm="100000">
                                          <p:val>
                                            <p:strVal val="#ppt_w"/>
                                          </p:val>
                                        </p:tav>
                                      </p:tavLst>
                                    </p:anim>
                                    <p:anim calcmode="lin" valueType="num">
                                      <p:cBhvr>
                                        <p:cTn id="139" dur="3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3000" fill="hold"/>
                                        <p:tgtEl>
                                          <p:spTgt spid="8"/>
                                        </p:tgtEl>
                                        <p:attrNameLst>
                                          <p:attrName>ppt_w</p:attrName>
                                        </p:attrNameLst>
                                      </p:cBhvr>
                                      <p:tavLst>
                                        <p:tav tm="0">
                                          <p:val>
                                            <p:strVal val="#ppt_w"/>
                                          </p:val>
                                        </p:tav>
                                        <p:tav tm="100000">
                                          <p:val>
                                            <p:strVal val="#ppt_w"/>
                                          </p:val>
                                        </p:tav>
                                      </p:tavLst>
                                    </p:anim>
                                    <p:anim calcmode="lin" valueType="num">
                                      <p:cBhvr>
                                        <p:cTn id="143" dur="3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3000" fill="hold"/>
                                        <p:tgtEl>
                                          <p:spTgt spid="9"/>
                                        </p:tgtEl>
                                        <p:attrNameLst>
                                          <p:attrName>ppt_w</p:attrName>
                                        </p:attrNameLst>
                                      </p:cBhvr>
                                      <p:tavLst>
                                        <p:tav tm="0">
                                          <p:val>
                                            <p:strVal val="#ppt_w"/>
                                          </p:val>
                                        </p:tav>
                                        <p:tav tm="100000">
                                          <p:val>
                                            <p:strVal val="#ppt_w"/>
                                          </p:val>
                                        </p:tav>
                                      </p:tavLst>
                                    </p:anim>
                                    <p:anim calcmode="lin" valueType="num">
                                      <p:cBhvr>
                                        <p:cTn id="147" dur="3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3000" fill="hold"/>
                                        <p:tgtEl>
                                          <p:spTgt spid="10"/>
                                        </p:tgtEl>
                                        <p:attrNameLst>
                                          <p:attrName>ppt_w</p:attrName>
                                        </p:attrNameLst>
                                      </p:cBhvr>
                                      <p:tavLst>
                                        <p:tav tm="0">
                                          <p:val>
                                            <p:strVal val="#ppt_w"/>
                                          </p:val>
                                        </p:tav>
                                        <p:tav tm="100000">
                                          <p:val>
                                            <p:strVal val="#ppt_w"/>
                                          </p:val>
                                        </p:tav>
                                      </p:tavLst>
                                    </p:anim>
                                    <p:anim calcmode="lin" valueType="num">
                                      <p:cBhvr>
                                        <p:cTn id="151" dur="3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3000" fill="hold"/>
                                        <p:tgtEl>
                                          <p:spTgt spid="11"/>
                                        </p:tgtEl>
                                        <p:attrNameLst>
                                          <p:attrName>ppt_w</p:attrName>
                                        </p:attrNameLst>
                                      </p:cBhvr>
                                      <p:tavLst>
                                        <p:tav tm="0">
                                          <p:val>
                                            <p:strVal val="#ppt_w"/>
                                          </p:val>
                                        </p:tav>
                                        <p:tav tm="100000">
                                          <p:val>
                                            <p:strVal val="#ppt_w"/>
                                          </p:val>
                                        </p:tav>
                                      </p:tavLst>
                                    </p:anim>
                                    <p:anim calcmode="lin" valueType="num">
                                      <p:cBhvr>
                                        <p:cTn id="155" dur="3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3000" fill="hold"/>
                                        <p:tgtEl>
                                          <p:spTgt spid="12"/>
                                        </p:tgtEl>
                                        <p:attrNameLst>
                                          <p:attrName>ppt_w</p:attrName>
                                        </p:attrNameLst>
                                      </p:cBhvr>
                                      <p:tavLst>
                                        <p:tav tm="0">
                                          <p:val>
                                            <p:strVal val="#ppt_w"/>
                                          </p:val>
                                        </p:tav>
                                        <p:tav tm="100000">
                                          <p:val>
                                            <p:strVal val="#ppt_w"/>
                                          </p:val>
                                        </p:tav>
                                      </p:tavLst>
                                    </p:anim>
                                    <p:anim calcmode="lin" valueType="num">
                                      <p:cBhvr>
                                        <p:cTn id="159" dur="3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3000" fill="hold"/>
                                        <p:tgtEl>
                                          <p:spTgt spid="13"/>
                                        </p:tgtEl>
                                        <p:attrNameLst>
                                          <p:attrName>ppt_w</p:attrName>
                                        </p:attrNameLst>
                                      </p:cBhvr>
                                      <p:tavLst>
                                        <p:tav tm="0">
                                          <p:val>
                                            <p:strVal val="#ppt_w"/>
                                          </p:val>
                                        </p:tav>
                                        <p:tav tm="100000">
                                          <p:val>
                                            <p:strVal val="#ppt_w"/>
                                          </p:val>
                                        </p:tav>
                                      </p:tavLst>
                                    </p:anim>
                                    <p:anim calcmode="lin" valueType="num">
                                      <p:cBhvr>
                                        <p:cTn id="163" dur="3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3000" fill="hold"/>
                                        <p:tgtEl>
                                          <p:spTgt spid="14"/>
                                        </p:tgtEl>
                                        <p:attrNameLst>
                                          <p:attrName>ppt_w</p:attrName>
                                        </p:attrNameLst>
                                      </p:cBhvr>
                                      <p:tavLst>
                                        <p:tav tm="0">
                                          <p:val>
                                            <p:strVal val="#ppt_w"/>
                                          </p:val>
                                        </p:tav>
                                        <p:tav tm="100000">
                                          <p:val>
                                            <p:strVal val="#ppt_w"/>
                                          </p:val>
                                        </p:tav>
                                      </p:tavLst>
                                    </p:anim>
                                    <p:anim calcmode="lin" valueType="num">
                                      <p:cBhvr>
                                        <p:cTn id="167" dur="3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3000" fill="hold"/>
                                        <p:tgtEl>
                                          <p:spTgt spid="15"/>
                                        </p:tgtEl>
                                        <p:attrNameLst>
                                          <p:attrName>ppt_w</p:attrName>
                                        </p:attrNameLst>
                                      </p:cBhvr>
                                      <p:tavLst>
                                        <p:tav tm="0">
                                          <p:val>
                                            <p:strVal val="#ppt_w"/>
                                          </p:val>
                                        </p:tav>
                                        <p:tav tm="100000">
                                          <p:val>
                                            <p:strVal val="#ppt_w"/>
                                          </p:val>
                                        </p:tav>
                                      </p:tavLst>
                                    </p:anim>
                                    <p:anim calcmode="lin" valueType="num">
                                      <p:cBhvr>
                                        <p:cTn id="171" dur="3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3000" fill="hold"/>
                                        <p:tgtEl>
                                          <p:spTgt spid="16"/>
                                        </p:tgtEl>
                                        <p:attrNameLst>
                                          <p:attrName>ppt_w</p:attrName>
                                        </p:attrNameLst>
                                      </p:cBhvr>
                                      <p:tavLst>
                                        <p:tav tm="0">
                                          <p:val>
                                            <p:strVal val="#ppt_w"/>
                                          </p:val>
                                        </p:tav>
                                        <p:tav tm="100000">
                                          <p:val>
                                            <p:strVal val="#ppt_w"/>
                                          </p:val>
                                        </p:tav>
                                      </p:tavLst>
                                    </p:anim>
                                    <p:anim calcmode="lin" valueType="num">
                                      <p:cBhvr>
                                        <p:cTn id="175" dur="3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3000" fill="hold"/>
                                        <p:tgtEl>
                                          <p:spTgt spid="17"/>
                                        </p:tgtEl>
                                        <p:attrNameLst>
                                          <p:attrName>ppt_w</p:attrName>
                                        </p:attrNameLst>
                                      </p:cBhvr>
                                      <p:tavLst>
                                        <p:tav tm="0">
                                          <p:val>
                                            <p:strVal val="#ppt_w"/>
                                          </p:val>
                                        </p:tav>
                                        <p:tav tm="100000">
                                          <p:val>
                                            <p:strVal val="#ppt_w"/>
                                          </p:val>
                                        </p:tav>
                                      </p:tavLst>
                                    </p:anim>
                                    <p:anim calcmode="lin" valueType="num">
                                      <p:cBhvr>
                                        <p:cTn id="179" dur="3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3000" fill="hold"/>
                                        <p:tgtEl>
                                          <p:spTgt spid="19"/>
                                        </p:tgtEl>
                                        <p:attrNameLst>
                                          <p:attrName>ppt_w</p:attrName>
                                        </p:attrNameLst>
                                      </p:cBhvr>
                                      <p:tavLst>
                                        <p:tav tm="0">
                                          <p:val>
                                            <p:strVal val="#ppt_w"/>
                                          </p:val>
                                        </p:tav>
                                        <p:tav tm="100000">
                                          <p:val>
                                            <p:strVal val="#ppt_w"/>
                                          </p:val>
                                        </p:tav>
                                      </p:tavLst>
                                    </p:anim>
                                    <p:anim calcmode="lin" valueType="num">
                                      <p:cBhvr>
                                        <p:cTn id="187" dur="3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3000" fill="hold"/>
                                        <p:tgtEl>
                                          <p:spTgt spid="20"/>
                                        </p:tgtEl>
                                        <p:attrNameLst>
                                          <p:attrName>ppt_w</p:attrName>
                                        </p:attrNameLst>
                                      </p:cBhvr>
                                      <p:tavLst>
                                        <p:tav tm="0">
                                          <p:val>
                                            <p:strVal val="#ppt_w"/>
                                          </p:val>
                                        </p:tav>
                                        <p:tav tm="100000">
                                          <p:val>
                                            <p:strVal val="#ppt_w"/>
                                          </p:val>
                                        </p:tav>
                                      </p:tavLst>
                                    </p:anim>
                                    <p:anim calcmode="lin" valueType="num">
                                      <p:cBhvr>
                                        <p:cTn id="191" dur="3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3000" fill="hold"/>
                                        <p:tgtEl>
                                          <p:spTgt spid="21"/>
                                        </p:tgtEl>
                                        <p:attrNameLst>
                                          <p:attrName>ppt_w</p:attrName>
                                        </p:attrNameLst>
                                      </p:cBhvr>
                                      <p:tavLst>
                                        <p:tav tm="0">
                                          <p:val>
                                            <p:strVal val="#ppt_w"/>
                                          </p:val>
                                        </p:tav>
                                        <p:tav tm="100000">
                                          <p:val>
                                            <p:strVal val="#ppt_w"/>
                                          </p:val>
                                        </p:tav>
                                      </p:tavLst>
                                    </p:anim>
                                    <p:anim calcmode="lin" valueType="num">
                                      <p:cBhvr>
                                        <p:cTn id="195" dur="3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3000" fill="hold"/>
                                        <p:tgtEl>
                                          <p:spTgt spid="22"/>
                                        </p:tgtEl>
                                        <p:attrNameLst>
                                          <p:attrName>ppt_w</p:attrName>
                                        </p:attrNameLst>
                                      </p:cBhvr>
                                      <p:tavLst>
                                        <p:tav tm="0">
                                          <p:val>
                                            <p:strVal val="#ppt_w"/>
                                          </p:val>
                                        </p:tav>
                                        <p:tav tm="100000">
                                          <p:val>
                                            <p:strVal val="#ppt_w"/>
                                          </p:val>
                                        </p:tav>
                                      </p:tavLst>
                                    </p:anim>
                                    <p:anim calcmode="lin" valueType="num">
                                      <p:cBhvr>
                                        <p:cTn id="199" dur="3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3000" fill="hold"/>
                                        <p:tgtEl>
                                          <p:spTgt spid="23"/>
                                        </p:tgtEl>
                                        <p:attrNameLst>
                                          <p:attrName>ppt_w</p:attrName>
                                        </p:attrNameLst>
                                      </p:cBhvr>
                                      <p:tavLst>
                                        <p:tav tm="0">
                                          <p:val>
                                            <p:strVal val="#ppt_w"/>
                                          </p:val>
                                        </p:tav>
                                        <p:tav tm="100000">
                                          <p:val>
                                            <p:strVal val="#ppt_w"/>
                                          </p:val>
                                        </p:tav>
                                      </p:tavLst>
                                    </p:anim>
                                    <p:anim calcmode="lin" valueType="num">
                                      <p:cBhvr>
                                        <p:cTn id="203" dur="3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3000" fill="hold"/>
                                        <p:tgtEl>
                                          <p:spTgt spid="24"/>
                                        </p:tgtEl>
                                        <p:attrNameLst>
                                          <p:attrName>ppt_w</p:attrName>
                                        </p:attrNameLst>
                                      </p:cBhvr>
                                      <p:tavLst>
                                        <p:tav tm="0">
                                          <p:val>
                                            <p:strVal val="#ppt_w"/>
                                          </p:val>
                                        </p:tav>
                                        <p:tav tm="100000">
                                          <p:val>
                                            <p:strVal val="#ppt_w"/>
                                          </p:val>
                                        </p:tav>
                                      </p:tavLst>
                                    </p:anim>
                                    <p:anim calcmode="lin" valueType="num">
                                      <p:cBhvr>
                                        <p:cTn id="207" dur="3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3000" fill="hold"/>
                                        <p:tgtEl>
                                          <p:spTgt spid="25"/>
                                        </p:tgtEl>
                                        <p:attrNameLst>
                                          <p:attrName>ppt_w</p:attrName>
                                        </p:attrNameLst>
                                      </p:cBhvr>
                                      <p:tavLst>
                                        <p:tav tm="0">
                                          <p:val>
                                            <p:strVal val="#ppt_w"/>
                                          </p:val>
                                        </p:tav>
                                        <p:tav tm="100000">
                                          <p:val>
                                            <p:strVal val="#ppt_w"/>
                                          </p:val>
                                        </p:tav>
                                      </p:tavLst>
                                    </p:anim>
                                    <p:anim calcmode="lin" valueType="num">
                                      <p:cBhvr>
                                        <p:cTn id="211" dur="3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3000" fill="hold"/>
                                        <p:tgtEl>
                                          <p:spTgt spid="26"/>
                                        </p:tgtEl>
                                        <p:attrNameLst>
                                          <p:attrName>ppt_w</p:attrName>
                                        </p:attrNameLst>
                                      </p:cBhvr>
                                      <p:tavLst>
                                        <p:tav tm="0">
                                          <p:val>
                                            <p:strVal val="#ppt_w"/>
                                          </p:val>
                                        </p:tav>
                                        <p:tav tm="100000">
                                          <p:val>
                                            <p:strVal val="#ppt_w"/>
                                          </p:val>
                                        </p:tav>
                                      </p:tavLst>
                                    </p:anim>
                                    <p:anim calcmode="lin" valueType="num">
                                      <p:cBhvr>
                                        <p:cTn id="215" dur="3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3000" fill="hold"/>
                                        <p:tgtEl>
                                          <p:spTgt spid="27"/>
                                        </p:tgtEl>
                                        <p:attrNameLst>
                                          <p:attrName>ppt_w</p:attrName>
                                        </p:attrNameLst>
                                      </p:cBhvr>
                                      <p:tavLst>
                                        <p:tav tm="0">
                                          <p:val>
                                            <p:strVal val="#ppt_w"/>
                                          </p:val>
                                        </p:tav>
                                        <p:tav tm="100000">
                                          <p:val>
                                            <p:strVal val="#ppt_w"/>
                                          </p:val>
                                        </p:tav>
                                      </p:tavLst>
                                    </p:anim>
                                    <p:anim calcmode="lin" valueType="num">
                                      <p:cBhvr>
                                        <p:cTn id="219" dur="3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3000" fill="hold"/>
                                        <p:tgtEl>
                                          <p:spTgt spid="28"/>
                                        </p:tgtEl>
                                        <p:attrNameLst>
                                          <p:attrName>ppt_w</p:attrName>
                                        </p:attrNameLst>
                                      </p:cBhvr>
                                      <p:tavLst>
                                        <p:tav tm="0">
                                          <p:val>
                                            <p:strVal val="#ppt_w"/>
                                          </p:val>
                                        </p:tav>
                                        <p:tav tm="100000">
                                          <p:val>
                                            <p:strVal val="#ppt_w"/>
                                          </p:val>
                                        </p:tav>
                                      </p:tavLst>
                                    </p:anim>
                                    <p:anim calcmode="lin" valueType="num">
                                      <p:cBhvr>
                                        <p:cTn id="223" dur="3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3000" fill="hold"/>
                                        <p:tgtEl>
                                          <p:spTgt spid="29"/>
                                        </p:tgtEl>
                                        <p:attrNameLst>
                                          <p:attrName>ppt_w</p:attrName>
                                        </p:attrNameLst>
                                      </p:cBhvr>
                                      <p:tavLst>
                                        <p:tav tm="0">
                                          <p:val>
                                            <p:strVal val="#ppt_w"/>
                                          </p:val>
                                        </p:tav>
                                        <p:tav tm="100000">
                                          <p:val>
                                            <p:strVal val="#ppt_w"/>
                                          </p:val>
                                        </p:tav>
                                      </p:tavLst>
                                    </p:anim>
                                    <p:anim calcmode="lin" valueType="num">
                                      <p:cBhvr>
                                        <p:cTn id="227" dur="3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3000" fill="hold"/>
                                        <p:tgtEl>
                                          <p:spTgt spid="30"/>
                                        </p:tgtEl>
                                        <p:attrNameLst>
                                          <p:attrName>ppt_w</p:attrName>
                                        </p:attrNameLst>
                                      </p:cBhvr>
                                      <p:tavLst>
                                        <p:tav tm="0">
                                          <p:val>
                                            <p:strVal val="#ppt_w"/>
                                          </p:val>
                                        </p:tav>
                                        <p:tav tm="100000">
                                          <p:val>
                                            <p:strVal val="#ppt_w"/>
                                          </p:val>
                                        </p:tav>
                                      </p:tavLst>
                                    </p:anim>
                                    <p:anim calcmode="lin" valueType="num">
                                      <p:cBhvr>
                                        <p:cTn id="231" dur="3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3000" fill="hold"/>
                                        <p:tgtEl>
                                          <p:spTgt spid="31"/>
                                        </p:tgtEl>
                                        <p:attrNameLst>
                                          <p:attrName>ppt_w</p:attrName>
                                        </p:attrNameLst>
                                      </p:cBhvr>
                                      <p:tavLst>
                                        <p:tav tm="0">
                                          <p:val>
                                            <p:strVal val="#ppt_w"/>
                                          </p:val>
                                        </p:tav>
                                        <p:tav tm="100000">
                                          <p:val>
                                            <p:strVal val="#ppt_w"/>
                                          </p:val>
                                        </p:tav>
                                      </p:tavLst>
                                    </p:anim>
                                    <p:anim calcmode="lin" valueType="num">
                                      <p:cBhvr>
                                        <p:cTn id="235" dur="3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3000" fill="hold"/>
                                        <p:tgtEl>
                                          <p:spTgt spid="32"/>
                                        </p:tgtEl>
                                        <p:attrNameLst>
                                          <p:attrName>ppt_w</p:attrName>
                                        </p:attrNameLst>
                                      </p:cBhvr>
                                      <p:tavLst>
                                        <p:tav tm="0">
                                          <p:val>
                                            <p:strVal val="#ppt_w"/>
                                          </p:val>
                                        </p:tav>
                                        <p:tav tm="100000">
                                          <p:val>
                                            <p:strVal val="#ppt_w"/>
                                          </p:val>
                                        </p:tav>
                                      </p:tavLst>
                                    </p:anim>
                                    <p:anim calcmode="lin" valueType="num">
                                      <p:cBhvr>
                                        <p:cTn id="239" dur="3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3000" fill="hold"/>
                                        <p:tgtEl>
                                          <p:spTgt spid="33"/>
                                        </p:tgtEl>
                                        <p:attrNameLst>
                                          <p:attrName>ppt_w</p:attrName>
                                        </p:attrNameLst>
                                      </p:cBhvr>
                                      <p:tavLst>
                                        <p:tav tm="0">
                                          <p:val>
                                            <p:strVal val="#ppt_w"/>
                                          </p:val>
                                        </p:tav>
                                        <p:tav tm="100000">
                                          <p:val>
                                            <p:strVal val="#ppt_w"/>
                                          </p:val>
                                        </p:tav>
                                      </p:tavLst>
                                    </p:anim>
                                    <p:anim calcmode="lin" valueType="num">
                                      <p:cBhvr>
                                        <p:cTn id="243" dur="3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3000" fill="hold"/>
                                        <p:tgtEl>
                                          <p:spTgt spid="34"/>
                                        </p:tgtEl>
                                        <p:attrNameLst>
                                          <p:attrName>ppt_w</p:attrName>
                                        </p:attrNameLst>
                                      </p:cBhvr>
                                      <p:tavLst>
                                        <p:tav tm="0">
                                          <p:val>
                                            <p:strVal val="#ppt_w"/>
                                          </p:val>
                                        </p:tav>
                                        <p:tav tm="100000">
                                          <p:val>
                                            <p:strVal val="#ppt_w"/>
                                          </p:val>
                                        </p:tav>
                                      </p:tavLst>
                                    </p:anim>
                                    <p:anim calcmode="lin" valueType="num">
                                      <p:cBhvr>
                                        <p:cTn id="247" dur="3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1+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1+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3000"/>
                                        <p:tgtEl>
                                          <p:spTgt spid="7"/>
                                        </p:tgtEl>
                                        <p:attrNameLst>
                                          <p:attrName>ppt_x</p:attrName>
                                        </p:attrNameLst>
                                      </p:cBhvr>
                                      <p:tavLst>
                                        <p:tav tm="0">
                                          <p:val>
                                            <p:strVal val="ppt_x"/>
                                          </p:val>
                                        </p:tav>
                                        <p:tav tm="100000">
                                          <p:val>
                                            <p:strVal val="1+ppt_w/2"/>
                                          </p:val>
                                        </p:tav>
                                      </p:tavLst>
                                    </p:anim>
                                    <p:anim calcmode="lin" valueType="num">
                                      <p:cBhvr additive="base">
                                        <p:cTn id="258" dur="3000"/>
                                        <p:tgtEl>
                                          <p:spTgt spid="7"/>
                                        </p:tgtEl>
                                        <p:attrNameLst>
                                          <p:attrName>ppt_y</p:attrName>
                                        </p:attrNameLst>
                                      </p:cBhvr>
                                      <p:tavLst>
                                        <p:tav tm="0">
                                          <p:val>
                                            <p:strVal val="ppt_y"/>
                                          </p:val>
                                        </p:tav>
                                        <p:tav tm="100000">
                                          <p:val>
                                            <p:strVal val="ppt_y"/>
                                          </p:val>
                                        </p:tav>
                                      </p:tavLst>
                                    </p:anim>
                                    <p:set>
                                      <p:cBhvr>
                                        <p:cTn id="259" dur="1" fill="hold">
                                          <p:stCondLst>
                                            <p:cond delay="2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3000"/>
                                        <p:tgtEl>
                                          <p:spTgt spid="8"/>
                                        </p:tgtEl>
                                        <p:attrNameLst>
                                          <p:attrName>ppt_x</p:attrName>
                                        </p:attrNameLst>
                                      </p:cBhvr>
                                      <p:tavLst>
                                        <p:tav tm="0">
                                          <p:val>
                                            <p:strVal val="ppt_x"/>
                                          </p:val>
                                        </p:tav>
                                        <p:tav tm="100000">
                                          <p:val>
                                            <p:strVal val="1+ppt_w/2"/>
                                          </p:val>
                                        </p:tav>
                                      </p:tavLst>
                                    </p:anim>
                                    <p:anim calcmode="lin" valueType="num">
                                      <p:cBhvr additive="base">
                                        <p:cTn id="262" dur="3000"/>
                                        <p:tgtEl>
                                          <p:spTgt spid="8"/>
                                        </p:tgtEl>
                                        <p:attrNameLst>
                                          <p:attrName>ppt_y</p:attrName>
                                        </p:attrNameLst>
                                      </p:cBhvr>
                                      <p:tavLst>
                                        <p:tav tm="0">
                                          <p:val>
                                            <p:strVal val="ppt_y"/>
                                          </p:val>
                                        </p:tav>
                                        <p:tav tm="100000">
                                          <p:val>
                                            <p:strVal val="ppt_y"/>
                                          </p:val>
                                        </p:tav>
                                      </p:tavLst>
                                    </p:anim>
                                    <p:set>
                                      <p:cBhvr>
                                        <p:cTn id="263" dur="1" fill="hold">
                                          <p:stCondLst>
                                            <p:cond delay="2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3000"/>
                                        <p:tgtEl>
                                          <p:spTgt spid="9"/>
                                        </p:tgtEl>
                                        <p:attrNameLst>
                                          <p:attrName>ppt_x</p:attrName>
                                        </p:attrNameLst>
                                      </p:cBhvr>
                                      <p:tavLst>
                                        <p:tav tm="0">
                                          <p:val>
                                            <p:strVal val="ppt_x"/>
                                          </p:val>
                                        </p:tav>
                                        <p:tav tm="100000">
                                          <p:val>
                                            <p:strVal val="1+ppt_w/2"/>
                                          </p:val>
                                        </p:tav>
                                      </p:tavLst>
                                    </p:anim>
                                    <p:anim calcmode="lin" valueType="num">
                                      <p:cBhvr additive="base">
                                        <p:cTn id="266" dur="3000"/>
                                        <p:tgtEl>
                                          <p:spTgt spid="9"/>
                                        </p:tgtEl>
                                        <p:attrNameLst>
                                          <p:attrName>ppt_y</p:attrName>
                                        </p:attrNameLst>
                                      </p:cBhvr>
                                      <p:tavLst>
                                        <p:tav tm="0">
                                          <p:val>
                                            <p:strVal val="ppt_y"/>
                                          </p:val>
                                        </p:tav>
                                        <p:tav tm="100000">
                                          <p:val>
                                            <p:strVal val="ppt_y"/>
                                          </p:val>
                                        </p:tav>
                                      </p:tavLst>
                                    </p:anim>
                                    <p:set>
                                      <p:cBhvr>
                                        <p:cTn id="267" dur="1" fill="hold">
                                          <p:stCondLst>
                                            <p:cond delay="2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3000"/>
                                        <p:tgtEl>
                                          <p:spTgt spid="10"/>
                                        </p:tgtEl>
                                        <p:attrNameLst>
                                          <p:attrName>ppt_x</p:attrName>
                                        </p:attrNameLst>
                                      </p:cBhvr>
                                      <p:tavLst>
                                        <p:tav tm="0">
                                          <p:val>
                                            <p:strVal val="ppt_x"/>
                                          </p:val>
                                        </p:tav>
                                        <p:tav tm="100000">
                                          <p:val>
                                            <p:strVal val="1+ppt_w/2"/>
                                          </p:val>
                                        </p:tav>
                                      </p:tavLst>
                                    </p:anim>
                                    <p:anim calcmode="lin" valueType="num">
                                      <p:cBhvr additive="base">
                                        <p:cTn id="270" dur="3000"/>
                                        <p:tgtEl>
                                          <p:spTgt spid="10"/>
                                        </p:tgtEl>
                                        <p:attrNameLst>
                                          <p:attrName>ppt_y</p:attrName>
                                        </p:attrNameLst>
                                      </p:cBhvr>
                                      <p:tavLst>
                                        <p:tav tm="0">
                                          <p:val>
                                            <p:strVal val="ppt_y"/>
                                          </p:val>
                                        </p:tav>
                                        <p:tav tm="100000">
                                          <p:val>
                                            <p:strVal val="ppt_y"/>
                                          </p:val>
                                        </p:tav>
                                      </p:tavLst>
                                    </p:anim>
                                    <p:set>
                                      <p:cBhvr>
                                        <p:cTn id="271" dur="1" fill="hold">
                                          <p:stCondLst>
                                            <p:cond delay="2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3000"/>
                                        <p:tgtEl>
                                          <p:spTgt spid="11"/>
                                        </p:tgtEl>
                                        <p:attrNameLst>
                                          <p:attrName>ppt_x</p:attrName>
                                        </p:attrNameLst>
                                      </p:cBhvr>
                                      <p:tavLst>
                                        <p:tav tm="0">
                                          <p:val>
                                            <p:strVal val="ppt_x"/>
                                          </p:val>
                                        </p:tav>
                                        <p:tav tm="100000">
                                          <p:val>
                                            <p:strVal val="1+ppt_w/2"/>
                                          </p:val>
                                        </p:tav>
                                      </p:tavLst>
                                    </p:anim>
                                    <p:anim calcmode="lin" valueType="num">
                                      <p:cBhvr additive="base">
                                        <p:cTn id="274" dur="3000"/>
                                        <p:tgtEl>
                                          <p:spTgt spid="11"/>
                                        </p:tgtEl>
                                        <p:attrNameLst>
                                          <p:attrName>ppt_y</p:attrName>
                                        </p:attrNameLst>
                                      </p:cBhvr>
                                      <p:tavLst>
                                        <p:tav tm="0">
                                          <p:val>
                                            <p:strVal val="ppt_y"/>
                                          </p:val>
                                        </p:tav>
                                        <p:tav tm="100000">
                                          <p:val>
                                            <p:strVal val="ppt_y"/>
                                          </p:val>
                                        </p:tav>
                                      </p:tavLst>
                                    </p:anim>
                                    <p:set>
                                      <p:cBhvr>
                                        <p:cTn id="275" dur="1" fill="hold">
                                          <p:stCondLst>
                                            <p:cond delay="2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3000"/>
                                        <p:tgtEl>
                                          <p:spTgt spid="12"/>
                                        </p:tgtEl>
                                        <p:attrNameLst>
                                          <p:attrName>ppt_x</p:attrName>
                                        </p:attrNameLst>
                                      </p:cBhvr>
                                      <p:tavLst>
                                        <p:tav tm="0">
                                          <p:val>
                                            <p:strVal val="ppt_x"/>
                                          </p:val>
                                        </p:tav>
                                        <p:tav tm="100000">
                                          <p:val>
                                            <p:strVal val="1+ppt_w/2"/>
                                          </p:val>
                                        </p:tav>
                                      </p:tavLst>
                                    </p:anim>
                                    <p:anim calcmode="lin" valueType="num">
                                      <p:cBhvr additive="base">
                                        <p:cTn id="278" dur="3000"/>
                                        <p:tgtEl>
                                          <p:spTgt spid="12"/>
                                        </p:tgtEl>
                                        <p:attrNameLst>
                                          <p:attrName>ppt_y</p:attrName>
                                        </p:attrNameLst>
                                      </p:cBhvr>
                                      <p:tavLst>
                                        <p:tav tm="0">
                                          <p:val>
                                            <p:strVal val="ppt_y"/>
                                          </p:val>
                                        </p:tav>
                                        <p:tav tm="100000">
                                          <p:val>
                                            <p:strVal val="ppt_y"/>
                                          </p:val>
                                        </p:tav>
                                      </p:tavLst>
                                    </p:anim>
                                    <p:set>
                                      <p:cBhvr>
                                        <p:cTn id="279" dur="1" fill="hold">
                                          <p:stCondLst>
                                            <p:cond delay="2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3000"/>
                                        <p:tgtEl>
                                          <p:spTgt spid="13"/>
                                        </p:tgtEl>
                                        <p:attrNameLst>
                                          <p:attrName>ppt_x</p:attrName>
                                        </p:attrNameLst>
                                      </p:cBhvr>
                                      <p:tavLst>
                                        <p:tav tm="0">
                                          <p:val>
                                            <p:strVal val="ppt_x"/>
                                          </p:val>
                                        </p:tav>
                                        <p:tav tm="100000">
                                          <p:val>
                                            <p:strVal val="1+ppt_w/2"/>
                                          </p:val>
                                        </p:tav>
                                      </p:tavLst>
                                    </p:anim>
                                    <p:anim calcmode="lin" valueType="num">
                                      <p:cBhvr additive="base">
                                        <p:cTn id="282" dur="3000"/>
                                        <p:tgtEl>
                                          <p:spTgt spid="13"/>
                                        </p:tgtEl>
                                        <p:attrNameLst>
                                          <p:attrName>ppt_y</p:attrName>
                                        </p:attrNameLst>
                                      </p:cBhvr>
                                      <p:tavLst>
                                        <p:tav tm="0">
                                          <p:val>
                                            <p:strVal val="ppt_y"/>
                                          </p:val>
                                        </p:tav>
                                        <p:tav tm="100000">
                                          <p:val>
                                            <p:strVal val="ppt_y"/>
                                          </p:val>
                                        </p:tav>
                                      </p:tavLst>
                                    </p:anim>
                                    <p:set>
                                      <p:cBhvr>
                                        <p:cTn id="283" dur="1" fill="hold">
                                          <p:stCondLst>
                                            <p:cond delay="2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3000"/>
                                        <p:tgtEl>
                                          <p:spTgt spid="14"/>
                                        </p:tgtEl>
                                        <p:attrNameLst>
                                          <p:attrName>ppt_x</p:attrName>
                                        </p:attrNameLst>
                                      </p:cBhvr>
                                      <p:tavLst>
                                        <p:tav tm="0">
                                          <p:val>
                                            <p:strVal val="ppt_x"/>
                                          </p:val>
                                        </p:tav>
                                        <p:tav tm="100000">
                                          <p:val>
                                            <p:strVal val="1+ppt_w/2"/>
                                          </p:val>
                                        </p:tav>
                                      </p:tavLst>
                                    </p:anim>
                                    <p:anim calcmode="lin" valueType="num">
                                      <p:cBhvr additive="base">
                                        <p:cTn id="286" dur="3000"/>
                                        <p:tgtEl>
                                          <p:spTgt spid="14"/>
                                        </p:tgtEl>
                                        <p:attrNameLst>
                                          <p:attrName>ppt_y</p:attrName>
                                        </p:attrNameLst>
                                      </p:cBhvr>
                                      <p:tavLst>
                                        <p:tav tm="0">
                                          <p:val>
                                            <p:strVal val="ppt_y"/>
                                          </p:val>
                                        </p:tav>
                                        <p:tav tm="100000">
                                          <p:val>
                                            <p:strVal val="ppt_y"/>
                                          </p:val>
                                        </p:tav>
                                      </p:tavLst>
                                    </p:anim>
                                    <p:set>
                                      <p:cBhvr>
                                        <p:cTn id="287" dur="1" fill="hold">
                                          <p:stCondLst>
                                            <p:cond delay="2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3000"/>
                                        <p:tgtEl>
                                          <p:spTgt spid="15"/>
                                        </p:tgtEl>
                                        <p:attrNameLst>
                                          <p:attrName>ppt_x</p:attrName>
                                        </p:attrNameLst>
                                      </p:cBhvr>
                                      <p:tavLst>
                                        <p:tav tm="0">
                                          <p:val>
                                            <p:strVal val="ppt_x"/>
                                          </p:val>
                                        </p:tav>
                                        <p:tav tm="100000">
                                          <p:val>
                                            <p:strVal val="1+ppt_w/2"/>
                                          </p:val>
                                        </p:tav>
                                      </p:tavLst>
                                    </p:anim>
                                    <p:anim calcmode="lin" valueType="num">
                                      <p:cBhvr additive="base">
                                        <p:cTn id="290" dur="3000"/>
                                        <p:tgtEl>
                                          <p:spTgt spid="15"/>
                                        </p:tgtEl>
                                        <p:attrNameLst>
                                          <p:attrName>ppt_y</p:attrName>
                                        </p:attrNameLst>
                                      </p:cBhvr>
                                      <p:tavLst>
                                        <p:tav tm="0">
                                          <p:val>
                                            <p:strVal val="ppt_y"/>
                                          </p:val>
                                        </p:tav>
                                        <p:tav tm="100000">
                                          <p:val>
                                            <p:strVal val="ppt_y"/>
                                          </p:val>
                                        </p:tav>
                                      </p:tavLst>
                                    </p:anim>
                                    <p:set>
                                      <p:cBhvr>
                                        <p:cTn id="291" dur="1" fill="hold">
                                          <p:stCondLst>
                                            <p:cond delay="2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1+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3000"/>
                                        <p:tgtEl>
                                          <p:spTgt spid="17"/>
                                        </p:tgtEl>
                                        <p:attrNameLst>
                                          <p:attrName>ppt_x</p:attrName>
                                        </p:attrNameLst>
                                      </p:cBhvr>
                                      <p:tavLst>
                                        <p:tav tm="0">
                                          <p:val>
                                            <p:strVal val="ppt_x"/>
                                          </p:val>
                                        </p:tav>
                                        <p:tav tm="100000">
                                          <p:val>
                                            <p:strVal val="1+ppt_w/2"/>
                                          </p:val>
                                        </p:tav>
                                      </p:tavLst>
                                    </p:anim>
                                    <p:anim calcmode="lin" valueType="num">
                                      <p:cBhvr additive="base">
                                        <p:cTn id="298" dur="3000"/>
                                        <p:tgtEl>
                                          <p:spTgt spid="17"/>
                                        </p:tgtEl>
                                        <p:attrNameLst>
                                          <p:attrName>ppt_y</p:attrName>
                                        </p:attrNameLst>
                                      </p:cBhvr>
                                      <p:tavLst>
                                        <p:tav tm="0">
                                          <p:val>
                                            <p:strVal val="ppt_y"/>
                                          </p:val>
                                        </p:tav>
                                        <p:tav tm="100000">
                                          <p:val>
                                            <p:strVal val="ppt_y"/>
                                          </p:val>
                                        </p:tav>
                                      </p:tavLst>
                                    </p:anim>
                                    <p:set>
                                      <p:cBhvr>
                                        <p:cTn id="299" dur="1" fill="hold">
                                          <p:stCondLst>
                                            <p:cond delay="2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3000"/>
                                        <p:tgtEl>
                                          <p:spTgt spid="18"/>
                                        </p:tgtEl>
                                        <p:attrNameLst>
                                          <p:attrName>ppt_x</p:attrName>
                                        </p:attrNameLst>
                                      </p:cBhvr>
                                      <p:tavLst>
                                        <p:tav tm="0">
                                          <p:val>
                                            <p:strVal val="ppt_x"/>
                                          </p:val>
                                        </p:tav>
                                        <p:tav tm="100000">
                                          <p:val>
                                            <p:strVal val="1+ppt_w/2"/>
                                          </p:val>
                                        </p:tav>
                                      </p:tavLst>
                                    </p:anim>
                                    <p:anim calcmode="lin" valueType="num">
                                      <p:cBhvr additive="base">
                                        <p:cTn id="302" dur="3000"/>
                                        <p:tgtEl>
                                          <p:spTgt spid="18"/>
                                        </p:tgtEl>
                                        <p:attrNameLst>
                                          <p:attrName>ppt_y</p:attrName>
                                        </p:attrNameLst>
                                      </p:cBhvr>
                                      <p:tavLst>
                                        <p:tav tm="0">
                                          <p:val>
                                            <p:strVal val="ppt_y"/>
                                          </p:val>
                                        </p:tav>
                                        <p:tav tm="100000">
                                          <p:val>
                                            <p:strVal val="ppt_y"/>
                                          </p:val>
                                        </p:tav>
                                      </p:tavLst>
                                    </p:anim>
                                    <p:set>
                                      <p:cBhvr>
                                        <p:cTn id="303" dur="1" fill="hold">
                                          <p:stCondLst>
                                            <p:cond delay="2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3000"/>
                                        <p:tgtEl>
                                          <p:spTgt spid="19"/>
                                        </p:tgtEl>
                                        <p:attrNameLst>
                                          <p:attrName>ppt_x</p:attrName>
                                        </p:attrNameLst>
                                      </p:cBhvr>
                                      <p:tavLst>
                                        <p:tav tm="0">
                                          <p:val>
                                            <p:strVal val="ppt_x"/>
                                          </p:val>
                                        </p:tav>
                                        <p:tav tm="100000">
                                          <p:val>
                                            <p:strVal val="1+ppt_w/2"/>
                                          </p:val>
                                        </p:tav>
                                      </p:tavLst>
                                    </p:anim>
                                    <p:anim calcmode="lin" valueType="num">
                                      <p:cBhvr additive="base">
                                        <p:cTn id="306" dur="3000"/>
                                        <p:tgtEl>
                                          <p:spTgt spid="19"/>
                                        </p:tgtEl>
                                        <p:attrNameLst>
                                          <p:attrName>ppt_y</p:attrName>
                                        </p:attrNameLst>
                                      </p:cBhvr>
                                      <p:tavLst>
                                        <p:tav tm="0">
                                          <p:val>
                                            <p:strVal val="ppt_y"/>
                                          </p:val>
                                        </p:tav>
                                        <p:tav tm="100000">
                                          <p:val>
                                            <p:strVal val="ppt_y"/>
                                          </p:val>
                                        </p:tav>
                                      </p:tavLst>
                                    </p:anim>
                                    <p:set>
                                      <p:cBhvr>
                                        <p:cTn id="307" dur="1" fill="hold">
                                          <p:stCondLst>
                                            <p:cond delay="2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3000"/>
                                        <p:tgtEl>
                                          <p:spTgt spid="20"/>
                                        </p:tgtEl>
                                        <p:attrNameLst>
                                          <p:attrName>ppt_x</p:attrName>
                                        </p:attrNameLst>
                                      </p:cBhvr>
                                      <p:tavLst>
                                        <p:tav tm="0">
                                          <p:val>
                                            <p:strVal val="ppt_x"/>
                                          </p:val>
                                        </p:tav>
                                        <p:tav tm="100000">
                                          <p:val>
                                            <p:strVal val="0-ppt_w/2"/>
                                          </p:val>
                                        </p:tav>
                                      </p:tavLst>
                                    </p:anim>
                                    <p:anim calcmode="lin" valueType="num">
                                      <p:cBhvr additive="base">
                                        <p:cTn id="310" dur="3000"/>
                                        <p:tgtEl>
                                          <p:spTgt spid="20"/>
                                        </p:tgtEl>
                                        <p:attrNameLst>
                                          <p:attrName>ppt_y</p:attrName>
                                        </p:attrNameLst>
                                      </p:cBhvr>
                                      <p:tavLst>
                                        <p:tav tm="0">
                                          <p:val>
                                            <p:strVal val="ppt_y"/>
                                          </p:val>
                                        </p:tav>
                                        <p:tav tm="100000">
                                          <p:val>
                                            <p:strVal val="ppt_y"/>
                                          </p:val>
                                        </p:tav>
                                      </p:tavLst>
                                    </p:anim>
                                    <p:set>
                                      <p:cBhvr>
                                        <p:cTn id="311" dur="1" fill="hold">
                                          <p:stCondLst>
                                            <p:cond delay="2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3000"/>
                                        <p:tgtEl>
                                          <p:spTgt spid="21"/>
                                        </p:tgtEl>
                                        <p:attrNameLst>
                                          <p:attrName>ppt_x</p:attrName>
                                        </p:attrNameLst>
                                      </p:cBhvr>
                                      <p:tavLst>
                                        <p:tav tm="0">
                                          <p:val>
                                            <p:strVal val="ppt_x"/>
                                          </p:val>
                                        </p:tav>
                                        <p:tav tm="100000">
                                          <p:val>
                                            <p:strVal val="0-ppt_w/2"/>
                                          </p:val>
                                        </p:tav>
                                      </p:tavLst>
                                    </p:anim>
                                    <p:anim calcmode="lin" valueType="num">
                                      <p:cBhvr additive="base">
                                        <p:cTn id="314" dur="3000"/>
                                        <p:tgtEl>
                                          <p:spTgt spid="21"/>
                                        </p:tgtEl>
                                        <p:attrNameLst>
                                          <p:attrName>ppt_y</p:attrName>
                                        </p:attrNameLst>
                                      </p:cBhvr>
                                      <p:tavLst>
                                        <p:tav tm="0">
                                          <p:val>
                                            <p:strVal val="ppt_y"/>
                                          </p:val>
                                        </p:tav>
                                        <p:tav tm="100000">
                                          <p:val>
                                            <p:strVal val="ppt_y"/>
                                          </p:val>
                                        </p:tav>
                                      </p:tavLst>
                                    </p:anim>
                                    <p:set>
                                      <p:cBhvr>
                                        <p:cTn id="315" dur="1" fill="hold">
                                          <p:stCondLst>
                                            <p:cond delay="2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3000"/>
                                        <p:tgtEl>
                                          <p:spTgt spid="22"/>
                                        </p:tgtEl>
                                        <p:attrNameLst>
                                          <p:attrName>ppt_x</p:attrName>
                                        </p:attrNameLst>
                                      </p:cBhvr>
                                      <p:tavLst>
                                        <p:tav tm="0">
                                          <p:val>
                                            <p:strVal val="ppt_x"/>
                                          </p:val>
                                        </p:tav>
                                        <p:tav tm="100000">
                                          <p:val>
                                            <p:strVal val="0-ppt_w/2"/>
                                          </p:val>
                                        </p:tav>
                                      </p:tavLst>
                                    </p:anim>
                                    <p:anim calcmode="lin" valueType="num">
                                      <p:cBhvr additive="base">
                                        <p:cTn id="318" dur="3000"/>
                                        <p:tgtEl>
                                          <p:spTgt spid="22"/>
                                        </p:tgtEl>
                                        <p:attrNameLst>
                                          <p:attrName>ppt_y</p:attrName>
                                        </p:attrNameLst>
                                      </p:cBhvr>
                                      <p:tavLst>
                                        <p:tav tm="0">
                                          <p:val>
                                            <p:strVal val="ppt_y"/>
                                          </p:val>
                                        </p:tav>
                                        <p:tav tm="100000">
                                          <p:val>
                                            <p:strVal val="ppt_y"/>
                                          </p:val>
                                        </p:tav>
                                      </p:tavLst>
                                    </p:anim>
                                    <p:set>
                                      <p:cBhvr>
                                        <p:cTn id="319" dur="1" fill="hold">
                                          <p:stCondLst>
                                            <p:cond delay="2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3000"/>
                                        <p:tgtEl>
                                          <p:spTgt spid="23"/>
                                        </p:tgtEl>
                                        <p:attrNameLst>
                                          <p:attrName>ppt_x</p:attrName>
                                        </p:attrNameLst>
                                      </p:cBhvr>
                                      <p:tavLst>
                                        <p:tav tm="0">
                                          <p:val>
                                            <p:strVal val="ppt_x"/>
                                          </p:val>
                                        </p:tav>
                                        <p:tav tm="100000">
                                          <p:val>
                                            <p:strVal val="0-ppt_w/2"/>
                                          </p:val>
                                        </p:tav>
                                      </p:tavLst>
                                    </p:anim>
                                    <p:anim calcmode="lin" valueType="num">
                                      <p:cBhvr additive="base">
                                        <p:cTn id="322" dur="3000"/>
                                        <p:tgtEl>
                                          <p:spTgt spid="23"/>
                                        </p:tgtEl>
                                        <p:attrNameLst>
                                          <p:attrName>ppt_y</p:attrName>
                                        </p:attrNameLst>
                                      </p:cBhvr>
                                      <p:tavLst>
                                        <p:tav tm="0">
                                          <p:val>
                                            <p:strVal val="ppt_y"/>
                                          </p:val>
                                        </p:tav>
                                        <p:tav tm="100000">
                                          <p:val>
                                            <p:strVal val="ppt_y"/>
                                          </p:val>
                                        </p:tav>
                                      </p:tavLst>
                                    </p:anim>
                                    <p:set>
                                      <p:cBhvr>
                                        <p:cTn id="323" dur="1" fill="hold">
                                          <p:stCondLst>
                                            <p:cond delay="2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3000"/>
                                        <p:tgtEl>
                                          <p:spTgt spid="24"/>
                                        </p:tgtEl>
                                        <p:attrNameLst>
                                          <p:attrName>ppt_x</p:attrName>
                                        </p:attrNameLst>
                                      </p:cBhvr>
                                      <p:tavLst>
                                        <p:tav tm="0">
                                          <p:val>
                                            <p:strVal val="ppt_x"/>
                                          </p:val>
                                        </p:tav>
                                        <p:tav tm="100000">
                                          <p:val>
                                            <p:strVal val="0-ppt_w/2"/>
                                          </p:val>
                                        </p:tav>
                                      </p:tavLst>
                                    </p:anim>
                                    <p:anim calcmode="lin" valueType="num">
                                      <p:cBhvr additive="base">
                                        <p:cTn id="326" dur="3000"/>
                                        <p:tgtEl>
                                          <p:spTgt spid="24"/>
                                        </p:tgtEl>
                                        <p:attrNameLst>
                                          <p:attrName>ppt_y</p:attrName>
                                        </p:attrNameLst>
                                      </p:cBhvr>
                                      <p:tavLst>
                                        <p:tav tm="0">
                                          <p:val>
                                            <p:strVal val="ppt_y"/>
                                          </p:val>
                                        </p:tav>
                                        <p:tav tm="100000">
                                          <p:val>
                                            <p:strVal val="ppt_y"/>
                                          </p:val>
                                        </p:tav>
                                      </p:tavLst>
                                    </p:anim>
                                    <p:set>
                                      <p:cBhvr>
                                        <p:cTn id="327" dur="1" fill="hold">
                                          <p:stCondLst>
                                            <p:cond delay="2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3000"/>
                                        <p:tgtEl>
                                          <p:spTgt spid="25"/>
                                        </p:tgtEl>
                                        <p:attrNameLst>
                                          <p:attrName>ppt_x</p:attrName>
                                        </p:attrNameLst>
                                      </p:cBhvr>
                                      <p:tavLst>
                                        <p:tav tm="0">
                                          <p:val>
                                            <p:strVal val="ppt_x"/>
                                          </p:val>
                                        </p:tav>
                                        <p:tav tm="100000">
                                          <p:val>
                                            <p:strVal val="0-ppt_w/2"/>
                                          </p:val>
                                        </p:tav>
                                      </p:tavLst>
                                    </p:anim>
                                    <p:anim calcmode="lin" valueType="num">
                                      <p:cBhvr additive="base">
                                        <p:cTn id="330" dur="3000"/>
                                        <p:tgtEl>
                                          <p:spTgt spid="25"/>
                                        </p:tgtEl>
                                        <p:attrNameLst>
                                          <p:attrName>ppt_y</p:attrName>
                                        </p:attrNameLst>
                                      </p:cBhvr>
                                      <p:tavLst>
                                        <p:tav tm="0">
                                          <p:val>
                                            <p:strVal val="ppt_y"/>
                                          </p:val>
                                        </p:tav>
                                        <p:tav tm="100000">
                                          <p:val>
                                            <p:strVal val="ppt_y"/>
                                          </p:val>
                                        </p:tav>
                                      </p:tavLst>
                                    </p:anim>
                                    <p:set>
                                      <p:cBhvr>
                                        <p:cTn id="331" dur="1" fill="hold">
                                          <p:stCondLst>
                                            <p:cond delay="2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3000"/>
                                        <p:tgtEl>
                                          <p:spTgt spid="26"/>
                                        </p:tgtEl>
                                        <p:attrNameLst>
                                          <p:attrName>ppt_x</p:attrName>
                                        </p:attrNameLst>
                                      </p:cBhvr>
                                      <p:tavLst>
                                        <p:tav tm="0">
                                          <p:val>
                                            <p:strVal val="ppt_x"/>
                                          </p:val>
                                        </p:tav>
                                        <p:tav tm="100000">
                                          <p:val>
                                            <p:strVal val="0-ppt_w/2"/>
                                          </p:val>
                                        </p:tav>
                                      </p:tavLst>
                                    </p:anim>
                                    <p:anim calcmode="lin" valueType="num">
                                      <p:cBhvr additive="base">
                                        <p:cTn id="334" dur="3000"/>
                                        <p:tgtEl>
                                          <p:spTgt spid="26"/>
                                        </p:tgtEl>
                                        <p:attrNameLst>
                                          <p:attrName>ppt_y</p:attrName>
                                        </p:attrNameLst>
                                      </p:cBhvr>
                                      <p:tavLst>
                                        <p:tav tm="0">
                                          <p:val>
                                            <p:strVal val="ppt_y"/>
                                          </p:val>
                                        </p:tav>
                                        <p:tav tm="100000">
                                          <p:val>
                                            <p:strVal val="ppt_y"/>
                                          </p:val>
                                        </p:tav>
                                      </p:tavLst>
                                    </p:anim>
                                    <p:set>
                                      <p:cBhvr>
                                        <p:cTn id="335" dur="1" fill="hold">
                                          <p:stCondLst>
                                            <p:cond delay="2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3000"/>
                                        <p:tgtEl>
                                          <p:spTgt spid="27"/>
                                        </p:tgtEl>
                                        <p:attrNameLst>
                                          <p:attrName>ppt_x</p:attrName>
                                        </p:attrNameLst>
                                      </p:cBhvr>
                                      <p:tavLst>
                                        <p:tav tm="0">
                                          <p:val>
                                            <p:strVal val="ppt_x"/>
                                          </p:val>
                                        </p:tav>
                                        <p:tav tm="100000">
                                          <p:val>
                                            <p:strVal val="0-ppt_w/2"/>
                                          </p:val>
                                        </p:tav>
                                      </p:tavLst>
                                    </p:anim>
                                    <p:anim calcmode="lin" valueType="num">
                                      <p:cBhvr additive="base">
                                        <p:cTn id="338" dur="3000"/>
                                        <p:tgtEl>
                                          <p:spTgt spid="27"/>
                                        </p:tgtEl>
                                        <p:attrNameLst>
                                          <p:attrName>ppt_y</p:attrName>
                                        </p:attrNameLst>
                                      </p:cBhvr>
                                      <p:tavLst>
                                        <p:tav tm="0">
                                          <p:val>
                                            <p:strVal val="ppt_y"/>
                                          </p:val>
                                        </p:tav>
                                        <p:tav tm="100000">
                                          <p:val>
                                            <p:strVal val="ppt_y"/>
                                          </p:val>
                                        </p:tav>
                                      </p:tavLst>
                                    </p:anim>
                                    <p:set>
                                      <p:cBhvr>
                                        <p:cTn id="339" dur="1" fill="hold">
                                          <p:stCondLst>
                                            <p:cond delay="2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3000"/>
                                        <p:tgtEl>
                                          <p:spTgt spid="28"/>
                                        </p:tgtEl>
                                        <p:attrNameLst>
                                          <p:attrName>ppt_x</p:attrName>
                                        </p:attrNameLst>
                                      </p:cBhvr>
                                      <p:tavLst>
                                        <p:tav tm="0">
                                          <p:val>
                                            <p:strVal val="ppt_x"/>
                                          </p:val>
                                        </p:tav>
                                        <p:tav tm="100000">
                                          <p:val>
                                            <p:strVal val="0-ppt_w/2"/>
                                          </p:val>
                                        </p:tav>
                                      </p:tavLst>
                                    </p:anim>
                                    <p:anim calcmode="lin" valueType="num">
                                      <p:cBhvr additive="base">
                                        <p:cTn id="342" dur="3000"/>
                                        <p:tgtEl>
                                          <p:spTgt spid="28"/>
                                        </p:tgtEl>
                                        <p:attrNameLst>
                                          <p:attrName>ppt_y</p:attrName>
                                        </p:attrNameLst>
                                      </p:cBhvr>
                                      <p:tavLst>
                                        <p:tav tm="0">
                                          <p:val>
                                            <p:strVal val="ppt_y"/>
                                          </p:val>
                                        </p:tav>
                                        <p:tav tm="100000">
                                          <p:val>
                                            <p:strVal val="ppt_y"/>
                                          </p:val>
                                        </p:tav>
                                      </p:tavLst>
                                    </p:anim>
                                    <p:set>
                                      <p:cBhvr>
                                        <p:cTn id="343" dur="1" fill="hold">
                                          <p:stCondLst>
                                            <p:cond delay="2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3000"/>
                                        <p:tgtEl>
                                          <p:spTgt spid="29"/>
                                        </p:tgtEl>
                                        <p:attrNameLst>
                                          <p:attrName>ppt_x</p:attrName>
                                        </p:attrNameLst>
                                      </p:cBhvr>
                                      <p:tavLst>
                                        <p:tav tm="0">
                                          <p:val>
                                            <p:strVal val="ppt_x"/>
                                          </p:val>
                                        </p:tav>
                                        <p:tav tm="100000">
                                          <p:val>
                                            <p:strVal val="0-ppt_w/2"/>
                                          </p:val>
                                        </p:tav>
                                      </p:tavLst>
                                    </p:anim>
                                    <p:anim calcmode="lin" valueType="num">
                                      <p:cBhvr additive="base">
                                        <p:cTn id="346" dur="3000"/>
                                        <p:tgtEl>
                                          <p:spTgt spid="29"/>
                                        </p:tgtEl>
                                        <p:attrNameLst>
                                          <p:attrName>ppt_y</p:attrName>
                                        </p:attrNameLst>
                                      </p:cBhvr>
                                      <p:tavLst>
                                        <p:tav tm="0">
                                          <p:val>
                                            <p:strVal val="ppt_y"/>
                                          </p:val>
                                        </p:tav>
                                        <p:tav tm="100000">
                                          <p:val>
                                            <p:strVal val="ppt_y"/>
                                          </p:val>
                                        </p:tav>
                                      </p:tavLst>
                                    </p:anim>
                                    <p:set>
                                      <p:cBhvr>
                                        <p:cTn id="347" dur="1" fill="hold">
                                          <p:stCondLst>
                                            <p:cond delay="2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3000"/>
                                        <p:tgtEl>
                                          <p:spTgt spid="30"/>
                                        </p:tgtEl>
                                        <p:attrNameLst>
                                          <p:attrName>ppt_x</p:attrName>
                                        </p:attrNameLst>
                                      </p:cBhvr>
                                      <p:tavLst>
                                        <p:tav tm="0">
                                          <p:val>
                                            <p:strVal val="ppt_x"/>
                                          </p:val>
                                        </p:tav>
                                        <p:tav tm="100000">
                                          <p:val>
                                            <p:strVal val="0-ppt_w/2"/>
                                          </p:val>
                                        </p:tav>
                                      </p:tavLst>
                                    </p:anim>
                                    <p:anim calcmode="lin" valueType="num">
                                      <p:cBhvr additive="base">
                                        <p:cTn id="350" dur="3000"/>
                                        <p:tgtEl>
                                          <p:spTgt spid="30"/>
                                        </p:tgtEl>
                                        <p:attrNameLst>
                                          <p:attrName>ppt_y</p:attrName>
                                        </p:attrNameLst>
                                      </p:cBhvr>
                                      <p:tavLst>
                                        <p:tav tm="0">
                                          <p:val>
                                            <p:strVal val="ppt_y"/>
                                          </p:val>
                                        </p:tav>
                                        <p:tav tm="100000">
                                          <p:val>
                                            <p:strVal val="ppt_y"/>
                                          </p:val>
                                        </p:tav>
                                      </p:tavLst>
                                    </p:anim>
                                    <p:set>
                                      <p:cBhvr>
                                        <p:cTn id="351" dur="1" fill="hold">
                                          <p:stCondLst>
                                            <p:cond delay="2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3000"/>
                                        <p:tgtEl>
                                          <p:spTgt spid="31"/>
                                        </p:tgtEl>
                                        <p:attrNameLst>
                                          <p:attrName>ppt_x</p:attrName>
                                        </p:attrNameLst>
                                      </p:cBhvr>
                                      <p:tavLst>
                                        <p:tav tm="0">
                                          <p:val>
                                            <p:strVal val="ppt_x"/>
                                          </p:val>
                                        </p:tav>
                                        <p:tav tm="100000">
                                          <p:val>
                                            <p:strVal val="0-ppt_w/2"/>
                                          </p:val>
                                        </p:tav>
                                      </p:tavLst>
                                    </p:anim>
                                    <p:anim calcmode="lin" valueType="num">
                                      <p:cBhvr additive="base">
                                        <p:cTn id="354" dur="3000"/>
                                        <p:tgtEl>
                                          <p:spTgt spid="31"/>
                                        </p:tgtEl>
                                        <p:attrNameLst>
                                          <p:attrName>ppt_y</p:attrName>
                                        </p:attrNameLst>
                                      </p:cBhvr>
                                      <p:tavLst>
                                        <p:tav tm="0">
                                          <p:val>
                                            <p:strVal val="ppt_y"/>
                                          </p:val>
                                        </p:tav>
                                        <p:tav tm="100000">
                                          <p:val>
                                            <p:strVal val="ppt_y"/>
                                          </p:val>
                                        </p:tav>
                                      </p:tavLst>
                                    </p:anim>
                                    <p:set>
                                      <p:cBhvr>
                                        <p:cTn id="355" dur="1" fill="hold">
                                          <p:stCondLst>
                                            <p:cond delay="2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3000"/>
                                        <p:tgtEl>
                                          <p:spTgt spid="32"/>
                                        </p:tgtEl>
                                        <p:attrNameLst>
                                          <p:attrName>ppt_x</p:attrName>
                                        </p:attrNameLst>
                                      </p:cBhvr>
                                      <p:tavLst>
                                        <p:tav tm="0">
                                          <p:val>
                                            <p:strVal val="ppt_x"/>
                                          </p:val>
                                        </p:tav>
                                        <p:tav tm="100000">
                                          <p:val>
                                            <p:strVal val="0-ppt_w/2"/>
                                          </p:val>
                                        </p:tav>
                                      </p:tavLst>
                                    </p:anim>
                                    <p:anim calcmode="lin" valueType="num">
                                      <p:cBhvr additive="base">
                                        <p:cTn id="358" dur="3000"/>
                                        <p:tgtEl>
                                          <p:spTgt spid="32"/>
                                        </p:tgtEl>
                                        <p:attrNameLst>
                                          <p:attrName>ppt_y</p:attrName>
                                        </p:attrNameLst>
                                      </p:cBhvr>
                                      <p:tavLst>
                                        <p:tav tm="0">
                                          <p:val>
                                            <p:strVal val="ppt_y"/>
                                          </p:val>
                                        </p:tav>
                                        <p:tav tm="100000">
                                          <p:val>
                                            <p:strVal val="ppt_y"/>
                                          </p:val>
                                        </p:tav>
                                      </p:tavLst>
                                    </p:anim>
                                    <p:set>
                                      <p:cBhvr>
                                        <p:cTn id="359" dur="1" fill="hold">
                                          <p:stCondLst>
                                            <p:cond delay="2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3000"/>
                                        <p:tgtEl>
                                          <p:spTgt spid="33"/>
                                        </p:tgtEl>
                                        <p:attrNameLst>
                                          <p:attrName>ppt_x</p:attrName>
                                        </p:attrNameLst>
                                      </p:cBhvr>
                                      <p:tavLst>
                                        <p:tav tm="0">
                                          <p:val>
                                            <p:strVal val="ppt_x"/>
                                          </p:val>
                                        </p:tav>
                                        <p:tav tm="100000">
                                          <p:val>
                                            <p:strVal val="0-ppt_w/2"/>
                                          </p:val>
                                        </p:tav>
                                      </p:tavLst>
                                    </p:anim>
                                    <p:anim calcmode="lin" valueType="num">
                                      <p:cBhvr additive="base">
                                        <p:cTn id="362" dur="3000"/>
                                        <p:tgtEl>
                                          <p:spTgt spid="33"/>
                                        </p:tgtEl>
                                        <p:attrNameLst>
                                          <p:attrName>ppt_y</p:attrName>
                                        </p:attrNameLst>
                                      </p:cBhvr>
                                      <p:tavLst>
                                        <p:tav tm="0">
                                          <p:val>
                                            <p:strVal val="ppt_y"/>
                                          </p:val>
                                        </p:tav>
                                        <p:tav tm="100000">
                                          <p:val>
                                            <p:strVal val="ppt_y"/>
                                          </p:val>
                                        </p:tav>
                                      </p:tavLst>
                                    </p:anim>
                                    <p:set>
                                      <p:cBhvr>
                                        <p:cTn id="363" dur="1" fill="hold">
                                          <p:stCondLst>
                                            <p:cond delay="2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3000"/>
                                        <p:tgtEl>
                                          <p:spTgt spid="34"/>
                                        </p:tgtEl>
                                        <p:attrNameLst>
                                          <p:attrName>ppt_x</p:attrName>
                                        </p:attrNameLst>
                                      </p:cBhvr>
                                      <p:tavLst>
                                        <p:tav tm="0">
                                          <p:val>
                                            <p:strVal val="ppt_x"/>
                                          </p:val>
                                        </p:tav>
                                        <p:tav tm="100000">
                                          <p:val>
                                            <p:strVal val="0-ppt_w/2"/>
                                          </p:val>
                                        </p:tav>
                                      </p:tavLst>
                                    </p:anim>
                                    <p:anim calcmode="lin" valueType="num">
                                      <p:cBhvr additive="base">
                                        <p:cTn id="366" dur="3000"/>
                                        <p:tgtEl>
                                          <p:spTgt spid="34"/>
                                        </p:tgtEl>
                                        <p:attrNameLst>
                                          <p:attrName>ppt_y</p:attrName>
                                        </p:attrNameLst>
                                      </p:cBhvr>
                                      <p:tavLst>
                                        <p:tav tm="0">
                                          <p:val>
                                            <p:strVal val="ppt_y"/>
                                          </p:val>
                                        </p:tav>
                                        <p:tav tm="100000">
                                          <p:val>
                                            <p:strVal val="ppt_y"/>
                                          </p:val>
                                        </p:tav>
                                      </p:tavLst>
                                    </p:anim>
                                    <p:set>
                                      <p:cBhvr>
                                        <p:cTn id="367" dur="1" fill="hold">
                                          <p:stCondLst>
                                            <p:cond delay="2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3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3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3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3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3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3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3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3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3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3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3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3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3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3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3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3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3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3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3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3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3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3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3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3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3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3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3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3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3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3000" fill="hold"/>
                                        <p:tgtEl>
                                          <p:spTgt spid="4"/>
                                        </p:tgtEl>
                                        <p:attrNameLst>
                                          <p:attrName>ppt_w</p:attrName>
                                        </p:attrNameLst>
                                      </p:cBhvr>
                                      <p:tavLst>
                                        <p:tav tm="0">
                                          <p:val>
                                            <p:strVal val="4/3*#ppt_w"/>
                                          </p:val>
                                        </p:tav>
                                        <p:tav tm="100000">
                                          <p:val>
                                            <p:strVal val="#ppt_w"/>
                                          </p:val>
                                        </p:tav>
                                      </p:tavLst>
                                    </p:anim>
                                    <p:anim calcmode="lin" valueType="num">
                                      <p:cBhvr>
                                        <p:cTn id="431" dur="3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A85400">
                  <a:shade val="67500"/>
                  <a:satMod val="115000"/>
                </a:srgbClr>
              </a:gs>
              <a:gs pos="100000">
                <a:srgbClr val="A85400">
                  <a:shade val="100000"/>
                  <a:satMod val="115000"/>
                </a:srgbClr>
              </a:gs>
            </a:gsLst>
            <a:lin ang="162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8930" y="0"/>
            <a:ext cx="9152930"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0"/>
            <a:ext cx="9715568" cy="935835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0-ppt_w/2"/>
                                          </p:val>
                                        </p:tav>
                                      </p:tavLst>
                                    </p:anim>
                                    <p:anim calcmode="lin" valueType="num">
                                      <p:cBhvr additive="base">
                                        <p:cTn id="123" dur="2000"/>
                                        <p:tgtEl>
                                          <p:spTgt spid="5"/>
                                        </p:tgtEl>
                                        <p:attrNameLst>
                                          <p:attrName>ppt_y</p:attrName>
                                        </p:attrNameLst>
                                      </p:cBhvr>
                                      <p:tavLst>
                                        <p:tav tm="0">
                                          <p:val>
                                            <p:strVal val="ppt_y"/>
                                          </p:val>
                                        </p:tav>
                                        <p:tav tm="100000">
                                          <p:val>
                                            <p:strVal val="ppt_y"/>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0-ppt_w/2"/>
                                          </p:val>
                                        </p:tav>
                                      </p:tavLst>
                                    </p:anim>
                                    <p:anim calcmode="lin" valueType="num">
                                      <p:cBhvr additive="base">
                                        <p:cTn id="127" dur="2000"/>
                                        <p:tgtEl>
                                          <p:spTgt spid="7"/>
                                        </p:tgtEl>
                                        <p:attrNameLst>
                                          <p:attrName>ppt_y</p:attrName>
                                        </p:attrNameLst>
                                      </p:cBhvr>
                                      <p:tavLst>
                                        <p:tav tm="0">
                                          <p:val>
                                            <p:strVal val="ppt_y"/>
                                          </p:val>
                                        </p:tav>
                                        <p:tav tm="100000">
                                          <p:val>
                                            <p:strVal val="ppt_y"/>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0-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70789" cy="6858000"/>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0"/>
            <a:ext cx="9715568"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jpg"/>
          <p:cNvPicPr>
            <a:picLocks noChangeAspect="1"/>
          </p:cNvPicPr>
          <p:nvPr/>
        </p:nvPicPr>
        <p:blipFill>
          <a:blip r:embed="rId2"/>
          <a:stretch>
            <a:fillRect/>
          </a:stretch>
        </p:blipFill>
        <p:spPr>
          <a:xfrm>
            <a:off x="0" y="0"/>
            <a:ext cx="9179719"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accent6">
                  <a:lumMod val="40000"/>
                  <a:lumOff val="60000"/>
                </a:schemeClr>
              </a:gs>
              <a:gs pos="50000">
                <a:srgbClr val="FF6600">
                  <a:shade val="67500"/>
                  <a:satMod val="115000"/>
                </a:srgbClr>
              </a:gs>
              <a:gs pos="100000">
                <a:srgbClr val="FF6600">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5" name="4 Imagen" descr="0(21).jpg"/>
          <p:cNvPicPr>
            <a:picLocks noChangeAspect="1"/>
          </p:cNvPicPr>
          <p:nvPr/>
        </p:nvPicPr>
        <p:blipFill>
          <a:blip r:embed="rId2"/>
          <a:stretch>
            <a:fillRect/>
          </a:stretch>
        </p:blipFill>
        <p:spPr>
          <a:xfrm>
            <a:off x="0" y="0"/>
            <a:ext cx="9188648" cy="6858000"/>
          </a:xfrm>
          <a:prstGeom prst="rect">
            <a:avLst/>
          </a:prstGeom>
        </p:spPr>
      </p:pic>
      <p:sp>
        <p:nvSpPr>
          <p:cNvPr id="6" name="5 Intercalar"/>
          <p:cNvSpPr/>
          <p:nvPr/>
        </p:nvSpPr>
        <p:spPr>
          <a:xfrm>
            <a:off x="4071934" y="0"/>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7920108">
            <a:off x="3957011" y="-75671"/>
            <a:ext cx="1019709" cy="7066197"/>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6370369">
            <a:off x="4105098" y="-12795"/>
            <a:ext cx="928694" cy="7014742"/>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3100599">
            <a:off x="3977094" y="-6313"/>
            <a:ext cx="995899" cy="697885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9998179">
            <a:off x="4093975" y="25506"/>
            <a:ext cx="928694" cy="6996824"/>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1389734">
            <a:off x="4025933" y="9375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ntercalar"/>
          <p:cNvSpPr/>
          <p:nvPr/>
        </p:nvSpPr>
        <p:spPr>
          <a:xfrm rot="4658553">
            <a:off x="4056122" y="4442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espiral_png_by_malenyesotelo-d5frr4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929058" y="3000372"/>
            <a:ext cx="1235730" cy="1047281"/>
          </a:xfrm>
          <a:prstGeom prst="rect">
            <a:avLst/>
          </a:prstGeom>
          <a:scene3d>
            <a:camera prst="orthographicFront"/>
            <a:lightRig rig="threePt" dir="t"/>
          </a:scene3d>
          <a:sp3d>
            <a:bevelT w="152400" h="50800" prst="softRound"/>
          </a:sp3d>
        </p:spPr>
      </p:pic>
      <p:sp>
        <p:nvSpPr>
          <p:cNvPr id="14" name="13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ppt_x</p:attrName>
                                        </p:attrNameLst>
                                      </p:cBhvr>
                                      <p:tavLst>
                                        <p:tav tm="0">
                                          <p:val>
                                            <p:strVal val="ppt_x"/>
                                          </p:val>
                                        </p:tav>
                                        <p:tav tm="100000">
                                          <p:val>
                                            <p:fltVal val="0.5"/>
                                          </p:val>
                                        </p:tav>
                                      </p:tavLst>
                                    </p:anim>
                                    <p:anim calcmode="lin" valueType="num">
                                      <p:cBhvr>
                                        <p:cTn id="76" dur="2000"/>
                                        <p:tgtEl>
                                          <p:spTgt spid="6"/>
                                        </p:tgtEl>
                                        <p:attrNameLst>
                                          <p:attrName>ppt_y</p:attrName>
                                        </p:attrNameLst>
                                      </p:cBhvr>
                                      <p:tavLst>
                                        <p:tav tm="0">
                                          <p:val>
                                            <p:strVal val="ppt_y"/>
                                          </p:val>
                                        </p:tav>
                                        <p:tav tm="100000">
                                          <p:val>
                                            <p:fltVal val="0.5"/>
                                          </p:val>
                                        </p:tav>
                                      </p:tavLst>
                                    </p:anim>
                                    <p:set>
                                      <p:cBhvr>
                                        <p:cTn id="77" dur="1" fill="hold">
                                          <p:stCondLst>
                                            <p:cond delay="1999"/>
                                          </p:stCondLst>
                                        </p:cTn>
                                        <p:tgtEl>
                                          <p:spTgt spid="6"/>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3"/>
                                        </p:tgtEl>
                                        <p:attrNameLst>
                                          <p:attrName>ppt_w</p:attrName>
                                        </p:attrNameLst>
                                      </p:cBhvr>
                                      <p:tavLst>
                                        <p:tav tm="0">
                                          <p:val>
                                            <p:strVal val="ppt_w"/>
                                          </p:val>
                                        </p:tav>
                                        <p:tav tm="100000">
                                          <p:val>
                                            <p:fltVal val="0"/>
                                          </p:val>
                                        </p:tav>
                                      </p:tavLst>
                                    </p:anim>
                                    <p:anim calcmode="lin" valueType="num">
                                      <p:cBhvr>
                                        <p:cTn id="132" dur="2000"/>
                                        <p:tgtEl>
                                          <p:spTgt spid="13"/>
                                        </p:tgtEl>
                                        <p:attrNameLst>
                                          <p:attrName>ppt_h</p:attrName>
                                        </p:attrNameLst>
                                      </p:cBhvr>
                                      <p:tavLst>
                                        <p:tav tm="0">
                                          <p:val>
                                            <p:strVal val="ppt_h"/>
                                          </p:val>
                                        </p:tav>
                                        <p:tav tm="100000">
                                          <p:val>
                                            <p:fltVal val="0"/>
                                          </p:val>
                                        </p:tav>
                                      </p:tavLst>
                                    </p:anim>
                                    <p:anim calcmode="lin" valueType="num">
                                      <p:cBhvr>
                                        <p:cTn id="133" dur="2000"/>
                                        <p:tgtEl>
                                          <p:spTgt spid="13"/>
                                        </p:tgtEl>
                                        <p:attrNameLst>
                                          <p:attrName>ppt_x</p:attrName>
                                        </p:attrNameLst>
                                      </p:cBhvr>
                                      <p:tavLst>
                                        <p:tav tm="0">
                                          <p:val>
                                            <p:strVal val="ppt_x"/>
                                          </p:val>
                                        </p:tav>
                                        <p:tav tm="100000">
                                          <p:val>
                                            <p:fltVal val="0.5"/>
                                          </p:val>
                                        </p:tav>
                                      </p:tavLst>
                                    </p:anim>
                                    <p:anim calcmode="lin" valueType="num">
                                      <p:cBhvr>
                                        <p:cTn id="134" dur="2000"/>
                                        <p:tgtEl>
                                          <p:spTgt spid="13"/>
                                        </p:tgtEl>
                                        <p:attrNameLst>
                                          <p:attrName>ppt_y</p:attrName>
                                        </p:attrNameLst>
                                      </p:cBhvr>
                                      <p:tavLst>
                                        <p:tav tm="0">
                                          <p:val>
                                            <p:strVal val="ppt_y"/>
                                          </p:val>
                                        </p:tav>
                                        <p:tav tm="100000">
                                          <p:val>
                                            <p:fltVal val="0.5"/>
                                          </p:val>
                                        </p:tav>
                                      </p:tavLst>
                                    </p:anim>
                                    <p:set>
                                      <p:cBhvr>
                                        <p:cTn id="135" dur="1" fill="hold">
                                          <p:stCondLst>
                                            <p:cond delay="1999"/>
                                          </p:stCondLst>
                                        </p:cTn>
                                        <p:tgtEl>
                                          <p:spTgt spid="13"/>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p:cTn id="138" dur="2000" fill="hold"/>
                                        <p:tgtEl>
                                          <p:spTgt spid="5"/>
                                        </p:tgtEl>
                                        <p:attrNameLst>
                                          <p:attrName>ppt_w</p:attrName>
                                        </p:attrNameLst>
                                      </p:cBhvr>
                                      <p:tavLst>
                                        <p:tav tm="0">
                                          <p:val>
                                            <p:strVal val="4/3*#ppt_w"/>
                                          </p:val>
                                        </p:tav>
                                        <p:tav tm="100000">
                                          <p:val>
                                            <p:strVal val="#ppt_w"/>
                                          </p:val>
                                        </p:tav>
                                      </p:tavLst>
                                    </p:anim>
                                    <p:anim calcmode="lin" valueType="num">
                                      <p:cBhvr>
                                        <p:cTn id="139" dur="2000" fill="hold"/>
                                        <p:tgtEl>
                                          <p:spTgt spid="5"/>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5"/>
                                        </p:tgtEl>
                                        <p:attrNameLst>
                                          <p:attrName>style.visibility</p:attrName>
                                        </p:attrNameLst>
                                      </p:cBhvr>
                                      <p:to>
                                        <p:strVal val="visible"/>
                                      </p:to>
                                    </p:set>
                                    <p:animEffect transition="in" filter="wheel(8)">
                                      <p:cBhvr>
                                        <p:cTn id="14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33CC">
                  <a:shade val="67500"/>
                  <a:satMod val="115000"/>
                </a:srgbClr>
              </a:gs>
              <a:gs pos="100000">
                <a:srgbClr val="3333CC">
                  <a:shade val="100000"/>
                  <a:satMod val="115000"/>
                </a:srgbClr>
              </a:gs>
            </a:gsLst>
            <a:lin ang="162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26789" y="0"/>
            <a:ext cx="9170789"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285784"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79719" cy="6858000"/>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285784"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5696">
                  <a:shade val="67500"/>
                  <a:satMod val="115000"/>
                </a:srgbClr>
              </a:gs>
              <a:gs pos="100000">
                <a:srgbClr val="005696">
                  <a:shade val="100000"/>
                  <a:satMod val="115000"/>
                </a:srgbClr>
              </a:gs>
            </a:gsLst>
            <a:lin ang="10800000" scaled="1"/>
            <a:tileRect/>
          </a:gradFill>
        </p:spPr>
        <p:txBody>
          <a:bodyPr/>
          <a:lstStyle/>
          <a:p>
            <a:endParaRPr lang="es-ES" dirty="0"/>
          </a:p>
        </p:txBody>
      </p:sp>
      <p:pic>
        <p:nvPicPr>
          <p:cNvPr id="4" name="3 Imagen" descr="0(2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754405">
            <a:off x="6770547"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24303">
            <a:off x="6750361"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754405">
            <a:off x="5555615" y="2568264"/>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024303">
            <a:off x="5535429" y="4017419"/>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754405">
            <a:off x="4300795" y="2568267"/>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024303">
            <a:off x="4280609" y="4017422"/>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754405">
            <a:off x="3157790"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024303">
            <a:off x="3137604"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754405">
            <a:off x="194334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024303">
            <a:off x="1923157"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754405">
            <a:off x="800333" y="2568266"/>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024303">
            <a:off x="780147" y="4017421"/>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754405">
            <a:off x="-414113" y="2568265"/>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024303">
            <a:off x="-434299" y="4017420"/>
            <a:ext cx="2430342" cy="401033"/>
          </a:xfrm>
          <a:prstGeom prst="rect">
            <a:avLst/>
          </a:prstGeom>
          <a:gradFill flip="none" rotWithShape="1">
            <a:gsLst>
              <a:gs pos="37000">
                <a:schemeClr val="bg2">
                  <a:lumMod val="60000"/>
                  <a:lumOff val="40000"/>
                </a:schemeClr>
              </a:gs>
              <a:gs pos="50000">
                <a:srgbClr val="00359E">
                  <a:shade val="67500"/>
                  <a:satMod val="115000"/>
                </a:srgbClr>
              </a:gs>
              <a:gs pos="100000">
                <a:srgbClr val="00359E">
                  <a:shade val="100000"/>
                  <a:satMod val="115000"/>
                </a:srgbClr>
              </a:gs>
            </a:gsLst>
            <a:lin ang="81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0"/>
            <a:ext cx="9929882"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3" presetClass="entr" presetSubtype="5"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blinds(vertical)">
                                      <p:cBhvr>
                                        <p:cTn id="66" dur="2000"/>
                                        <p:tgtEl>
                                          <p:spTgt spid="5"/>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blinds(vertical)">
                                      <p:cBhvr>
                                        <p:cTn id="69" dur="2000"/>
                                        <p:tgtEl>
                                          <p:spTgt spid="6"/>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linds(vertical)">
                                      <p:cBhvr>
                                        <p:cTn id="72" dur="2000"/>
                                        <p:tgtEl>
                                          <p:spTgt spid="7"/>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linds(vertical)">
                                      <p:cBhvr>
                                        <p:cTn id="75" dur="2000"/>
                                        <p:tgtEl>
                                          <p:spTgt spid="8"/>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blinds(vertical)">
                                      <p:cBhvr>
                                        <p:cTn id="78" dur="2000"/>
                                        <p:tgtEl>
                                          <p:spTgt spid="9"/>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vertical)">
                                      <p:cBhvr>
                                        <p:cTn id="81" dur="2000"/>
                                        <p:tgtEl>
                                          <p:spTgt spid="10"/>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blinds(vertical)">
                                      <p:cBhvr>
                                        <p:cTn id="84" dur="2000"/>
                                        <p:tgtEl>
                                          <p:spTgt spid="11"/>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linds(vertical)">
                                      <p:cBhvr>
                                        <p:cTn id="87" dur="2000"/>
                                        <p:tgtEl>
                                          <p:spTgt spid="12"/>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blinds(vertical)">
                                      <p:cBhvr>
                                        <p:cTn id="90" dur="2000"/>
                                        <p:tgtEl>
                                          <p:spTgt spid="13"/>
                                        </p:tgtEl>
                                      </p:cBhvr>
                                    </p:animEffect>
                                  </p:childTnLst>
                                </p:cTn>
                              </p:par>
                              <p:par>
                                <p:cTn id="91" presetID="3" presetClass="entr" presetSubtype="5"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blinds(vertical)">
                                      <p:cBhvr>
                                        <p:cTn id="93" dur="2000"/>
                                        <p:tgtEl>
                                          <p:spTgt spid="14"/>
                                        </p:tgtEl>
                                      </p:cBhvr>
                                    </p:animEffect>
                                  </p:childTnLst>
                                </p:cTn>
                              </p:par>
                              <p:par>
                                <p:cTn id="94" presetID="3" presetClass="entr" presetSubtype="5"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linds(vertical)">
                                      <p:cBhvr>
                                        <p:cTn id="96" dur="2000"/>
                                        <p:tgtEl>
                                          <p:spTgt spid="15"/>
                                        </p:tgtEl>
                                      </p:cBhvr>
                                    </p:animEffect>
                                  </p:childTnLst>
                                </p:cTn>
                              </p:par>
                              <p:par>
                                <p:cTn id="97" presetID="3" presetClass="entr" presetSubtype="5"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linds(vertical)">
                                      <p:cBhvr>
                                        <p:cTn id="99" dur="2000"/>
                                        <p:tgtEl>
                                          <p:spTgt spid="16"/>
                                        </p:tgtEl>
                                      </p:cBhvr>
                                    </p:animEffect>
                                  </p:childTnLst>
                                </p:cTn>
                              </p:par>
                              <p:par>
                                <p:cTn id="100" presetID="3" presetClass="entr" presetSubtype="5"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linds(vertical)">
                                      <p:cBhvr>
                                        <p:cTn id="102" dur="2000"/>
                                        <p:tgtEl>
                                          <p:spTgt spid="17"/>
                                        </p:tgtEl>
                                      </p:cBhvr>
                                    </p:animEffect>
                                  </p:childTnLst>
                                </p:cTn>
                              </p:par>
                              <p:par>
                                <p:cTn id="103" presetID="3" presetClass="entr" presetSubtype="5"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linds(vertical)">
                                      <p:cBhvr>
                                        <p:cTn id="105" dur="2000"/>
                                        <p:tgtEl>
                                          <p:spTgt spid="1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0-ppt_w/2"/>
                                          </p:val>
                                        </p:tav>
                                      </p:tavLst>
                                    </p:anim>
                                    <p:anim calcmode="lin" valueType="num">
                                      <p:cBhvr additive="base">
                                        <p:cTn id="109" dur="2000"/>
                                        <p:tgtEl>
                                          <p:spTgt spid="5"/>
                                        </p:tgtEl>
                                        <p:attrNameLst>
                                          <p:attrName>ppt_y</p:attrName>
                                        </p:attrNameLst>
                                      </p:cBhvr>
                                      <p:tavLst>
                                        <p:tav tm="0">
                                          <p:val>
                                            <p:strVal val="ppt_y"/>
                                          </p:val>
                                        </p:tav>
                                        <p:tav tm="100000">
                                          <p:val>
                                            <p:strVal val="0-ppt_h/2"/>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0-ppt_w/2"/>
                                          </p:val>
                                        </p:tav>
                                      </p:tavLst>
                                    </p:anim>
                                    <p:anim calcmode="lin" valueType="num">
                                      <p:cBhvr additive="base">
                                        <p:cTn id="113" dur="2000"/>
                                        <p:tgtEl>
                                          <p:spTgt spid="7"/>
                                        </p:tgtEl>
                                        <p:attrNameLst>
                                          <p:attrName>ppt_y</p:attrName>
                                        </p:attrNameLst>
                                      </p:cBhvr>
                                      <p:tavLst>
                                        <p:tav tm="0">
                                          <p:val>
                                            <p:strVal val="ppt_y"/>
                                          </p:val>
                                        </p:tav>
                                        <p:tav tm="100000">
                                          <p:val>
                                            <p:strVal val="0-ppt_h/2"/>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0-ppt_w/2"/>
                                          </p:val>
                                        </p:tav>
                                      </p:tavLst>
                                    </p:anim>
                                    <p:anim calcmode="lin" valueType="num">
                                      <p:cBhvr additive="base">
                                        <p:cTn id="117" dur="2000"/>
                                        <p:tgtEl>
                                          <p:spTgt spid="9"/>
                                        </p:tgtEl>
                                        <p:attrNameLst>
                                          <p:attrName>ppt_y</p:attrName>
                                        </p:attrNameLst>
                                      </p:cBhvr>
                                      <p:tavLst>
                                        <p:tav tm="0">
                                          <p:val>
                                            <p:strVal val="ppt_y"/>
                                          </p:val>
                                        </p:tav>
                                        <p:tav tm="100000">
                                          <p:val>
                                            <p:strVal val="0-ppt_h/2"/>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0-ppt_w/2"/>
                                          </p:val>
                                        </p:tav>
                                      </p:tavLst>
                                    </p:anim>
                                    <p:anim calcmode="lin" valueType="num">
                                      <p:cBhvr additive="base">
                                        <p:cTn id="121" dur="2000"/>
                                        <p:tgtEl>
                                          <p:spTgt spid="11"/>
                                        </p:tgtEl>
                                        <p:attrNameLst>
                                          <p:attrName>ppt_y</p:attrName>
                                        </p:attrNameLst>
                                      </p:cBhvr>
                                      <p:tavLst>
                                        <p:tav tm="0">
                                          <p:val>
                                            <p:strVal val="ppt_y"/>
                                          </p:val>
                                        </p:tav>
                                        <p:tav tm="100000">
                                          <p:val>
                                            <p:strVal val="0-ppt_h/2"/>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0-ppt_w/2"/>
                                          </p:val>
                                        </p:tav>
                                      </p:tavLst>
                                    </p:anim>
                                    <p:anim calcmode="lin" valueType="num">
                                      <p:cBhvr additive="base">
                                        <p:cTn id="125" dur="2000"/>
                                        <p:tgtEl>
                                          <p:spTgt spid="13"/>
                                        </p:tgtEl>
                                        <p:attrNameLst>
                                          <p:attrName>ppt_y</p:attrName>
                                        </p:attrNameLst>
                                      </p:cBhvr>
                                      <p:tavLst>
                                        <p:tav tm="0">
                                          <p:val>
                                            <p:strVal val="ppt_y"/>
                                          </p:val>
                                        </p:tav>
                                        <p:tav tm="100000">
                                          <p:val>
                                            <p:strVal val="0-ppt_h/2"/>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0-ppt_w/2"/>
                                          </p:val>
                                        </p:tav>
                                      </p:tavLst>
                                    </p:anim>
                                    <p:anim calcmode="lin" valueType="num">
                                      <p:cBhvr additive="base">
                                        <p:cTn id="129" dur="2000"/>
                                        <p:tgtEl>
                                          <p:spTgt spid="15"/>
                                        </p:tgtEl>
                                        <p:attrNameLst>
                                          <p:attrName>ppt_y</p:attrName>
                                        </p:attrNameLst>
                                      </p:cBhvr>
                                      <p:tavLst>
                                        <p:tav tm="0">
                                          <p:val>
                                            <p:strVal val="ppt_y"/>
                                          </p:val>
                                        </p:tav>
                                        <p:tav tm="100000">
                                          <p:val>
                                            <p:strVal val="0-ppt_h/2"/>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0-ppt_w/2"/>
                                          </p:val>
                                        </p:tav>
                                      </p:tavLst>
                                    </p:anim>
                                    <p:anim calcmode="lin" valueType="num">
                                      <p:cBhvr additive="base">
                                        <p:cTn id="133" dur="2000"/>
                                        <p:tgtEl>
                                          <p:spTgt spid="17"/>
                                        </p:tgtEl>
                                        <p:attrNameLst>
                                          <p:attrName>ppt_y</p:attrName>
                                        </p:attrNameLst>
                                      </p:cBhvr>
                                      <p:tavLst>
                                        <p:tav tm="0">
                                          <p:val>
                                            <p:strVal val="ppt_y"/>
                                          </p:val>
                                        </p:tav>
                                        <p:tav tm="100000">
                                          <p:val>
                                            <p:strVal val="0-ppt_h/2"/>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1+ppt_h/2"/>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1+ppt_h/2"/>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1+ppt_h/2"/>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1+ppt_h/2"/>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1+ppt_h/2"/>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12"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1+ppt_h/2"/>
                                          </p:val>
                                        </p:tav>
                                      </p:tavLst>
                                    </p:anim>
                                    <p:set>
                                      <p:cBhvr>
                                        <p:cTn id="162" dur="1" fill="hold">
                                          <p:stCondLst>
                                            <p:cond delay="1999"/>
                                          </p:stCondLst>
                                        </p:cTn>
                                        <p:tgtEl>
                                          <p:spTgt spid="18"/>
                                        </p:tgtEl>
                                        <p:attrNameLst>
                                          <p:attrName>style.visibility</p:attrName>
                                        </p:attrNameLst>
                                      </p:cBhvr>
                                      <p:to>
                                        <p:strVal val="hidden"/>
                                      </p:to>
                                    </p:set>
                                  </p:childTnLst>
                                </p:cTn>
                              </p:par>
                              <p:par>
                                <p:cTn id="163" presetID="2" presetClass="exit" presetSubtype="8"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0-ppt_w/2"/>
                                          </p:val>
                                        </p:tav>
                                      </p:tavLst>
                                    </p:anim>
                                    <p:anim calcmode="lin" valueType="num">
                                      <p:cBhvr additive="base">
                                        <p:cTn id="165" dur="2000"/>
                                        <p:tgtEl>
                                          <p:spTgt spid="5"/>
                                        </p:tgtEl>
                                        <p:attrNameLst>
                                          <p:attrName>ppt_y</p:attrName>
                                        </p:attrNameLst>
                                      </p:cBhvr>
                                      <p:tavLst>
                                        <p:tav tm="0">
                                          <p:val>
                                            <p:strVal val="ppt_y"/>
                                          </p:val>
                                        </p:tav>
                                        <p:tav tm="100000">
                                          <p:val>
                                            <p:strVal val="ppt_y"/>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8" fill="hold" grpId="3" nodeType="withEffect">
                                  <p:stCondLst>
                                    <p:cond delay="0"/>
                                  </p:stCondLst>
                                  <p:childTnLst>
                                    <p:anim calcmode="lin" valueType="num">
                                      <p:cBhvr additive="base">
                                        <p:cTn id="168" dur="2000"/>
                                        <p:tgtEl>
                                          <p:spTgt spid="6"/>
                                        </p:tgtEl>
                                        <p:attrNameLst>
                                          <p:attrName>ppt_x</p:attrName>
                                        </p:attrNameLst>
                                      </p:cBhvr>
                                      <p:tavLst>
                                        <p:tav tm="0">
                                          <p:val>
                                            <p:strVal val="ppt_x"/>
                                          </p:val>
                                        </p:tav>
                                        <p:tav tm="100000">
                                          <p:val>
                                            <p:strVal val="0-ppt_w/2"/>
                                          </p:val>
                                        </p:tav>
                                      </p:tavLst>
                                    </p:anim>
                                    <p:anim calcmode="lin" valueType="num">
                                      <p:cBhvr additive="base">
                                        <p:cTn id="169" dur="2000"/>
                                        <p:tgtEl>
                                          <p:spTgt spid="6"/>
                                        </p:tgtEl>
                                        <p:attrNameLst>
                                          <p:attrName>ppt_y</p:attrName>
                                        </p:attrNameLst>
                                      </p:cBhvr>
                                      <p:tavLst>
                                        <p:tav tm="0">
                                          <p:val>
                                            <p:strVal val="ppt_y"/>
                                          </p:val>
                                        </p:tav>
                                        <p:tav tm="100000">
                                          <p:val>
                                            <p:strVal val="ppt_y"/>
                                          </p:val>
                                        </p:tav>
                                      </p:tavLst>
                                    </p:anim>
                                    <p:set>
                                      <p:cBhvr>
                                        <p:cTn id="170" dur="1" fill="hold">
                                          <p:stCondLst>
                                            <p:cond delay="1999"/>
                                          </p:stCondLst>
                                        </p:cTn>
                                        <p:tgtEl>
                                          <p:spTgt spid="6"/>
                                        </p:tgtEl>
                                        <p:attrNameLst>
                                          <p:attrName>style.visibility</p:attrName>
                                        </p:attrNameLst>
                                      </p:cBhvr>
                                      <p:to>
                                        <p:strVal val="hidden"/>
                                      </p:to>
                                    </p:set>
                                  </p:childTnLst>
                                </p:cTn>
                              </p:par>
                              <p:par>
                                <p:cTn id="171" presetID="2" presetClass="exit" presetSubtype="8" fill="hold" grpId="3" nodeType="withEffect">
                                  <p:stCondLst>
                                    <p:cond delay="0"/>
                                  </p:stCondLst>
                                  <p:childTnLst>
                                    <p:anim calcmode="lin" valueType="num">
                                      <p:cBhvr additive="base">
                                        <p:cTn id="172" dur="2000"/>
                                        <p:tgtEl>
                                          <p:spTgt spid="7"/>
                                        </p:tgtEl>
                                        <p:attrNameLst>
                                          <p:attrName>ppt_x</p:attrName>
                                        </p:attrNameLst>
                                      </p:cBhvr>
                                      <p:tavLst>
                                        <p:tav tm="0">
                                          <p:val>
                                            <p:strVal val="ppt_x"/>
                                          </p:val>
                                        </p:tav>
                                        <p:tav tm="100000">
                                          <p:val>
                                            <p:strVal val="0-ppt_w/2"/>
                                          </p:val>
                                        </p:tav>
                                      </p:tavLst>
                                    </p:anim>
                                    <p:anim calcmode="lin" valueType="num">
                                      <p:cBhvr additive="base">
                                        <p:cTn id="173" dur="2000"/>
                                        <p:tgtEl>
                                          <p:spTgt spid="7"/>
                                        </p:tgtEl>
                                        <p:attrNameLst>
                                          <p:attrName>ppt_y</p:attrName>
                                        </p:attrNameLst>
                                      </p:cBhvr>
                                      <p:tavLst>
                                        <p:tav tm="0">
                                          <p:val>
                                            <p:strVal val="ppt_y"/>
                                          </p:val>
                                        </p:tav>
                                        <p:tav tm="100000">
                                          <p:val>
                                            <p:strVal val="ppt_y"/>
                                          </p:val>
                                        </p:tav>
                                      </p:tavLst>
                                    </p:anim>
                                    <p:set>
                                      <p:cBhvr>
                                        <p:cTn id="174" dur="1" fill="hold">
                                          <p:stCondLst>
                                            <p:cond delay="1999"/>
                                          </p:stCondLst>
                                        </p:cTn>
                                        <p:tgtEl>
                                          <p:spTgt spid="7"/>
                                        </p:tgtEl>
                                        <p:attrNameLst>
                                          <p:attrName>style.visibility</p:attrName>
                                        </p:attrNameLst>
                                      </p:cBhvr>
                                      <p:to>
                                        <p:strVal val="hidden"/>
                                      </p:to>
                                    </p:set>
                                  </p:childTnLst>
                                </p:cTn>
                              </p:par>
                              <p:par>
                                <p:cTn id="175" presetID="2" presetClass="exit" presetSubtype="8" fill="hold" grpId="3"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0-ppt_w/2"/>
                                          </p:val>
                                        </p:tav>
                                      </p:tavLst>
                                    </p:anim>
                                    <p:anim calcmode="lin" valueType="num">
                                      <p:cBhvr additive="base">
                                        <p:cTn id="177" dur="2000"/>
                                        <p:tgtEl>
                                          <p:spTgt spid="8"/>
                                        </p:tgtEl>
                                        <p:attrNameLst>
                                          <p:attrName>ppt_y</p:attrName>
                                        </p:attrNameLst>
                                      </p:cBhvr>
                                      <p:tavLst>
                                        <p:tav tm="0">
                                          <p:val>
                                            <p:strVal val="ppt_y"/>
                                          </p:val>
                                        </p:tav>
                                        <p:tav tm="100000">
                                          <p:val>
                                            <p:strVal val="ppt_y"/>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2000"/>
                                        <p:tgtEl>
                                          <p:spTgt spid="9"/>
                                        </p:tgtEl>
                                        <p:attrNameLst>
                                          <p:attrName>ppt_x</p:attrName>
                                        </p:attrNameLst>
                                      </p:cBhvr>
                                      <p:tavLst>
                                        <p:tav tm="0">
                                          <p:val>
                                            <p:strVal val="ppt_x"/>
                                          </p:val>
                                        </p:tav>
                                        <p:tav tm="100000">
                                          <p:val>
                                            <p:strVal val="0-ppt_w/2"/>
                                          </p:val>
                                        </p:tav>
                                      </p:tavLst>
                                    </p:anim>
                                    <p:anim calcmode="lin" valueType="num">
                                      <p:cBhvr additive="base">
                                        <p:cTn id="181" dur="2000"/>
                                        <p:tgtEl>
                                          <p:spTgt spid="9"/>
                                        </p:tgtEl>
                                        <p:attrNameLst>
                                          <p:attrName>ppt_y</p:attrName>
                                        </p:attrNameLst>
                                      </p:cBhvr>
                                      <p:tavLst>
                                        <p:tav tm="0">
                                          <p:val>
                                            <p:strVal val="ppt_y"/>
                                          </p:val>
                                        </p:tav>
                                        <p:tav tm="100000">
                                          <p:val>
                                            <p:strVal val="ppt_y"/>
                                          </p:val>
                                        </p:tav>
                                      </p:tavLst>
                                    </p:anim>
                                    <p:set>
                                      <p:cBhvr>
                                        <p:cTn id="182" dur="1" fill="hold">
                                          <p:stCondLst>
                                            <p:cond delay="1999"/>
                                          </p:stCondLst>
                                        </p:cTn>
                                        <p:tgtEl>
                                          <p:spTgt spid="9"/>
                                        </p:tgtEl>
                                        <p:attrNameLst>
                                          <p:attrName>style.visibility</p:attrName>
                                        </p:attrNameLst>
                                      </p:cBhvr>
                                      <p:to>
                                        <p:strVal val="hidden"/>
                                      </p:to>
                                    </p:set>
                                  </p:childTnLst>
                                </p:cTn>
                              </p:par>
                              <p:par>
                                <p:cTn id="183" presetID="2" presetClass="exit" presetSubtype="8" fill="hold" grpId="3" nodeType="withEffect">
                                  <p:stCondLst>
                                    <p:cond delay="0"/>
                                  </p:stCondLst>
                                  <p:childTnLst>
                                    <p:anim calcmode="lin" valueType="num">
                                      <p:cBhvr additive="base">
                                        <p:cTn id="184" dur="2000"/>
                                        <p:tgtEl>
                                          <p:spTgt spid="10"/>
                                        </p:tgtEl>
                                        <p:attrNameLst>
                                          <p:attrName>ppt_x</p:attrName>
                                        </p:attrNameLst>
                                      </p:cBhvr>
                                      <p:tavLst>
                                        <p:tav tm="0">
                                          <p:val>
                                            <p:strVal val="ppt_x"/>
                                          </p:val>
                                        </p:tav>
                                        <p:tav tm="100000">
                                          <p:val>
                                            <p:strVal val="0-ppt_w/2"/>
                                          </p:val>
                                        </p:tav>
                                      </p:tavLst>
                                    </p:anim>
                                    <p:anim calcmode="lin" valueType="num">
                                      <p:cBhvr additive="base">
                                        <p:cTn id="185" dur="2000"/>
                                        <p:tgtEl>
                                          <p:spTgt spid="10"/>
                                        </p:tgtEl>
                                        <p:attrNameLst>
                                          <p:attrName>ppt_y</p:attrName>
                                        </p:attrNameLst>
                                      </p:cBhvr>
                                      <p:tavLst>
                                        <p:tav tm="0">
                                          <p:val>
                                            <p:strVal val="ppt_y"/>
                                          </p:val>
                                        </p:tav>
                                        <p:tav tm="100000">
                                          <p:val>
                                            <p:strVal val="ppt_y"/>
                                          </p:val>
                                        </p:tav>
                                      </p:tavLst>
                                    </p:anim>
                                    <p:set>
                                      <p:cBhvr>
                                        <p:cTn id="186" dur="1" fill="hold">
                                          <p:stCondLst>
                                            <p:cond delay="1999"/>
                                          </p:stCondLst>
                                        </p:cTn>
                                        <p:tgtEl>
                                          <p:spTgt spid="10"/>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2000"/>
                                        <p:tgtEl>
                                          <p:spTgt spid="11"/>
                                        </p:tgtEl>
                                        <p:attrNameLst>
                                          <p:attrName>ppt_x</p:attrName>
                                        </p:attrNameLst>
                                      </p:cBhvr>
                                      <p:tavLst>
                                        <p:tav tm="0">
                                          <p:val>
                                            <p:strVal val="ppt_x"/>
                                          </p:val>
                                        </p:tav>
                                        <p:tav tm="100000">
                                          <p:val>
                                            <p:strVal val="0-ppt_w/2"/>
                                          </p:val>
                                        </p:tav>
                                      </p:tavLst>
                                    </p:anim>
                                    <p:anim calcmode="lin" valueType="num">
                                      <p:cBhvr additive="base">
                                        <p:cTn id="189" dur="2000"/>
                                        <p:tgtEl>
                                          <p:spTgt spid="11"/>
                                        </p:tgtEl>
                                        <p:attrNameLst>
                                          <p:attrName>ppt_y</p:attrName>
                                        </p:attrNameLst>
                                      </p:cBhvr>
                                      <p:tavLst>
                                        <p:tav tm="0">
                                          <p:val>
                                            <p:strVal val="ppt_y"/>
                                          </p:val>
                                        </p:tav>
                                        <p:tav tm="100000">
                                          <p:val>
                                            <p:strVal val="ppt_y"/>
                                          </p:val>
                                        </p:tav>
                                      </p:tavLst>
                                    </p:anim>
                                    <p:set>
                                      <p:cBhvr>
                                        <p:cTn id="190" dur="1" fill="hold">
                                          <p:stCondLst>
                                            <p:cond delay="1999"/>
                                          </p:stCondLst>
                                        </p:cTn>
                                        <p:tgtEl>
                                          <p:spTgt spid="11"/>
                                        </p:tgtEl>
                                        <p:attrNameLst>
                                          <p:attrName>style.visibility</p:attrName>
                                        </p:attrNameLst>
                                      </p:cBhvr>
                                      <p:to>
                                        <p:strVal val="hidden"/>
                                      </p:to>
                                    </p:set>
                                  </p:childTnLst>
                                </p:cTn>
                              </p:par>
                              <p:par>
                                <p:cTn id="191" presetID="2" presetClass="exit" presetSubtype="8" fill="hold" grpId="3" nodeType="withEffect">
                                  <p:stCondLst>
                                    <p:cond delay="0"/>
                                  </p:stCondLst>
                                  <p:childTnLst>
                                    <p:anim calcmode="lin" valueType="num">
                                      <p:cBhvr additive="base">
                                        <p:cTn id="192" dur="2000"/>
                                        <p:tgtEl>
                                          <p:spTgt spid="12"/>
                                        </p:tgtEl>
                                        <p:attrNameLst>
                                          <p:attrName>ppt_x</p:attrName>
                                        </p:attrNameLst>
                                      </p:cBhvr>
                                      <p:tavLst>
                                        <p:tav tm="0">
                                          <p:val>
                                            <p:strVal val="ppt_x"/>
                                          </p:val>
                                        </p:tav>
                                        <p:tav tm="100000">
                                          <p:val>
                                            <p:strVal val="0-ppt_w/2"/>
                                          </p:val>
                                        </p:tav>
                                      </p:tavLst>
                                    </p:anim>
                                    <p:anim calcmode="lin" valueType="num">
                                      <p:cBhvr additive="base">
                                        <p:cTn id="193" dur="2000"/>
                                        <p:tgtEl>
                                          <p:spTgt spid="12"/>
                                        </p:tgtEl>
                                        <p:attrNameLst>
                                          <p:attrName>ppt_y</p:attrName>
                                        </p:attrNameLst>
                                      </p:cBhvr>
                                      <p:tavLst>
                                        <p:tav tm="0">
                                          <p:val>
                                            <p:strVal val="ppt_y"/>
                                          </p:val>
                                        </p:tav>
                                        <p:tav tm="100000">
                                          <p:val>
                                            <p:strVal val="ppt_y"/>
                                          </p:val>
                                        </p:tav>
                                      </p:tavLst>
                                    </p:anim>
                                    <p:set>
                                      <p:cBhvr>
                                        <p:cTn id="194" dur="1" fill="hold">
                                          <p:stCondLst>
                                            <p:cond delay="1999"/>
                                          </p:stCondLst>
                                        </p:cTn>
                                        <p:tgtEl>
                                          <p:spTgt spid="12"/>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2000"/>
                                        <p:tgtEl>
                                          <p:spTgt spid="13"/>
                                        </p:tgtEl>
                                        <p:attrNameLst>
                                          <p:attrName>ppt_x</p:attrName>
                                        </p:attrNameLst>
                                      </p:cBhvr>
                                      <p:tavLst>
                                        <p:tav tm="0">
                                          <p:val>
                                            <p:strVal val="ppt_x"/>
                                          </p:val>
                                        </p:tav>
                                        <p:tav tm="100000">
                                          <p:val>
                                            <p:strVal val="0-ppt_w/2"/>
                                          </p:val>
                                        </p:tav>
                                      </p:tavLst>
                                    </p:anim>
                                    <p:anim calcmode="lin" valueType="num">
                                      <p:cBhvr additive="base">
                                        <p:cTn id="197" dur="2000"/>
                                        <p:tgtEl>
                                          <p:spTgt spid="13"/>
                                        </p:tgtEl>
                                        <p:attrNameLst>
                                          <p:attrName>ppt_y</p:attrName>
                                        </p:attrNameLst>
                                      </p:cBhvr>
                                      <p:tavLst>
                                        <p:tav tm="0">
                                          <p:val>
                                            <p:strVal val="ppt_y"/>
                                          </p:val>
                                        </p:tav>
                                        <p:tav tm="100000">
                                          <p:val>
                                            <p:strVal val="ppt_y"/>
                                          </p:val>
                                        </p:tav>
                                      </p:tavLst>
                                    </p:anim>
                                    <p:set>
                                      <p:cBhvr>
                                        <p:cTn id="198" dur="1" fill="hold">
                                          <p:stCondLst>
                                            <p:cond delay="1999"/>
                                          </p:stCondLst>
                                        </p:cTn>
                                        <p:tgtEl>
                                          <p:spTgt spid="13"/>
                                        </p:tgtEl>
                                        <p:attrNameLst>
                                          <p:attrName>style.visibility</p:attrName>
                                        </p:attrNameLst>
                                      </p:cBhvr>
                                      <p:to>
                                        <p:strVal val="hidden"/>
                                      </p:to>
                                    </p:set>
                                  </p:childTnLst>
                                </p:cTn>
                              </p:par>
                              <p:par>
                                <p:cTn id="199" presetID="2" presetClass="exit" presetSubtype="8" fill="hold" grpId="3" nodeType="withEffect">
                                  <p:stCondLst>
                                    <p:cond delay="0"/>
                                  </p:stCondLst>
                                  <p:childTnLst>
                                    <p:anim calcmode="lin" valueType="num">
                                      <p:cBhvr additive="base">
                                        <p:cTn id="200" dur="2000"/>
                                        <p:tgtEl>
                                          <p:spTgt spid="14"/>
                                        </p:tgtEl>
                                        <p:attrNameLst>
                                          <p:attrName>ppt_x</p:attrName>
                                        </p:attrNameLst>
                                      </p:cBhvr>
                                      <p:tavLst>
                                        <p:tav tm="0">
                                          <p:val>
                                            <p:strVal val="ppt_x"/>
                                          </p:val>
                                        </p:tav>
                                        <p:tav tm="100000">
                                          <p:val>
                                            <p:strVal val="0-ppt_w/2"/>
                                          </p:val>
                                        </p:tav>
                                      </p:tavLst>
                                    </p:anim>
                                    <p:anim calcmode="lin" valueType="num">
                                      <p:cBhvr additive="base">
                                        <p:cTn id="201" dur="2000"/>
                                        <p:tgtEl>
                                          <p:spTgt spid="14"/>
                                        </p:tgtEl>
                                        <p:attrNameLst>
                                          <p:attrName>ppt_y</p:attrName>
                                        </p:attrNameLst>
                                      </p:cBhvr>
                                      <p:tavLst>
                                        <p:tav tm="0">
                                          <p:val>
                                            <p:strVal val="ppt_y"/>
                                          </p:val>
                                        </p:tav>
                                        <p:tav tm="100000">
                                          <p:val>
                                            <p:strVal val="ppt_y"/>
                                          </p:val>
                                        </p:tav>
                                      </p:tavLst>
                                    </p:anim>
                                    <p:set>
                                      <p:cBhvr>
                                        <p:cTn id="202" dur="1" fill="hold">
                                          <p:stCondLst>
                                            <p:cond delay="1999"/>
                                          </p:stCondLst>
                                        </p:cTn>
                                        <p:tgtEl>
                                          <p:spTgt spid="14"/>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2000"/>
                                        <p:tgtEl>
                                          <p:spTgt spid="15"/>
                                        </p:tgtEl>
                                        <p:attrNameLst>
                                          <p:attrName>ppt_x</p:attrName>
                                        </p:attrNameLst>
                                      </p:cBhvr>
                                      <p:tavLst>
                                        <p:tav tm="0">
                                          <p:val>
                                            <p:strVal val="ppt_x"/>
                                          </p:val>
                                        </p:tav>
                                        <p:tav tm="100000">
                                          <p:val>
                                            <p:strVal val="0-ppt_w/2"/>
                                          </p:val>
                                        </p:tav>
                                      </p:tavLst>
                                    </p:anim>
                                    <p:anim calcmode="lin" valueType="num">
                                      <p:cBhvr additive="base">
                                        <p:cTn id="205" dur="2000"/>
                                        <p:tgtEl>
                                          <p:spTgt spid="15"/>
                                        </p:tgtEl>
                                        <p:attrNameLst>
                                          <p:attrName>ppt_y</p:attrName>
                                        </p:attrNameLst>
                                      </p:cBhvr>
                                      <p:tavLst>
                                        <p:tav tm="0">
                                          <p:val>
                                            <p:strVal val="ppt_y"/>
                                          </p:val>
                                        </p:tav>
                                        <p:tav tm="100000">
                                          <p:val>
                                            <p:strVal val="ppt_y"/>
                                          </p:val>
                                        </p:tav>
                                      </p:tavLst>
                                    </p:anim>
                                    <p:set>
                                      <p:cBhvr>
                                        <p:cTn id="206" dur="1" fill="hold">
                                          <p:stCondLst>
                                            <p:cond delay="1999"/>
                                          </p:stCondLst>
                                        </p:cTn>
                                        <p:tgtEl>
                                          <p:spTgt spid="15"/>
                                        </p:tgtEl>
                                        <p:attrNameLst>
                                          <p:attrName>style.visibility</p:attrName>
                                        </p:attrNameLst>
                                      </p:cBhvr>
                                      <p:to>
                                        <p:strVal val="hidden"/>
                                      </p:to>
                                    </p:set>
                                  </p:childTnLst>
                                </p:cTn>
                              </p:par>
                              <p:par>
                                <p:cTn id="207" presetID="2" presetClass="exit" presetSubtype="8" fill="hold" grpId="3" nodeType="withEffect">
                                  <p:stCondLst>
                                    <p:cond delay="0"/>
                                  </p:stCondLst>
                                  <p:childTnLst>
                                    <p:anim calcmode="lin" valueType="num">
                                      <p:cBhvr additive="base">
                                        <p:cTn id="208" dur="2000"/>
                                        <p:tgtEl>
                                          <p:spTgt spid="16"/>
                                        </p:tgtEl>
                                        <p:attrNameLst>
                                          <p:attrName>ppt_x</p:attrName>
                                        </p:attrNameLst>
                                      </p:cBhvr>
                                      <p:tavLst>
                                        <p:tav tm="0">
                                          <p:val>
                                            <p:strVal val="ppt_x"/>
                                          </p:val>
                                        </p:tav>
                                        <p:tav tm="100000">
                                          <p:val>
                                            <p:strVal val="0-ppt_w/2"/>
                                          </p:val>
                                        </p:tav>
                                      </p:tavLst>
                                    </p:anim>
                                    <p:anim calcmode="lin" valueType="num">
                                      <p:cBhvr additive="base">
                                        <p:cTn id="209" dur="2000"/>
                                        <p:tgtEl>
                                          <p:spTgt spid="16"/>
                                        </p:tgtEl>
                                        <p:attrNameLst>
                                          <p:attrName>ppt_y</p:attrName>
                                        </p:attrNameLst>
                                      </p:cBhvr>
                                      <p:tavLst>
                                        <p:tav tm="0">
                                          <p:val>
                                            <p:strVal val="ppt_y"/>
                                          </p:val>
                                        </p:tav>
                                        <p:tav tm="100000">
                                          <p:val>
                                            <p:strVal val="ppt_y"/>
                                          </p:val>
                                        </p:tav>
                                      </p:tavLst>
                                    </p:anim>
                                    <p:set>
                                      <p:cBhvr>
                                        <p:cTn id="210" dur="1" fill="hold">
                                          <p:stCondLst>
                                            <p:cond delay="1999"/>
                                          </p:stCondLst>
                                        </p:cTn>
                                        <p:tgtEl>
                                          <p:spTgt spid="16"/>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2000"/>
                                        <p:tgtEl>
                                          <p:spTgt spid="17"/>
                                        </p:tgtEl>
                                        <p:attrNameLst>
                                          <p:attrName>ppt_x</p:attrName>
                                        </p:attrNameLst>
                                      </p:cBhvr>
                                      <p:tavLst>
                                        <p:tav tm="0">
                                          <p:val>
                                            <p:strVal val="ppt_x"/>
                                          </p:val>
                                        </p:tav>
                                        <p:tav tm="100000">
                                          <p:val>
                                            <p:strVal val="0-ppt_w/2"/>
                                          </p:val>
                                        </p:tav>
                                      </p:tavLst>
                                    </p:anim>
                                    <p:anim calcmode="lin" valueType="num">
                                      <p:cBhvr additive="base">
                                        <p:cTn id="213" dur="2000"/>
                                        <p:tgtEl>
                                          <p:spTgt spid="17"/>
                                        </p:tgtEl>
                                        <p:attrNameLst>
                                          <p:attrName>ppt_y</p:attrName>
                                        </p:attrNameLst>
                                      </p:cBhvr>
                                      <p:tavLst>
                                        <p:tav tm="0">
                                          <p:val>
                                            <p:strVal val="ppt_y"/>
                                          </p:val>
                                        </p:tav>
                                        <p:tav tm="100000">
                                          <p:val>
                                            <p:strVal val="ppt_y"/>
                                          </p:val>
                                        </p:tav>
                                      </p:tavLst>
                                    </p:anim>
                                    <p:set>
                                      <p:cBhvr>
                                        <p:cTn id="214" dur="1" fill="hold">
                                          <p:stCondLst>
                                            <p:cond delay="1999"/>
                                          </p:stCondLst>
                                        </p:cTn>
                                        <p:tgtEl>
                                          <p:spTgt spid="17"/>
                                        </p:tgtEl>
                                        <p:attrNameLst>
                                          <p:attrName>style.visibility</p:attrName>
                                        </p:attrNameLst>
                                      </p:cBhvr>
                                      <p:to>
                                        <p:strVal val="hidden"/>
                                      </p:to>
                                    </p:set>
                                  </p:childTnLst>
                                </p:cTn>
                              </p:par>
                              <p:par>
                                <p:cTn id="215" presetID="2" presetClass="exit" presetSubtype="8" fill="hold" grpId="3" nodeType="withEffect">
                                  <p:stCondLst>
                                    <p:cond delay="0"/>
                                  </p:stCondLst>
                                  <p:childTnLst>
                                    <p:anim calcmode="lin" valueType="num">
                                      <p:cBhvr additive="base">
                                        <p:cTn id="216" dur="2000"/>
                                        <p:tgtEl>
                                          <p:spTgt spid="18"/>
                                        </p:tgtEl>
                                        <p:attrNameLst>
                                          <p:attrName>ppt_x</p:attrName>
                                        </p:attrNameLst>
                                      </p:cBhvr>
                                      <p:tavLst>
                                        <p:tav tm="0">
                                          <p:val>
                                            <p:strVal val="ppt_x"/>
                                          </p:val>
                                        </p:tav>
                                        <p:tav tm="100000">
                                          <p:val>
                                            <p:strVal val="0-ppt_w/2"/>
                                          </p:val>
                                        </p:tav>
                                      </p:tavLst>
                                    </p:anim>
                                    <p:anim calcmode="lin" valueType="num">
                                      <p:cBhvr additive="base">
                                        <p:cTn id="217" dur="2000"/>
                                        <p:tgtEl>
                                          <p:spTgt spid="18"/>
                                        </p:tgtEl>
                                        <p:attrNameLst>
                                          <p:attrName>ppt_y</p:attrName>
                                        </p:attrNameLst>
                                      </p:cBhvr>
                                      <p:tavLst>
                                        <p:tav tm="0">
                                          <p:val>
                                            <p:strVal val="ppt_y"/>
                                          </p:val>
                                        </p:tav>
                                        <p:tav tm="100000">
                                          <p:val>
                                            <p:strVal val="ppt_y"/>
                                          </p:val>
                                        </p:tav>
                                      </p:tavLst>
                                    </p:anim>
                                    <p:set>
                                      <p:cBhvr>
                                        <p:cTn id="218" dur="1" fill="hold">
                                          <p:stCondLst>
                                            <p:cond delay="1999"/>
                                          </p:stCondLst>
                                        </p:cTn>
                                        <p:tgtEl>
                                          <p:spTgt spid="18"/>
                                        </p:tgtEl>
                                        <p:attrNameLst>
                                          <p:attrName>style.visibility</p:attrName>
                                        </p:attrNameLst>
                                      </p:cBhvr>
                                      <p:to>
                                        <p:strVal val="hidden"/>
                                      </p:to>
                                    </p:set>
                                  </p:childTnLst>
                                </p:cTn>
                              </p:par>
                              <p:par>
                                <p:cTn id="219" presetID="2" presetClass="entr" presetSubtype="2" fill="hold" nodeType="withEffect">
                                  <p:stCondLst>
                                    <p:cond delay="0"/>
                                  </p:stCondLst>
                                  <p:childTnLst>
                                    <p:set>
                                      <p:cBhvr>
                                        <p:cTn id="220" dur="1" fill="hold">
                                          <p:stCondLst>
                                            <p:cond delay="0"/>
                                          </p:stCondLst>
                                        </p:cTn>
                                        <p:tgtEl>
                                          <p:spTgt spid="4"/>
                                        </p:tgtEl>
                                        <p:attrNameLst>
                                          <p:attrName>style.visibility</p:attrName>
                                        </p:attrNameLst>
                                      </p:cBhvr>
                                      <p:to>
                                        <p:strVal val="visible"/>
                                      </p:to>
                                    </p:set>
                                    <p:anim calcmode="lin" valueType="num">
                                      <p:cBhvr additive="base">
                                        <p:cTn id="221" dur="2000" fill="hold"/>
                                        <p:tgtEl>
                                          <p:spTgt spid="4"/>
                                        </p:tgtEl>
                                        <p:attrNameLst>
                                          <p:attrName>ppt_x</p:attrName>
                                        </p:attrNameLst>
                                      </p:cBhvr>
                                      <p:tavLst>
                                        <p:tav tm="0">
                                          <p:val>
                                            <p:strVal val="1+#ppt_w/2"/>
                                          </p:val>
                                        </p:tav>
                                        <p:tav tm="100000">
                                          <p:val>
                                            <p:strVal val="#ppt_x"/>
                                          </p:val>
                                        </p:tav>
                                      </p:tavLst>
                                    </p:anim>
                                    <p:anim calcmode="lin" valueType="num">
                                      <p:cBhvr additive="base">
                                        <p:cTn id="222"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rgbClr val="00359E">
                  <a:shade val="67500"/>
                  <a:satMod val="115000"/>
                </a:srgbClr>
              </a:gs>
              <a:gs pos="100000">
                <a:srgbClr val="00359E">
                  <a:shade val="100000"/>
                  <a:satMod val="115000"/>
                </a:srgbClr>
              </a:gs>
            </a:gsLst>
            <a:path path="circle">
              <a:fillToRect l="50000" t="50000" r="50000" b="50000"/>
            </a:path>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0"/>
            <a:ext cx="9170789" cy="6858000"/>
          </a:xfrm>
          <a:prstGeom prst="rect">
            <a:avLst/>
          </a:prstGeom>
        </p:spPr>
      </p:pic>
      <p:pic>
        <p:nvPicPr>
          <p:cNvPr id="5" name="4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143250" y="2357437"/>
            <a:ext cx="2857500" cy="2143125"/>
          </a:xfrm>
          <a:prstGeom prst="rect">
            <a:avLst/>
          </a:prstGeom>
        </p:spPr>
      </p:pic>
      <p:pic>
        <p:nvPicPr>
          <p:cNvPr id="6" name="5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2857488" y="214290"/>
            <a:ext cx="2857500" cy="2143125"/>
          </a:xfrm>
          <a:prstGeom prst="rect">
            <a:avLst/>
          </a:prstGeom>
        </p:spPr>
      </p:pic>
      <p:pic>
        <p:nvPicPr>
          <p:cNvPr id="7" name="6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857752" y="1000108"/>
            <a:ext cx="2857500" cy="2143125"/>
          </a:xfrm>
          <a:prstGeom prst="rect">
            <a:avLst/>
          </a:prstGeom>
        </p:spPr>
      </p:pic>
      <p:pic>
        <p:nvPicPr>
          <p:cNvPr id="8" name="7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5143504" y="2857496"/>
            <a:ext cx="2857500" cy="2143125"/>
          </a:xfrm>
          <a:prstGeom prst="rect">
            <a:avLst/>
          </a:prstGeom>
        </p:spPr>
      </p:pic>
      <p:pic>
        <p:nvPicPr>
          <p:cNvPr id="9" name="8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500430" y="4286256"/>
            <a:ext cx="2857500" cy="2143125"/>
          </a:xfrm>
          <a:prstGeom prst="rect">
            <a:avLst/>
          </a:prstGeom>
        </p:spPr>
      </p:pic>
      <p:pic>
        <p:nvPicPr>
          <p:cNvPr id="10" name="9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500166" y="3643314"/>
            <a:ext cx="2857500" cy="2143125"/>
          </a:xfrm>
          <a:prstGeom prst="rect">
            <a:avLst/>
          </a:prstGeom>
        </p:spPr>
      </p:pic>
      <p:pic>
        <p:nvPicPr>
          <p:cNvPr id="11" name="10 Imagen" descr="gen_image_produit.php.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214414" y="1571612"/>
            <a:ext cx="2857500" cy="2143125"/>
          </a:xfrm>
          <a:prstGeom prst="rect">
            <a:avLst/>
          </a:prstGeom>
        </p:spPr>
      </p:pic>
      <p:sp>
        <p:nvSpPr>
          <p:cNvPr id="12" name="11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childTnLst>
                          </p:cTn>
                        </p:par>
                        <p:par>
                          <p:cTn id="64" fill="hold">
                            <p:stCondLst>
                              <p:cond delay="2000"/>
                            </p:stCondLst>
                            <p:childTnLst>
                              <p:par>
                                <p:cTn id="65" presetID="23" presetClass="exit" presetSubtype="544" fill="hold" nodeType="afterEffect">
                                  <p:stCondLst>
                                    <p:cond delay="0"/>
                                  </p:stCondLst>
                                  <p:childTnLst>
                                    <p:anim calcmode="lin" valueType="num">
                                      <p:cBhvr>
                                        <p:cTn id="66" dur="2000"/>
                                        <p:tgtEl>
                                          <p:spTgt spid="5"/>
                                        </p:tgtEl>
                                        <p:attrNameLst>
                                          <p:attrName>ppt_w</p:attrName>
                                        </p:attrNameLst>
                                      </p:cBhvr>
                                      <p:tavLst>
                                        <p:tav tm="0">
                                          <p:val>
                                            <p:strVal val="ppt_w"/>
                                          </p:val>
                                        </p:tav>
                                        <p:tav tm="100000">
                                          <p:val>
                                            <p:fltVal val="0"/>
                                          </p:val>
                                        </p:tav>
                                      </p:tavLst>
                                    </p:anim>
                                    <p:anim calcmode="lin" valueType="num">
                                      <p:cBhvr>
                                        <p:cTn id="67" dur="2000"/>
                                        <p:tgtEl>
                                          <p:spTgt spid="5"/>
                                        </p:tgtEl>
                                        <p:attrNameLst>
                                          <p:attrName>ppt_h</p:attrName>
                                        </p:attrNameLst>
                                      </p:cBhvr>
                                      <p:tavLst>
                                        <p:tav tm="0">
                                          <p:val>
                                            <p:strVal val="ppt_h"/>
                                          </p:val>
                                        </p:tav>
                                        <p:tav tm="100000">
                                          <p:val>
                                            <p:fltVal val="0"/>
                                          </p:val>
                                        </p:tav>
                                      </p:tavLst>
                                    </p:anim>
                                    <p:anim calcmode="lin" valueType="num">
                                      <p:cBhvr>
                                        <p:cTn id="68" dur="2000"/>
                                        <p:tgtEl>
                                          <p:spTgt spid="5"/>
                                        </p:tgtEl>
                                        <p:attrNameLst>
                                          <p:attrName>ppt_x</p:attrName>
                                        </p:attrNameLst>
                                      </p:cBhvr>
                                      <p:tavLst>
                                        <p:tav tm="0">
                                          <p:val>
                                            <p:strVal val="ppt_x"/>
                                          </p:val>
                                        </p:tav>
                                        <p:tav tm="100000">
                                          <p:val>
                                            <p:fltVal val="0.5"/>
                                          </p:val>
                                        </p:tav>
                                      </p:tavLst>
                                    </p:anim>
                                    <p:anim calcmode="lin" valueType="num">
                                      <p:cBhvr>
                                        <p:cTn id="69" dur="2000"/>
                                        <p:tgtEl>
                                          <p:spTgt spid="5"/>
                                        </p:tgtEl>
                                        <p:attrNameLst>
                                          <p:attrName>ppt_y</p:attrName>
                                        </p:attrNameLst>
                                      </p:cBhvr>
                                      <p:tavLst>
                                        <p:tav tm="0">
                                          <p:val>
                                            <p:strVal val="ppt_y"/>
                                          </p:val>
                                        </p:tav>
                                        <p:tav tm="100000">
                                          <p:val>
                                            <p:fltVal val="0.5"/>
                                          </p:val>
                                        </p:tav>
                                      </p:tavLst>
                                    </p:anim>
                                    <p:set>
                                      <p:cBhvr>
                                        <p:cTn id="70" dur="1" fill="hold">
                                          <p:stCondLst>
                                            <p:cond delay="1999"/>
                                          </p:stCondLst>
                                        </p:cTn>
                                        <p:tgtEl>
                                          <p:spTgt spid="5"/>
                                        </p:tgtEl>
                                        <p:attrNameLst>
                                          <p:attrName>style.visibility</p:attrName>
                                        </p:attrNameLst>
                                      </p:cBhvr>
                                      <p:to>
                                        <p:strVal val="hidden"/>
                                      </p:to>
                                    </p:set>
                                  </p:childTnLst>
                                </p:cTn>
                              </p:par>
                              <p:par>
                                <p:cTn id="71" presetID="23" presetClass="exit" presetSubtype="544" fill="hold" nodeType="withEffect">
                                  <p:stCondLst>
                                    <p:cond delay="0"/>
                                  </p:stCondLst>
                                  <p:childTnLst>
                                    <p:anim calcmode="lin" valueType="num">
                                      <p:cBhvr>
                                        <p:cTn id="72" dur="2000"/>
                                        <p:tgtEl>
                                          <p:spTgt spid="6"/>
                                        </p:tgtEl>
                                        <p:attrNameLst>
                                          <p:attrName>ppt_w</p:attrName>
                                        </p:attrNameLst>
                                      </p:cBhvr>
                                      <p:tavLst>
                                        <p:tav tm="0">
                                          <p:val>
                                            <p:strVal val="ppt_w"/>
                                          </p:val>
                                        </p:tav>
                                        <p:tav tm="100000">
                                          <p:val>
                                            <p:fltVal val="0"/>
                                          </p:val>
                                        </p:tav>
                                      </p:tavLst>
                                    </p:anim>
                                    <p:anim calcmode="lin" valueType="num">
                                      <p:cBhvr>
                                        <p:cTn id="73" dur="2000"/>
                                        <p:tgtEl>
                                          <p:spTgt spid="6"/>
                                        </p:tgtEl>
                                        <p:attrNameLst>
                                          <p:attrName>ppt_h</p:attrName>
                                        </p:attrNameLst>
                                      </p:cBhvr>
                                      <p:tavLst>
                                        <p:tav tm="0">
                                          <p:val>
                                            <p:strVal val="ppt_h"/>
                                          </p:val>
                                        </p:tav>
                                        <p:tav tm="100000">
                                          <p:val>
                                            <p:fltVal val="0"/>
                                          </p:val>
                                        </p:tav>
                                      </p:tavLst>
                                    </p:anim>
                                    <p:anim calcmode="lin" valueType="num">
                                      <p:cBhvr>
                                        <p:cTn id="74" dur="2000"/>
                                        <p:tgtEl>
                                          <p:spTgt spid="6"/>
                                        </p:tgtEl>
                                        <p:attrNameLst>
                                          <p:attrName>ppt_x</p:attrName>
                                        </p:attrNameLst>
                                      </p:cBhvr>
                                      <p:tavLst>
                                        <p:tav tm="0">
                                          <p:val>
                                            <p:strVal val="ppt_x"/>
                                          </p:val>
                                        </p:tav>
                                        <p:tav tm="100000">
                                          <p:val>
                                            <p:fltVal val="0.5"/>
                                          </p:val>
                                        </p:tav>
                                      </p:tavLst>
                                    </p:anim>
                                    <p:anim calcmode="lin" valueType="num">
                                      <p:cBhvr>
                                        <p:cTn id="75" dur="2000"/>
                                        <p:tgtEl>
                                          <p:spTgt spid="6"/>
                                        </p:tgtEl>
                                        <p:attrNameLst>
                                          <p:attrName>ppt_y</p:attrName>
                                        </p:attrNameLst>
                                      </p:cBhvr>
                                      <p:tavLst>
                                        <p:tav tm="0">
                                          <p:val>
                                            <p:strVal val="ppt_y"/>
                                          </p:val>
                                        </p:tav>
                                        <p:tav tm="100000">
                                          <p:val>
                                            <p:fltVal val="0.5"/>
                                          </p:val>
                                        </p:tav>
                                      </p:tavLst>
                                    </p:anim>
                                    <p:set>
                                      <p:cBhvr>
                                        <p:cTn id="76" dur="1" fill="hold">
                                          <p:stCondLst>
                                            <p:cond delay="1999"/>
                                          </p:stCondLst>
                                        </p:cTn>
                                        <p:tgtEl>
                                          <p:spTgt spid="6"/>
                                        </p:tgtEl>
                                        <p:attrNameLst>
                                          <p:attrName>style.visibility</p:attrName>
                                        </p:attrNameLst>
                                      </p:cBhvr>
                                      <p:to>
                                        <p:strVal val="hidden"/>
                                      </p:to>
                                    </p:set>
                                  </p:childTnLst>
                                </p:cTn>
                              </p:par>
                              <p:par>
                                <p:cTn id="77" presetID="23" presetClass="exit" presetSubtype="544" fill="hold" nodeType="withEffect">
                                  <p:stCondLst>
                                    <p:cond delay="0"/>
                                  </p:stCondLst>
                                  <p:childTnLst>
                                    <p:anim calcmode="lin" valueType="num">
                                      <p:cBhvr>
                                        <p:cTn id="78" dur="2000"/>
                                        <p:tgtEl>
                                          <p:spTgt spid="7"/>
                                        </p:tgtEl>
                                        <p:attrNameLst>
                                          <p:attrName>ppt_w</p:attrName>
                                        </p:attrNameLst>
                                      </p:cBhvr>
                                      <p:tavLst>
                                        <p:tav tm="0">
                                          <p:val>
                                            <p:strVal val="ppt_w"/>
                                          </p:val>
                                        </p:tav>
                                        <p:tav tm="100000">
                                          <p:val>
                                            <p:fltVal val="0"/>
                                          </p:val>
                                        </p:tav>
                                      </p:tavLst>
                                    </p:anim>
                                    <p:anim calcmode="lin" valueType="num">
                                      <p:cBhvr>
                                        <p:cTn id="79" dur="2000"/>
                                        <p:tgtEl>
                                          <p:spTgt spid="7"/>
                                        </p:tgtEl>
                                        <p:attrNameLst>
                                          <p:attrName>ppt_h</p:attrName>
                                        </p:attrNameLst>
                                      </p:cBhvr>
                                      <p:tavLst>
                                        <p:tav tm="0">
                                          <p:val>
                                            <p:strVal val="ppt_h"/>
                                          </p:val>
                                        </p:tav>
                                        <p:tav tm="100000">
                                          <p:val>
                                            <p:fltVal val="0"/>
                                          </p:val>
                                        </p:tav>
                                      </p:tavLst>
                                    </p:anim>
                                    <p:anim calcmode="lin" valueType="num">
                                      <p:cBhvr>
                                        <p:cTn id="80" dur="2000"/>
                                        <p:tgtEl>
                                          <p:spTgt spid="7"/>
                                        </p:tgtEl>
                                        <p:attrNameLst>
                                          <p:attrName>ppt_x</p:attrName>
                                        </p:attrNameLst>
                                      </p:cBhvr>
                                      <p:tavLst>
                                        <p:tav tm="0">
                                          <p:val>
                                            <p:strVal val="ppt_x"/>
                                          </p:val>
                                        </p:tav>
                                        <p:tav tm="100000">
                                          <p:val>
                                            <p:fltVal val="0.5"/>
                                          </p:val>
                                        </p:tav>
                                      </p:tavLst>
                                    </p:anim>
                                    <p:anim calcmode="lin" valueType="num">
                                      <p:cBhvr>
                                        <p:cTn id="81" dur="2000"/>
                                        <p:tgtEl>
                                          <p:spTgt spid="7"/>
                                        </p:tgtEl>
                                        <p:attrNameLst>
                                          <p:attrName>ppt_y</p:attrName>
                                        </p:attrNameLst>
                                      </p:cBhvr>
                                      <p:tavLst>
                                        <p:tav tm="0">
                                          <p:val>
                                            <p:strVal val="ppt_y"/>
                                          </p:val>
                                        </p:tav>
                                        <p:tav tm="100000">
                                          <p:val>
                                            <p:fltVal val="0.5"/>
                                          </p:val>
                                        </p:tav>
                                      </p:tavLst>
                                    </p:anim>
                                    <p:set>
                                      <p:cBhvr>
                                        <p:cTn id="82" dur="1" fill="hold">
                                          <p:stCondLst>
                                            <p:cond delay="1999"/>
                                          </p:stCondLst>
                                        </p:cTn>
                                        <p:tgtEl>
                                          <p:spTgt spid="7"/>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2000"/>
                                        <p:tgtEl>
                                          <p:spTgt spid="8"/>
                                        </p:tgtEl>
                                        <p:attrNameLst>
                                          <p:attrName>ppt_w</p:attrName>
                                        </p:attrNameLst>
                                      </p:cBhvr>
                                      <p:tavLst>
                                        <p:tav tm="0">
                                          <p:val>
                                            <p:strVal val="ppt_w"/>
                                          </p:val>
                                        </p:tav>
                                        <p:tav tm="100000">
                                          <p:val>
                                            <p:fltVal val="0"/>
                                          </p:val>
                                        </p:tav>
                                      </p:tavLst>
                                    </p:anim>
                                    <p:anim calcmode="lin" valueType="num">
                                      <p:cBhvr>
                                        <p:cTn id="85" dur="2000"/>
                                        <p:tgtEl>
                                          <p:spTgt spid="8"/>
                                        </p:tgtEl>
                                        <p:attrNameLst>
                                          <p:attrName>ppt_h</p:attrName>
                                        </p:attrNameLst>
                                      </p:cBhvr>
                                      <p:tavLst>
                                        <p:tav tm="0">
                                          <p:val>
                                            <p:strVal val="ppt_h"/>
                                          </p:val>
                                        </p:tav>
                                        <p:tav tm="100000">
                                          <p:val>
                                            <p:fltVal val="0"/>
                                          </p:val>
                                        </p:tav>
                                      </p:tavLst>
                                    </p:anim>
                                    <p:anim calcmode="lin" valueType="num">
                                      <p:cBhvr>
                                        <p:cTn id="86" dur="2000"/>
                                        <p:tgtEl>
                                          <p:spTgt spid="8"/>
                                        </p:tgtEl>
                                        <p:attrNameLst>
                                          <p:attrName>ppt_x</p:attrName>
                                        </p:attrNameLst>
                                      </p:cBhvr>
                                      <p:tavLst>
                                        <p:tav tm="0">
                                          <p:val>
                                            <p:strVal val="ppt_x"/>
                                          </p:val>
                                        </p:tav>
                                        <p:tav tm="100000">
                                          <p:val>
                                            <p:fltVal val="0.5"/>
                                          </p:val>
                                        </p:tav>
                                      </p:tavLst>
                                    </p:anim>
                                    <p:anim calcmode="lin" valueType="num">
                                      <p:cBhvr>
                                        <p:cTn id="87" dur="2000"/>
                                        <p:tgtEl>
                                          <p:spTgt spid="8"/>
                                        </p:tgtEl>
                                        <p:attrNameLst>
                                          <p:attrName>ppt_y</p:attrName>
                                        </p:attrNameLst>
                                      </p:cBhvr>
                                      <p:tavLst>
                                        <p:tav tm="0">
                                          <p:val>
                                            <p:strVal val="ppt_y"/>
                                          </p:val>
                                        </p:tav>
                                        <p:tav tm="100000">
                                          <p:val>
                                            <p:fltVal val="0.5"/>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544" fill="hold"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anim calcmode="lin" valueType="num">
                                      <p:cBhvr>
                                        <p:cTn id="92" dur="2000"/>
                                        <p:tgtEl>
                                          <p:spTgt spid="9"/>
                                        </p:tgtEl>
                                        <p:attrNameLst>
                                          <p:attrName>ppt_x</p:attrName>
                                        </p:attrNameLst>
                                      </p:cBhvr>
                                      <p:tavLst>
                                        <p:tav tm="0">
                                          <p:val>
                                            <p:strVal val="ppt_x"/>
                                          </p:val>
                                        </p:tav>
                                        <p:tav tm="100000">
                                          <p:val>
                                            <p:fltVal val="0.5"/>
                                          </p:val>
                                        </p:tav>
                                      </p:tavLst>
                                    </p:anim>
                                    <p:anim calcmode="lin" valueType="num">
                                      <p:cBhvr>
                                        <p:cTn id="93" dur="2000"/>
                                        <p:tgtEl>
                                          <p:spTgt spid="9"/>
                                        </p:tgtEl>
                                        <p:attrNameLst>
                                          <p:attrName>ppt_y</p:attrName>
                                        </p:attrNameLst>
                                      </p:cBhvr>
                                      <p:tavLst>
                                        <p:tav tm="0">
                                          <p:val>
                                            <p:strVal val="ppt_y"/>
                                          </p:val>
                                        </p:tav>
                                        <p:tav tm="100000">
                                          <p:val>
                                            <p:fltVal val="0.5"/>
                                          </p:val>
                                        </p:tav>
                                      </p:tavLst>
                                    </p:anim>
                                    <p:set>
                                      <p:cBhvr>
                                        <p:cTn id="94" dur="1" fill="hold">
                                          <p:stCondLst>
                                            <p:cond delay="1999"/>
                                          </p:stCondLst>
                                        </p:cTn>
                                        <p:tgtEl>
                                          <p:spTgt spid="9"/>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fltVal val="0"/>
                                          </p:val>
                                        </p:tav>
                                      </p:tavLst>
                                    </p:anim>
                                    <p:anim calcmode="lin" valueType="num">
                                      <p:cBhvr>
                                        <p:cTn id="98" dur="2000"/>
                                        <p:tgtEl>
                                          <p:spTgt spid="10"/>
                                        </p:tgtEl>
                                        <p:attrNameLst>
                                          <p:attrName>ppt_x</p:attrName>
                                        </p:attrNameLst>
                                      </p:cBhvr>
                                      <p:tavLst>
                                        <p:tav tm="0">
                                          <p:val>
                                            <p:strVal val="ppt_x"/>
                                          </p:val>
                                        </p:tav>
                                        <p:tav tm="100000">
                                          <p:val>
                                            <p:fltVal val="0.5"/>
                                          </p:val>
                                        </p:tav>
                                      </p:tavLst>
                                    </p:anim>
                                    <p:anim calcmode="lin" valueType="num">
                                      <p:cBhvr>
                                        <p:cTn id="99" dur="2000"/>
                                        <p:tgtEl>
                                          <p:spTgt spid="10"/>
                                        </p:tgtEl>
                                        <p:attrNameLst>
                                          <p:attrName>ppt_y</p:attrName>
                                        </p:attrNameLst>
                                      </p:cBhvr>
                                      <p:tavLst>
                                        <p:tav tm="0">
                                          <p:val>
                                            <p:strVal val="ppt_y"/>
                                          </p:val>
                                        </p:tav>
                                        <p:tav tm="100000">
                                          <p:val>
                                            <p:fltVal val="0.5"/>
                                          </p:val>
                                        </p:tav>
                                      </p:tavLst>
                                    </p:anim>
                                    <p:set>
                                      <p:cBhvr>
                                        <p:cTn id="100" dur="1" fill="hold">
                                          <p:stCondLst>
                                            <p:cond delay="1999"/>
                                          </p:stCondLst>
                                        </p:cTn>
                                        <p:tgtEl>
                                          <p:spTgt spid="10"/>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2000"/>
                                        <p:tgtEl>
                                          <p:spTgt spid="11"/>
                                        </p:tgtEl>
                                        <p:attrNameLst>
                                          <p:attrName>ppt_w</p:attrName>
                                        </p:attrNameLst>
                                      </p:cBhvr>
                                      <p:tavLst>
                                        <p:tav tm="0">
                                          <p:val>
                                            <p:strVal val="ppt_w"/>
                                          </p:val>
                                        </p:tav>
                                        <p:tav tm="100000">
                                          <p:val>
                                            <p:fltVal val="0"/>
                                          </p:val>
                                        </p:tav>
                                      </p:tavLst>
                                    </p:anim>
                                    <p:anim calcmode="lin" valueType="num">
                                      <p:cBhvr>
                                        <p:cTn id="103" dur="2000"/>
                                        <p:tgtEl>
                                          <p:spTgt spid="11"/>
                                        </p:tgtEl>
                                        <p:attrNameLst>
                                          <p:attrName>ppt_h</p:attrName>
                                        </p:attrNameLst>
                                      </p:cBhvr>
                                      <p:tavLst>
                                        <p:tav tm="0">
                                          <p:val>
                                            <p:strVal val="ppt_h"/>
                                          </p:val>
                                        </p:tav>
                                        <p:tav tm="100000">
                                          <p:val>
                                            <p:fltVal val="0"/>
                                          </p:val>
                                        </p:tav>
                                      </p:tavLst>
                                    </p:anim>
                                    <p:anim calcmode="lin" valueType="num">
                                      <p:cBhvr>
                                        <p:cTn id="104" dur="2000"/>
                                        <p:tgtEl>
                                          <p:spTgt spid="11"/>
                                        </p:tgtEl>
                                        <p:attrNameLst>
                                          <p:attrName>ppt_x</p:attrName>
                                        </p:attrNameLst>
                                      </p:cBhvr>
                                      <p:tavLst>
                                        <p:tav tm="0">
                                          <p:val>
                                            <p:strVal val="ppt_x"/>
                                          </p:val>
                                        </p:tav>
                                        <p:tav tm="100000">
                                          <p:val>
                                            <p:fltVal val="0.5"/>
                                          </p:val>
                                        </p:tav>
                                      </p:tavLst>
                                    </p:anim>
                                    <p:anim calcmode="lin" valueType="num">
                                      <p:cBhvr>
                                        <p:cTn id="105" dur="2000"/>
                                        <p:tgtEl>
                                          <p:spTgt spid="11"/>
                                        </p:tgtEl>
                                        <p:attrNameLst>
                                          <p:attrName>ppt_y</p:attrName>
                                        </p:attrNameLst>
                                      </p:cBhvr>
                                      <p:tavLst>
                                        <p:tav tm="0">
                                          <p:val>
                                            <p:strVal val="ppt_y"/>
                                          </p:val>
                                        </p:tav>
                                        <p:tav tm="100000">
                                          <p:val>
                                            <p:fltVal val="0.5"/>
                                          </p:val>
                                        </p:tav>
                                      </p:tavLst>
                                    </p:anim>
                                    <p:set>
                                      <p:cBhvr>
                                        <p:cTn id="106" dur="1" fill="hold">
                                          <p:stCondLst>
                                            <p:cond delay="1999"/>
                                          </p:stCondLst>
                                        </p:cTn>
                                        <p:tgtEl>
                                          <p:spTgt spid="11"/>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1"/>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path path="circle">
              <a:fillToRect l="50000" t="50000" r="50000" b="50000"/>
            </a:path>
            <a:tileRect/>
          </a:gra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44000" cy="6858000"/>
          </a:xfrm>
          <a:prstGeom prst="rect">
            <a:avLst/>
          </a:prstGeom>
        </p:spPr>
      </p:pic>
      <p:sp>
        <p:nvSpPr>
          <p:cNvPr id="6" name="5 Intercalar"/>
          <p:cNvSpPr/>
          <p:nvPr/>
        </p:nvSpPr>
        <p:spPr>
          <a:xfrm>
            <a:off x="4071934" y="0"/>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7920108">
            <a:off x="3957011" y="-75671"/>
            <a:ext cx="1019709" cy="7066197"/>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6370369">
            <a:off x="4105098" y="-12795"/>
            <a:ext cx="928694" cy="7014742"/>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3100599">
            <a:off x="3977094" y="-6313"/>
            <a:ext cx="995899" cy="697885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9998179">
            <a:off x="4093975" y="25506"/>
            <a:ext cx="928694" cy="6996824"/>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1389734">
            <a:off x="4025933" y="9375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Intercalar"/>
          <p:cNvSpPr/>
          <p:nvPr/>
        </p:nvSpPr>
        <p:spPr>
          <a:xfrm rot="4658553">
            <a:off x="4056122" y="4442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3" name="12 Imagen" descr="espiral_png_by_malenyesotelo-d5frr4c.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a:off x="3929058" y="3000372"/>
            <a:ext cx="1235730" cy="1047281"/>
          </a:xfrm>
          <a:prstGeom prst="rect">
            <a:avLst/>
          </a:prstGeom>
          <a:scene3d>
            <a:camera prst="orthographicFront"/>
            <a:lightRig rig="threePt" dir="t"/>
          </a:scene3d>
          <a:sp3d>
            <a:bevelT w="152400" h="50800" prst="softRound"/>
          </a:sp3d>
        </p:spPr>
      </p:pic>
      <p:sp>
        <p:nvSpPr>
          <p:cNvPr id="14" name="13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ppt_x</p:attrName>
                                        </p:attrNameLst>
                                      </p:cBhvr>
                                      <p:tavLst>
                                        <p:tav tm="0">
                                          <p:val>
                                            <p:fltVal val="0.5"/>
                                          </p:val>
                                        </p:tav>
                                        <p:tav tm="100000">
                                          <p:val>
                                            <p:strVal val="#ppt_x"/>
                                          </p:val>
                                        </p:tav>
                                      </p:tavLst>
                                    </p:anim>
                                    <p:anim calcmode="lin" valueType="num">
                                      <p:cBhvr>
                                        <p:cTn id="25" dur="2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ppt_w</p:attrName>
                                        </p:attrNameLst>
                                      </p:cBhvr>
                                      <p:tavLst>
                                        <p:tav tm="0">
                                          <p:val>
                                            <p:fltVal val="0"/>
                                          </p:val>
                                        </p:tav>
                                        <p:tav tm="100000">
                                          <p:val>
                                            <p:strVal val="#ppt_w"/>
                                          </p:val>
                                        </p:tav>
                                      </p:tavLst>
                                    </p:anim>
                                    <p:anim calcmode="lin" valueType="num">
                                      <p:cBhvr>
                                        <p:cTn id="29" dur="2000" fill="hold"/>
                                        <p:tgtEl>
                                          <p:spTgt spid="9"/>
                                        </p:tgtEl>
                                        <p:attrNameLst>
                                          <p:attrName>ppt_h</p:attrName>
                                        </p:attrNameLst>
                                      </p:cBhvr>
                                      <p:tavLst>
                                        <p:tav tm="0">
                                          <p:val>
                                            <p:fltVal val="0"/>
                                          </p:val>
                                        </p:tav>
                                        <p:tav tm="100000">
                                          <p:val>
                                            <p:strVal val="#ppt_h"/>
                                          </p:val>
                                        </p:tav>
                                      </p:tavLst>
                                    </p:anim>
                                    <p:anim calcmode="lin" valueType="num">
                                      <p:cBhvr>
                                        <p:cTn id="30" dur="2000" fill="hold"/>
                                        <p:tgtEl>
                                          <p:spTgt spid="9"/>
                                        </p:tgtEl>
                                        <p:attrNameLst>
                                          <p:attrName>ppt_x</p:attrName>
                                        </p:attrNameLst>
                                      </p:cBhvr>
                                      <p:tavLst>
                                        <p:tav tm="0">
                                          <p:val>
                                            <p:fltVal val="0.5"/>
                                          </p:val>
                                        </p:tav>
                                        <p:tav tm="100000">
                                          <p:val>
                                            <p:strVal val="#ppt_x"/>
                                          </p:val>
                                        </p:tav>
                                      </p:tavLst>
                                    </p:anim>
                                    <p:anim calcmode="lin" valueType="num">
                                      <p:cBhvr>
                                        <p:cTn id="31" dur="2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 calcmode="lin" valueType="num">
                                      <p:cBhvr>
                                        <p:cTn id="42" dur="2000" fill="hold"/>
                                        <p:tgtEl>
                                          <p:spTgt spid="11"/>
                                        </p:tgtEl>
                                        <p:attrNameLst>
                                          <p:attrName>ppt_x</p:attrName>
                                        </p:attrNameLst>
                                      </p:cBhvr>
                                      <p:tavLst>
                                        <p:tav tm="0">
                                          <p:val>
                                            <p:fltVal val="0.5"/>
                                          </p:val>
                                        </p:tav>
                                        <p:tav tm="100000">
                                          <p:val>
                                            <p:strVal val="#ppt_x"/>
                                          </p:val>
                                        </p:tav>
                                      </p:tavLst>
                                    </p:anim>
                                    <p:anim calcmode="lin" valueType="num">
                                      <p:cBhvr>
                                        <p:cTn id="43" dur="2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2000" fill="hold"/>
                                        <p:tgtEl>
                                          <p:spTgt spid="12"/>
                                        </p:tgtEl>
                                        <p:attrNameLst>
                                          <p:attrName>ppt_w</p:attrName>
                                        </p:attrNameLst>
                                      </p:cBhvr>
                                      <p:tavLst>
                                        <p:tav tm="0">
                                          <p:val>
                                            <p:fltVal val="0"/>
                                          </p:val>
                                        </p:tav>
                                        <p:tav tm="100000">
                                          <p:val>
                                            <p:strVal val="#ppt_w"/>
                                          </p:val>
                                        </p:tav>
                                      </p:tavLst>
                                    </p:anim>
                                    <p:anim calcmode="lin" valueType="num">
                                      <p:cBhvr>
                                        <p:cTn id="47" dur="2000" fill="hold"/>
                                        <p:tgtEl>
                                          <p:spTgt spid="12"/>
                                        </p:tgtEl>
                                        <p:attrNameLst>
                                          <p:attrName>ppt_h</p:attrName>
                                        </p:attrNameLst>
                                      </p:cBhvr>
                                      <p:tavLst>
                                        <p:tav tm="0">
                                          <p:val>
                                            <p:fltVal val="0"/>
                                          </p:val>
                                        </p:tav>
                                        <p:tav tm="100000">
                                          <p:val>
                                            <p:strVal val="#ppt_h"/>
                                          </p:val>
                                        </p:tav>
                                      </p:tavLst>
                                    </p:anim>
                                    <p:anim calcmode="lin" valueType="num">
                                      <p:cBhvr>
                                        <p:cTn id="48" dur="2000" fill="hold"/>
                                        <p:tgtEl>
                                          <p:spTgt spid="12"/>
                                        </p:tgtEl>
                                        <p:attrNameLst>
                                          <p:attrName>ppt_x</p:attrName>
                                        </p:attrNameLst>
                                      </p:cBhvr>
                                      <p:tavLst>
                                        <p:tav tm="0">
                                          <p:val>
                                            <p:fltVal val="0.5"/>
                                          </p:val>
                                        </p:tav>
                                        <p:tav tm="100000">
                                          <p:val>
                                            <p:strVal val="#ppt_x"/>
                                          </p:val>
                                        </p:tav>
                                      </p:tavLst>
                                    </p:anim>
                                    <p:anim calcmode="lin" valueType="num">
                                      <p:cBhvr>
                                        <p:cTn id="49" dur="2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2000" fill="hold"/>
                                        <p:tgtEl>
                                          <p:spTgt spid="13"/>
                                        </p:tgtEl>
                                        <p:attrNameLst>
                                          <p:attrName>ppt_w</p:attrName>
                                        </p:attrNameLst>
                                      </p:cBhvr>
                                      <p:tavLst>
                                        <p:tav tm="0">
                                          <p:val>
                                            <p:fltVal val="0"/>
                                          </p:val>
                                        </p:tav>
                                        <p:tav tm="100000">
                                          <p:val>
                                            <p:strVal val="#ppt_w"/>
                                          </p:val>
                                        </p:tav>
                                      </p:tavLst>
                                    </p:anim>
                                    <p:anim calcmode="lin" valueType="num">
                                      <p:cBhvr>
                                        <p:cTn id="53" dur="2000" fill="hold"/>
                                        <p:tgtEl>
                                          <p:spTgt spid="13"/>
                                        </p:tgtEl>
                                        <p:attrNameLst>
                                          <p:attrName>ppt_h</p:attrName>
                                        </p:attrNameLst>
                                      </p:cBhvr>
                                      <p:tavLst>
                                        <p:tav tm="0">
                                          <p:val>
                                            <p:fltVal val="0"/>
                                          </p:val>
                                        </p:tav>
                                        <p:tav tm="100000">
                                          <p:val>
                                            <p:strVal val="#ppt_h"/>
                                          </p:val>
                                        </p:tav>
                                      </p:tavLst>
                                    </p:anim>
                                    <p:anim calcmode="lin" valueType="num">
                                      <p:cBhvr>
                                        <p:cTn id="54" dur="2000" fill="hold"/>
                                        <p:tgtEl>
                                          <p:spTgt spid="13"/>
                                        </p:tgtEl>
                                        <p:attrNameLst>
                                          <p:attrName>ppt_x</p:attrName>
                                        </p:attrNameLst>
                                      </p:cBhvr>
                                      <p:tavLst>
                                        <p:tav tm="0">
                                          <p:val>
                                            <p:fltVal val="0.5"/>
                                          </p:val>
                                        </p:tav>
                                        <p:tav tm="100000">
                                          <p:val>
                                            <p:strVal val="#ppt_x"/>
                                          </p:val>
                                        </p:tav>
                                      </p:tavLst>
                                    </p:anim>
                                    <p:anim calcmode="lin" valueType="num">
                                      <p:cBhvr>
                                        <p:cTn id="55" dur="2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ppt_x</p:attrName>
                                        </p:attrNameLst>
                                      </p:cBhvr>
                                      <p:tavLst>
                                        <p:tav tm="0">
                                          <p:val>
                                            <p:strVal val="ppt_x"/>
                                          </p:val>
                                        </p:tav>
                                        <p:tav tm="100000">
                                          <p:val>
                                            <p:fltVal val="0.5"/>
                                          </p:val>
                                        </p:tav>
                                      </p:tavLst>
                                    </p:anim>
                                    <p:anim calcmode="lin" valueType="num">
                                      <p:cBhvr>
                                        <p:cTn id="76" dur="2000"/>
                                        <p:tgtEl>
                                          <p:spTgt spid="6"/>
                                        </p:tgtEl>
                                        <p:attrNameLst>
                                          <p:attrName>ppt_y</p:attrName>
                                        </p:attrNameLst>
                                      </p:cBhvr>
                                      <p:tavLst>
                                        <p:tav tm="0">
                                          <p:val>
                                            <p:strVal val="ppt_y"/>
                                          </p:val>
                                        </p:tav>
                                        <p:tav tm="100000">
                                          <p:val>
                                            <p:fltVal val="0.5"/>
                                          </p:val>
                                        </p:tav>
                                      </p:tavLst>
                                    </p:anim>
                                    <p:set>
                                      <p:cBhvr>
                                        <p:cTn id="77" dur="1" fill="hold">
                                          <p:stCondLst>
                                            <p:cond delay="1999"/>
                                          </p:stCondLst>
                                        </p:cTn>
                                        <p:tgtEl>
                                          <p:spTgt spid="6"/>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6"/>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7"/>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8"/>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9"/>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1"/>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3"/>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3"/>
                                        </p:tgtEl>
                                        <p:attrNameLst>
                                          <p:attrName>ppt_w</p:attrName>
                                        </p:attrNameLst>
                                      </p:cBhvr>
                                      <p:tavLst>
                                        <p:tav tm="0">
                                          <p:val>
                                            <p:strVal val="ppt_w"/>
                                          </p:val>
                                        </p:tav>
                                        <p:tav tm="100000">
                                          <p:val>
                                            <p:fltVal val="0"/>
                                          </p:val>
                                        </p:tav>
                                      </p:tavLst>
                                    </p:anim>
                                    <p:anim calcmode="lin" valueType="num">
                                      <p:cBhvr>
                                        <p:cTn id="132" dur="2000"/>
                                        <p:tgtEl>
                                          <p:spTgt spid="13"/>
                                        </p:tgtEl>
                                        <p:attrNameLst>
                                          <p:attrName>ppt_h</p:attrName>
                                        </p:attrNameLst>
                                      </p:cBhvr>
                                      <p:tavLst>
                                        <p:tav tm="0">
                                          <p:val>
                                            <p:strVal val="ppt_h"/>
                                          </p:val>
                                        </p:tav>
                                        <p:tav tm="100000">
                                          <p:val>
                                            <p:fltVal val="0"/>
                                          </p:val>
                                        </p:tav>
                                      </p:tavLst>
                                    </p:anim>
                                    <p:anim calcmode="lin" valueType="num">
                                      <p:cBhvr>
                                        <p:cTn id="133" dur="2000"/>
                                        <p:tgtEl>
                                          <p:spTgt spid="13"/>
                                        </p:tgtEl>
                                        <p:attrNameLst>
                                          <p:attrName>ppt_x</p:attrName>
                                        </p:attrNameLst>
                                      </p:cBhvr>
                                      <p:tavLst>
                                        <p:tav tm="0">
                                          <p:val>
                                            <p:strVal val="ppt_x"/>
                                          </p:val>
                                        </p:tav>
                                        <p:tav tm="100000">
                                          <p:val>
                                            <p:fltVal val="0.5"/>
                                          </p:val>
                                        </p:tav>
                                      </p:tavLst>
                                    </p:anim>
                                    <p:anim calcmode="lin" valueType="num">
                                      <p:cBhvr>
                                        <p:cTn id="134" dur="2000"/>
                                        <p:tgtEl>
                                          <p:spTgt spid="13"/>
                                        </p:tgtEl>
                                        <p:attrNameLst>
                                          <p:attrName>ppt_y</p:attrName>
                                        </p:attrNameLst>
                                      </p:cBhvr>
                                      <p:tavLst>
                                        <p:tav tm="0">
                                          <p:val>
                                            <p:strVal val="ppt_y"/>
                                          </p:val>
                                        </p:tav>
                                        <p:tav tm="100000">
                                          <p:val>
                                            <p:fltVal val="0.5"/>
                                          </p:val>
                                        </p:tav>
                                      </p:tavLst>
                                    </p:anim>
                                    <p:set>
                                      <p:cBhvr>
                                        <p:cTn id="135" dur="1" fill="hold">
                                          <p:stCondLst>
                                            <p:cond delay="1999"/>
                                          </p:stCondLst>
                                        </p:cTn>
                                        <p:tgtEl>
                                          <p:spTgt spid="13"/>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38).jpg"/>
          <p:cNvPicPr>
            <a:picLocks noChangeAspect="1"/>
          </p:cNvPicPr>
          <p:nvPr/>
        </p:nvPicPr>
        <p:blipFill>
          <a:blip r:embed="rId2"/>
          <a:stretch>
            <a:fillRect/>
          </a:stretch>
        </p:blipFill>
        <p:spPr>
          <a:xfrm>
            <a:off x="0" y="0"/>
            <a:ext cx="9144000" cy="6858000"/>
          </a:xfrm>
          <a:prstGeom prst="rect">
            <a:avLst/>
          </a:prstGeom>
        </p:spPr>
      </p:pic>
      <p:pic>
        <p:nvPicPr>
          <p:cNvPr id="5" name="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0"/>
            <a:ext cx="2023876" cy="862385"/>
          </a:xfrm>
          <a:prstGeom prst="rect">
            <a:avLst/>
          </a:prstGeom>
          <a:effectLst>
            <a:reflection blurRad="6350" stA="50000" endA="300" endPos="55500" dist="50800" dir="5400000" sy="-100000" algn="bl" rotWithShape="0"/>
          </a:effectLst>
        </p:spPr>
      </p:pic>
      <p:pic>
        <p:nvPicPr>
          <p:cNvPr id="6" name="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0"/>
            <a:ext cx="2023876" cy="928670"/>
          </a:xfrm>
          <a:prstGeom prst="rect">
            <a:avLst/>
          </a:prstGeom>
          <a:effectLst>
            <a:reflection blurRad="6350" stA="50000" endA="300" endPos="55500" dist="50800" dir="5400000" sy="-100000" algn="bl" rotWithShape="0"/>
          </a:effectLst>
        </p:spPr>
      </p:pic>
      <p:pic>
        <p:nvPicPr>
          <p:cNvPr id="7" name="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28604"/>
            <a:ext cx="2023876" cy="862385"/>
          </a:xfrm>
          <a:prstGeom prst="rect">
            <a:avLst/>
          </a:prstGeom>
          <a:effectLst>
            <a:reflection blurRad="6350" stA="50000" endA="300" endPos="55500" dist="50800" dir="5400000" sy="-100000" algn="bl" rotWithShape="0"/>
          </a:effectLst>
        </p:spPr>
      </p:pic>
      <p:pic>
        <p:nvPicPr>
          <p:cNvPr id="8" name="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28604"/>
            <a:ext cx="2023876" cy="857256"/>
          </a:xfrm>
          <a:prstGeom prst="rect">
            <a:avLst/>
          </a:prstGeom>
          <a:effectLst>
            <a:reflection blurRad="6350" stA="50000" endA="300" endPos="55500" dist="50800" dir="5400000" sy="-100000" algn="bl" rotWithShape="0"/>
          </a:effectLst>
        </p:spPr>
      </p:pic>
      <p:pic>
        <p:nvPicPr>
          <p:cNvPr id="9" name="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928694"/>
            <a:ext cx="2023876" cy="862385"/>
          </a:xfrm>
          <a:prstGeom prst="rect">
            <a:avLst/>
          </a:prstGeom>
          <a:effectLst>
            <a:reflection blurRad="6350" stA="50000" endA="300" endPos="55500" dist="50800" dir="5400000" sy="-100000" algn="bl" rotWithShape="0"/>
          </a:effectLst>
        </p:spPr>
      </p:pic>
      <p:pic>
        <p:nvPicPr>
          <p:cNvPr id="10" name="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928694"/>
            <a:ext cx="2023876" cy="928670"/>
          </a:xfrm>
          <a:prstGeom prst="rect">
            <a:avLst/>
          </a:prstGeom>
          <a:effectLst>
            <a:reflection blurRad="6350" stA="50000" endA="300" endPos="55500" dist="50800" dir="5400000" sy="-100000" algn="bl" rotWithShape="0"/>
          </a:effectLst>
        </p:spPr>
      </p:pic>
      <p:pic>
        <p:nvPicPr>
          <p:cNvPr id="11" name="1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357298"/>
            <a:ext cx="2023876" cy="862385"/>
          </a:xfrm>
          <a:prstGeom prst="rect">
            <a:avLst/>
          </a:prstGeom>
          <a:effectLst>
            <a:reflection blurRad="6350" stA="50000" endA="300" endPos="55500" dist="50800" dir="5400000" sy="-100000" algn="bl" rotWithShape="0"/>
          </a:effectLst>
        </p:spPr>
      </p:pic>
      <p:pic>
        <p:nvPicPr>
          <p:cNvPr id="12" name="1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1357298"/>
            <a:ext cx="2023876" cy="857256"/>
          </a:xfrm>
          <a:prstGeom prst="rect">
            <a:avLst/>
          </a:prstGeom>
          <a:effectLst>
            <a:reflection blurRad="6350" stA="50000" endA="300" endPos="55500" dist="50800" dir="5400000" sy="-100000" algn="bl" rotWithShape="0"/>
          </a:effectLst>
        </p:spPr>
      </p:pic>
      <p:pic>
        <p:nvPicPr>
          <p:cNvPr id="13" name="1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785950"/>
            <a:ext cx="2023876" cy="862385"/>
          </a:xfrm>
          <a:prstGeom prst="rect">
            <a:avLst/>
          </a:prstGeom>
          <a:effectLst>
            <a:reflection blurRad="6350" stA="50000" endA="300" endPos="55500" dist="50800" dir="5400000" sy="-100000" algn="bl" rotWithShape="0"/>
          </a:effectLst>
        </p:spPr>
      </p:pic>
      <p:pic>
        <p:nvPicPr>
          <p:cNvPr id="14" name="1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1785950"/>
            <a:ext cx="2023876" cy="928670"/>
          </a:xfrm>
          <a:prstGeom prst="rect">
            <a:avLst/>
          </a:prstGeom>
          <a:effectLst>
            <a:reflection blurRad="6350" stA="50000" endA="300" endPos="55500" dist="50800" dir="5400000" sy="-100000" algn="bl" rotWithShape="0"/>
          </a:effectLst>
        </p:spPr>
      </p:pic>
      <p:pic>
        <p:nvPicPr>
          <p:cNvPr id="15" name="1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214554"/>
            <a:ext cx="2023876" cy="862385"/>
          </a:xfrm>
          <a:prstGeom prst="rect">
            <a:avLst/>
          </a:prstGeom>
          <a:effectLst>
            <a:reflection blurRad="6350" stA="50000" endA="300" endPos="55500" dist="50800" dir="5400000" sy="-100000" algn="bl" rotWithShape="0"/>
          </a:effectLst>
        </p:spPr>
      </p:pic>
      <p:pic>
        <p:nvPicPr>
          <p:cNvPr id="16" name="15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2214554"/>
            <a:ext cx="2023876" cy="857256"/>
          </a:xfrm>
          <a:prstGeom prst="rect">
            <a:avLst/>
          </a:prstGeom>
          <a:effectLst>
            <a:reflection blurRad="6350" stA="50000" endA="300" endPos="55500" dist="50800" dir="5400000" sy="-100000" algn="bl" rotWithShape="0"/>
          </a:effectLst>
        </p:spPr>
      </p:pic>
      <p:pic>
        <p:nvPicPr>
          <p:cNvPr id="17" name="1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2714644"/>
            <a:ext cx="2023876" cy="862385"/>
          </a:xfrm>
          <a:prstGeom prst="rect">
            <a:avLst/>
          </a:prstGeom>
          <a:effectLst>
            <a:reflection blurRad="6350" stA="50000" endA="300" endPos="55500" dist="50800" dir="5400000" sy="-100000" algn="bl" rotWithShape="0"/>
          </a:effectLst>
        </p:spPr>
      </p:pic>
      <p:pic>
        <p:nvPicPr>
          <p:cNvPr id="18" name="17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2714644"/>
            <a:ext cx="2023876" cy="928670"/>
          </a:xfrm>
          <a:prstGeom prst="rect">
            <a:avLst/>
          </a:prstGeom>
          <a:effectLst>
            <a:reflection blurRad="6350" stA="50000" endA="300" endPos="55500" dist="50800" dir="5400000" sy="-100000" algn="bl" rotWithShape="0"/>
          </a:effectLst>
        </p:spPr>
      </p:pic>
      <p:pic>
        <p:nvPicPr>
          <p:cNvPr id="19" name="1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143248"/>
            <a:ext cx="2023876" cy="862385"/>
          </a:xfrm>
          <a:prstGeom prst="rect">
            <a:avLst/>
          </a:prstGeom>
          <a:effectLst>
            <a:reflection blurRad="6350" stA="50000" endA="300" endPos="55500" dist="50800" dir="5400000" sy="-100000" algn="bl" rotWithShape="0"/>
          </a:effectLst>
        </p:spPr>
      </p:pic>
      <p:pic>
        <p:nvPicPr>
          <p:cNvPr id="20" name="19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3143248"/>
            <a:ext cx="2023876" cy="857256"/>
          </a:xfrm>
          <a:prstGeom prst="rect">
            <a:avLst/>
          </a:prstGeom>
          <a:effectLst>
            <a:reflection blurRad="6350" stA="50000" endA="300" endPos="55500" dist="50800" dir="5400000" sy="-100000" algn="bl" rotWithShape="0"/>
          </a:effectLst>
        </p:spPr>
      </p:pic>
      <p:pic>
        <p:nvPicPr>
          <p:cNvPr id="21" name="2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571900"/>
            <a:ext cx="2023876" cy="862385"/>
          </a:xfrm>
          <a:prstGeom prst="rect">
            <a:avLst/>
          </a:prstGeom>
          <a:effectLst>
            <a:reflection blurRad="6350" stA="50000" endA="300" endPos="55500" dist="50800" dir="5400000" sy="-100000" algn="bl" rotWithShape="0"/>
          </a:effectLst>
        </p:spPr>
      </p:pic>
      <p:pic>
        <p:nvPicPr>
          <p:cNvPr id="22" name="21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3571900"/>
            <a:ext cx="2023876" cy="928670"/>
          </a:xfrm>
          <a:prstGeom prst="rect">
            <a:avLst/>
          </a:prstGeom>
          <a:effectLst>
            <a:reflection blurRad="6350" stA="50000" endA="300" endPos="55500" dist="50800" dir="5400000" sy="-100000" algn="bl" rotWithShape="0"/>
          </a:effectLst>
        </p:spPr>
      </p:pic>
      <p:pic>
        <p:nvPicPr>
          <p:cNvPr id="23" name="2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000504"/>
            <a:ext cx="2023876" cy="862385"/>
          </a:xfrm>
          <a:prstGeom prst="rect">
            <a:avLst/>
          </a:prstGeom>
          <a:effectLst>
            <a:reflection blurRad="6350" stA="50000" endA="300" endPos="55500" dist="50800" dir="5400000" sy="-100000" algn="bl" rotWithShape="0"/>
          </a:effectLst>
        </p:spPr>
      </p:pic>
      <p:pic>
        <p:nvPicPr>
          <p:cNvPr id="24" name="23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000504"/>
            <a:ext cx="2023876" cy="857256"/>
          </a:xfrm>
          <a:prstGeom prst="rect">
            <a:avLst/>
          </a:prstGeom>
          <a:effectLst>
            <a:reflection blurRad="6350" stA="50000" endA="300" endPos="55500" dist="50800" dir="5400000" sy="-100000" algn="bl" rotWithShape="0"/>
          </a:effectLst>
        </p:spPr>
      </p:pic>
      <p:pic>
        <p:nvPicPr>
          <p:cNvPr id="25" name="24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500594"/>
            <a:ext cx="2023876" cy="862385"/>
          </a:xfrm>
          <a:prstGeom prst="rect">
            <a:avLst/>
          </a:prstGeom>
          <a:effectLst>
            <a:reflection blurRad="6350" stA="50000" endA="300" endPos="55500" dist="50800" dir="5400000" sy="-100000" algn="bl" rotWithShape="0"/>
          </a:effectLst>
        </p:spPr>
      </p:pic>
      <p:pic>
        <p:nvPicPr>
          <p:cNvPr id="26" name="25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4500594"/>
            <a:ext cx="2023876" cy="928670"/>
          </a:xfrm>
          <a:prstGeom prst="rect">
            <a:avLst/>
          </a:prstGeom>
          <a:effectLst>
            <a:reflection blurRad="6350" stA="50000" endA="300" endPos="55500" dist="50800" dir="5400000" sy="-100000" algn="bl" rotWithShape="0"/>
          </a:effectLst>
        </p:spPr>
      </p:pic>
      <p:pic>
        <p:nvPicPr>
          <p:cNvPr id="27" name="26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4929198"/>
            <a:ext cx="2023876" cy="862385"/>
          </a:xfrm>
          <a:prstGeom prst="rect">
            <a:avLst/>
          </a:prstGeom>
          <a:effectLst>
            <a:reflection blurRad="6350" stA="50000" endA="300" endPos="55500" dist="50800" dir="5400000" sy="-100000" algn="bl" rotWithShape="0"/>
          </a:effectLst>
        </p:spPr>
      </p:pic>
      <p:pic>
        <p:nvPicPr>
          <p:cNvPr id="28" name="27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4929198"/>
            <a:ext cx="2023876" cy="857256"/>
          </a:xfrm>
          <a:prstGeom prst="rect">
            <a:avLst/>
          </a:prstGeom>
          <a:effectLst>
            <a:reflection blurRad="6350" stA="50000" endA="300" endPos="55500" dist="50800" dir="5400000" sy="-100000" algn="bl" rotWithShape="0"/>
          </a:effectLst>
        </p:spPr>
      </p:pic>
      <p:pic>
        <p:nvPicPr>
          <p:cNvPr id="29" name="28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357850"/>
            <a:ext cx="2023876" cy="862385"/>
          </a:xfrm>
          <a:prstGeom prst="rect">
            <a:avLst/>
          </a:prstGeom>
          <a:effectLst>
            <a:reflection blurRad="6350" stA="50000" endA="300" endPos="55500" dist="50800" dir="5400000" sy="-100000" algn="bl" rotWithShape="0"/>
          </a:effectLst>
        </p:spPr>
      </p:pic>
      <p:pic>
        <p:nvPicPr>
          <p:cNvPr id="30" name="29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5357850"/>
            <a:ext cx="2023876" cy="928670"/>
          </a:xfrm>
          <a:prstGeom prst="rect">
            <a:avLst/>
          </a:prstGeom>
          <a:effectLst>
            <a:reflection blurRad="6350" stA="50000" endA="300" endPos="55500" dist="50800" dir="5400000" sy="-100000" algn="bl" rotWithShape="0"/>
          </a:effectLst>
        </p:spPr>
      </p:pic>
      <p:pic>
        <p:nvPicPr>
          <p:cNvPr id="31" name="30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5786454"/>
            <a:ext cx="2023876" cy="862385"/>
          </a:xfrm>
          <a:prstGeom prst="rect">
            <a:avLst/>
          </a:prstGeom>
          <a:effectLst>
            <a:reflection blurRad="6350" stA="50000" endA="300" endPos="55500" dist="50800" dir="5400000" sy="-100000" algn="bl" rotWithShape="0"/>
          </a:effectLst>
        </p:spPr>
      </p:pic>
      <p:pic>
        <p:nvPicPr>
          <p:cNvPr id="32" name="31 Imagen" descr="lineas.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flipV="1">
            <a:off x="4572000" y="5786454"/>
            <a:ext cx="2023876" cy="857256"/>
          </a:xfrm>
          <a:prstGeom prst="rect">
            <a:avLst/>
          </a:prstGeom>
          <a:effectLst>
            <a:reflection blurRad="6350" stA="50000" endA="300" endPos="55500" dist="50800" dir="5400000" sy="-100000" algn="bl" rotWithShape="0"/>
          </a:effectLst>
        </p:spPr>
      </p:pic>
      <p:pic>
        <p:nvPicPr>
          <p:cNvPr id="33" name="32 Imagen" descr="lineas.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6286544"/>
            <a:ext cx="2023876" cy="862385"/>
          </a:xfrm>
          <a:prstGeom prst="rect">
            <a:avLst/>
          </a:prstGeom>
          <a:effectLst>
            <a:reflection blurRad="6350" stA="50000" endA="300" endPos="55500" dist="50800" dir="5400000" sy="-100000" algn="bl" rotWithShape="0"/>
          </a:effectLst>
        </p:spPr>
      </p:pic>
      <p:pic>
        <p:nvPicPr>
          <p:cNvPr id="34" name="33 Imagen" descr="lineas.png"/>
          <p:cNvPicPr>
            <a:picLocks noChangeAspect="1"/>
          </p:cNvPicPr>
          <p:nvPr/>
        </p:nvPicPr>
        <p:blipFill>
          <a:blip r:embed="rId4" cstate="print">
            <a:duotone>
              <a:schemeClr val="accent1">
                <a:shade val="45000"/>
                <a:satMod val="135000"/>
              </a:schemeClr>
              <a:prstClr val="white"/>
            </a:duotone>
            <a:lum contrast="40000"/>
          </a:blip>
          <a:stretch>
            <a:fillRect/>
          </a:stretch>
        </p:blipFill>
        <p:spPr>
          <a:xfrm flipV="1">
            <a:off x="4572000" y="6286544"/>
            <a:ext cx="2023876" cy="928670"/>
          </a:xfrm>
          <a:prstGeom prst="rect">
            <a:avLst/>
          </a:prstGeom>
          <a:effectLst>
            <a:reflection blurRad="6350" stA="50000" endA="300" endPos="55500" dist="50800" dir="5400000" sy="-100000" algn="bl" rotWithShape="0"/>
          </a:effectLst>
        </p:spPr>
      </p:pic>
      <p:sp>
        <p:nvSpPr>
          <p:cNvPr id="35" name="34 Rectángulo"/>
          <p:cNvSpPr/>
          <p:nvPr/>
        </p:nvSpPr>
        <p:spPr>
          <a:xfrm>
            <a:off x="-571568" y="0"/>
            <a:ext cx="9715568"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996600"/>
          </a:soli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52930"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chemeClr val="bg1"/>
              </a:gs>
              <a:gs pos="50000">
                <a:srgbClr val="B79311">
                  <a:shade val="67500"/>
                  <a:satMod val="115000"/>
                </a:srgbClr>
              </a:gs>
              <a:gs pos="100000">
                <a:srgbClr val="B79311">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571568" y="0"/>
            <a:ext cx="9715568" cy="764384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2000" fill="hold"/>
                                        <p:tgtEl>
                                          <p:spTgt spid="5"/>
                                        </p:tgtEl>
                                        <p:attrNameLst>
                                          <p:attrName>ppt_w</p:attrName>
                                        </p:attrNameLst>
                                      </p:cBhvr>
                                      <p:tavLst>
                                        <p:tav tm="0">
                                          <p:val>
                                            <p:strVal val="#ppt_w"/>
                                          </p:val>
                                        </p:tav>
                                        <p:tav tm="100000">
                                          <p:val>
                                            <p:strVal val="#ppt_w"/>
                                          </p:val>
                                        </p:tav>
                                      </p:tavLst>
                                    </p:anim>
                                    <p:anim calcmode="lin" valueType="num">
                                      <p:cBhvr>
                                        <p:cTn id="131" dur="2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2000" fill="hold"/>
                                        <p:tgtEl>
                                          <p:spTgt spid="6"/>
                                        </p:tgtEl>
                                        <p:attrNameLst>
                                          <p:attrName>ppt_w</p:attrName>
                                        </p:attrNameLst>
                                      </p:cBhvr>
                                      <p:tavLst>
                                        <p:tav tm="0">
                                          <p:val>
                                            <p:strVal val="#ppt_w"/>
                                          </p:val>
                                        </p:tav>
                                        <p:tav tm="100000">
                                          <p:val>
                                            <p:strVal val="#ppt_w"/>
                                          </p:val>
                                        </p:tav>
                                      </p:tavLst>
                                    </p:anim>
                                    <p:anim calcmode="lin" valueType="num">
                                      <p:cBhvr>
                                        <p:cTn id="135" dur="2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2000" fill="hold"/>
                                        <p:tgtEl>
                                          <p:spTgt spid="8"/>
                                        </p:tgtEl>
                                        <p:attrNameLst>
                                          <p:attrName>ppt_w</p:attrName>
                                        </p:attrNameLst>
                                      </p:cBhvr>
                                      <p:tavLst>
                                        <p:tav tm="0">
                                          <p:val>
                                            <p:strVal val="#ppt_w"/>
                                          </p:val>
                                        </p:tav>
                                        <p:tav tm="100000">
                                          <p:val>
                                            <p:strVal val="#ppt_w"/>
                                          </p:val>
                                        </p:tav>
                                      </p:tavLst>
                                    </p:anim>
                                    <p:anim calcmode="lin" valueType="num">
                                      <p:cBhvr>
                                        <p:cTn id="143" dur="2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2000" fill="hold"/>
                                        <p:tgtEl>
                                          <p:spTgt spid="9"/>
                                        </p:tgtEl>
                                        <p:attrNameLst>
                                          <p:attrName>ppt_w</p:attrName>
                                        </p:attrNameLst>
                                      </p:cBhvr>
                                      <p:tavLst>
                                        <p:tav tm="0">
                                          <p:val>
                                            <p:strVal val="#ppt_w"/>
                                          </p:val>
                                        </p:tav>
                                        <p:tav tm="100000">
                                          <p:val>
                                            <p:strVal val="#ppt_w"/>
                                          </p:val>
                                        </p:tav>
                                      </p:tavLst>
                                    </p:anim>
                                    <p:anim calcmode="lin" valueType="num">
                                      <p:cBhvr>
                                        <p:cTn id="147" dur="2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2000" fill="hold"/>
                                        <p:tgtEl>
                                          <p:spTgt spid="10"/>
                                        </p:tgtEl>
                                        <p:attrNameLst>
                                          <p:attrName>ppt_w</p:attrName>
                                        </p:attrNameLst>
                                      </p:cBhvr>
                                      <p:tavLst>
                                        <p:tav tm="0">
                                          <p:val>
                                            <p:strVal val="#ppt_w"/>
                                          </p:val>
                                        </p:tav>
                                        <p:tav tm="100000">
                                          <p:val>
                                            <p:strVal val="#ppt_w"/>
                                          </p:val>
                                        </p:tav>
                                      </p:tavLst>
                                    </p:anim>
                                    <p:anim calcmode="lin" valueType="num">
                                      <p:cBhvr>
                                        <p:cTn id="151" dur="2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2000" fill="hold"/>
                                        <p:tgtEl>
                                          <p:spTgt spid="11"/>
                                        </p:tgtEl>
                                        <p:attrNameLst>
                                          <p:attrName>ppt_w</p:attrName>
                                        </p:attrNameLst>
                                      </p:cBhvr>
                                      <p:tavLst>
                                        <p:tav tm="0">
                                          <p:val>
                                            <p:strVal val="#ppt_w"/>
                                          </p:val>
                                        </p:tav>
                                        <p:tav tm="100000">
                                          <p:val>
                                            <p:strVal val="#ppt_w"/>
                                          </p:val>
                                        </p:tav>
                                      </p:tavLst>
                                    </p:anim>
                                    <p:anim calcmode="lin" valueType="num">
                                      <p:cBhvr>
                                        <p:cTn id="155" dur="2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2000" fill="hold"/>
                                        <p:tgtEl>
                                          <p:spTgt spid="12"/>
                                        </p:tgtEl>
                                        <p:attrNameLst>
                                          <p:attrName>ppt_w</p:attrName>
                                        </p:attrNameLst>
                                      </p:cBhvr>
                                      <p:tavLst>
                                        <p:tav tm="0">
                                          <p:val>
                                            <p:strVal val="#ppt_w"/>
                                          </p:val>
                                        </p:tav>
                                        <p:tav tm="100000">
                                          <p:val>
                                            <p:strVal val="#ppt_w"/>
                                          </p:val>
                                        </p:tav>
                                      </p:tavLst>
                                    </p:anim>
                                    <p:anim calcmode="lin" valueType="num">
                                      <p:cBhvr>
                                        <p:cTn id="159" dur="2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2000" fill="hold"/>
                                        <p:tgtEl>
                                          <p:spTgt spid="13"/>
                                        </p:tgtEl>
                                        <p:attrNameLst>
                                          <p:attrName>ppt_w</p:attrName>
                                        </p:attrNameLst>
                                      </p:cBhvr>
                                      <p:tavLst>
                                        <p:tav tm="0">
                                          <p:val>
                                            <p:strVal val="#ppt_w"/>
                                          </p:val>
                                        </p:tav>
                                        <p:tav tm="100000">
                                          <p:val>
                                            <p:strVal val="#ppt_w"/>
                                          </p:val>
                                        </p:tav>
                                      </p:tavLst>
                                    </p:anim>
                                    <p:anim calcmode="lin" valueType="num">
                                      <p:cBhvr>
                                        <p:cTn id="163" dur="2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2000" fill="hold"/>
                                        <p:tgtEl>
                                          <p:spTgt spid="14"/>
                                        </p:tgtEl>
                                        <p:attrNameLst>
                                          <p:attrName>ppt_w</p:attrName>
                                        </p:attrNameLst>
                                      </p:cBhvr>
                                      <p:tavLst>
                                        <p:tav tm="0">
                                          <p:val>
                                            <p:strVal val="#ppt_w"/>
                                          </p:val>
                                        </p:tav>
                                        <p:tav tm="100000">
                                          <p:val>
                                            <p:strVal val="#ppt_w"/>
                                          </p:val>
                                        </p:tav>
                                      </p:tavLst>
                                    </p:anim>
                                    <p:anim calcmode="lin" valueType="num">
                                      <p:cBhvr>
                                        <p:cTn id="167" dur="2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strVal val="#ppt_w"/>
                                          </p:val>
                                        </p:tav>
                                        <p:tav tm="100000">
                                          <p:val>
                                            <p:strVal val="#ppt_w"/>
                                          </p:val>
                                        </p:tav>
                                      </p:tavLst>
                                    </p:anim>
                                    <p:anim calcmode="lin" valueType="num">
                                      <p:cBhvr>
                                        <p:cTn id="171" dur="2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2000" fill="hold"/>
                                        <p:tgtEl>
                                          <p:spTgt spid="16"/>
                                        </p:tgtEl>
                                        <p:attrNameLst>
                                          <p:attrName>ppt_w</p:attrName>
                                        </p:attrNameLst>
                                      </p:cBhvr>
                                      <p:tavLst>
                                        <p:tav tm="0">
                                          <p:val>
                                            <p:strVal val="#ppt_w"/>
                                          </p:val>
                                        </p:tav>
                                        <p:tav tm="100000">
                                          <p:val>
                                            <p:strVal val="#ppt_w"/>
                                          </p:val>
                                        </p:tav>
                                      </p:tavLst>
                                    </p:anim>
                                    <p:anim calcmode="lin" valueType="num">
                                      <p:cBhvr>
                                        <p:cTn id="175" dur="2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2000" fill="hold"/>
                                        <p:tgtEl>
                                          <p:spTgt spid="17"/>
                                        </p:tgtEl>
                                        <p:attrNameLst>
                                          <p:attrName>ppt_w</p:attrName>
                                        </p:attrNameLst>
                                      </p:cBhvr>
                                      <p:tavLst>
                                        <p:tav tm="0">
                                          <p:val>
                                            <p:strVal val="#ppt_w"/>
                                          </p:val>
                                        </p:tav>
                                        <p:tav tm="100000">
                                          <p:val>
                                            <p:strVal val="#ppt_w"/>
                                          </p:val>
                                        </p:tav>
                                      </p:tavLst>
                                    </p:anim>
                                    <p:anim calcmode="lin" valueType="num">
                                      <p:cBhvr>
                                        <p:cTn id="179" dur="2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2000" fill="hold"/>
                                        <p:tgtEl>
                                          <p:spTgt spid="18"/>
                                        </p:tgtEl>
                                        <p:attrNameLst>
                                          <p:attrName>ppt_w</p:attrName>
                                        </p:attrNameLst>
                                      </p:cBhvr>
                                      <p:tavLst>
                                        <p:tav tm="0">
                                          <p:val>
                                            <p:strVal val="#ppt_w"/>
                                          </p:val>
                                        </p:tav>
                                        <p:tav tm="100000">
                                          <p:val>
                                            <p:strVal val="#ppt_w"/>
                                          </p:val>
                                        </p:tav>
                                      </p:tavLst>
                                    </p:anim>
                                    <p:anim calcmode="lin" valueType="num">
                                      <p:cBhvr>
                                        <p:cTn id="183" dur="2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2000" fill="hold"/>
                                        <p:tgtEl>
                                          <p:spTgt spid="19"/>
                                        </p:tgtEl>
                                        <p:attrNameLst>
                                          <p:attrName>ppt_w</p:attrName>
                                        </p:attrNameLst>
                                      </p:cBhvr>
                                      <p:tavLst>
                                        <p:tav tm="0">
                                          <p:val>
                                            <p:strVal val="#ppt_w"/>
                                          </p:val>
                                        </p:tav>
                                        <p:tav tm="100000">
                                          <p:val>
                                            <p:strVal val="#ppt_w"/>
                                          </p:val>
                                        </p:tav>
                                      </p:tavLst>
                                    </p:anim>
                                    <p:anim calcmode="lin" valueType="num">
                                      <p:cBhvr>
                                        <p:cTn id="187" dur="2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2000" fill="hold"/>
                                        <p:tgtEl>
                                          <p:spTgt spid="20"/>
                                        </p:tgtEl>
                                        <p:attrNameLst>
                                          <p:attrName>ppt_w</p:attrName>
                                        </p:attrNameLst>
                                      </p:cBhvr>
                                      <p:tavLst>
                                        <p:tav tm="0">
                                          <p:val>
                                            <p:strVal val="#ppt_w"/>
                                          </p:val>
                                        </p:tav>
                                        <p:tav tm="100000">
                                          <p:val>
                                            <p:strVal val="#ppt_w"/>
                                          </p:val>
                                        </p:tav>
                                      </p:tavLst>
                                    </p:anim>
                                    <p:anim calcmode="lin" valueType="num">
                                      <p:cBhvr>
                                        <p:cTn id="191" dur="2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2000" fill="hold"/>
                                        <p:tgtEl>
                                          <p:spTgt spid="21"/>
                                        </p:tgtEl>
                                        <p:attrNameLst>
                                          <p:attrName>ppt_w</p:attrName>
                                        </p:attrNameLst>
                                      </p:cBhvr>
                                      <p:tavLst>
                                        <p:tav tm="0">
                                          <p:val>
                                            <p:strVal val="#ppt_w"/>
                                          </p:val>
                                        </p:tav>
                                        <p:tav tm="100000">
                                          <p:val>
                                            <p:strVal val="#ppt_w"/>
                                          </p:val>
                                        </p:tav>
                                      </p:tavLst>
                                    </p:anim>
                                    <p:anim calcmode="lin" valueType="num">
                                      <p:cBhvr>
                                        <p:cTn id="195" dur="2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2000" fill="hold"/>
                                        <p:tgtEl>
                                          <p:spTgt spid="22"/>
                                        </p:tgtEl>
                                        <p:attrNameLst>
                                          <p:attrName>ppt_w</p:attrName>
                                        </p:attrNameLst>
                                      </p:cBhvr>
                                      <p:tavLst>
                                        <p:tav tm="0">
                                          <p:val>
                                            <p:strVal val="#ppt_w"/>
                                          </p:val>
                                        </p:tav>
                                        <p:tav tm="100000">
                                          <p:val>
                                            <p:strVal val="#ppt_w"/>
                                          </p:val>
                                        </p:tav>
                                      </p:tavLst>
                                    </p:anim>
                                    <p:anim calcmode="lin" valueType="num">
                                      <p:cBhvr>
                                        <p:cTn id="199" dur="2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2000" fill="hold"/>
                                        <p:tgtEl>
                                          <p:spTgt spid="23"/>
                                        </p:tgtEl>
                                        <p:attrNameLst>
                                          <p:attrName>ppt_w</p:attrName>
                                        </p:attrNameLst>
                                      </p:cBhvr>
                                      <p:tavLst>
                                        <p:tav tm="0">
                                          <p:val>
                                            <p:strVal val="#ppt_w"/>
                                          </p:val>
                                        </p:tav>
                                        <p:tav tm="100000">
                                          <p:val>
                                            <p:strVal val="#ppt_w"/>
                                          </p:val>
                                        </p:tav>
                                      </p:tavLst>
                                    </p:anim>
                                    <p:anim calcmode="lin" valueType="num">
                                      <p:cBhvr>
                                        <p:cTn id="203" dur="2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2000" fill="hold"/>
                                        <p:tgtEl>
                                          <p:spTgt spid="24"/>
                                        </p:tgtEl>
                                        <p:attrNameLst>
                                          <p:attrName>ppt_w</p:attrName>
                                        </p:attrNameLst>
                                      </p:cBhvr>
                                      <p:tavLst>
                                        <p:tav tm="0">
                                          <p:val>
                                            <p:strVal val="#ppt_w"/>
                                          </p:val>
                                        </p:tav>
                                        <p:tav tm="100000">
                                          <p:val>
                                            <p:strVal val="#ppt_w"/>
                                          </p:val>
                                        </p:tav>
                                      </p:tavLst>
                                    </p:anim>
                                    <p:anim calcmode="lin" valueType="num">
                                      <p:cBhvr>
                                        <p:cTn id="207" dur="2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2000" fill="hold"/>
                                        <p:tgtEl>
                                          <p:spTgt spid="25"/>
                                        </p:tgtEl>
                                        <p:attrNameLst>
                                          <p:attrName>ppt_w</p:attrName>
                                        </p:attrNameLst>
                                      </p:cBhvr>
                                      <p:tavLst>
                                        <p:tav tm="0">
                                          <p:val>
                                            <p:strVal val="#ppt_w"/>
                                          </p:val>
                                        </p:tav>
                                        <p:tav tm="100000">
                                          <p:val>
                                            <p:strVal val="#ppt_w"/>
                                          </p:val>
                                        </p:tav>
                                      </p:tavLst>
                                    </p:anim>
                                    <p:anim calcmode="lin" valueType="num">
                                      <p:cBhvr>
                                        <p:cTn id="211" dur="2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2000" fill="hold"/>
                                        <p:tgtEl>
                                          <p:spTgt spid="26"/>
                                        </p:tgtEl>
                                        <p:attrNameLst>
                                          <p:attrName>ppt_w</p:attrName>
                                        </p:attrNameLst>
                                      </p:cBhvr>
                                      <p:tavLst>
                                        <p:tav tm="0">
                                          <p:val>
                                            <p:strVal val="#ppt_w"/>
                                          </p:val>
                                        </p:tav>
                                        <p:tav tm="100000">
                                          <p:val>
                                            <p:strVal val="#ppt_w"/>
                                          </p:val>
                                        </p:tav>
                                      </p:tavLst>
                                    </p:anim>
                                    <p:anim calcmode="lin" valueType="num">
                                      <p:cBhvr>
                                        <p:cTn id="215" dur="2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2000" fill="hold"/>
                                        <p:tgtEl>
                                          <p:spTgt spid="27"/>
                                        </p:tgtEl>
                                        <p:attrNameLst>
                                          <p:attrName>ppt_w</p:attrName>
                                        </p:attrNameLst>
                                      </p:cBhvr>
                                      <p:tavLst>
                                        <p:tav tm="0">
                                          <p:val>
                                            <p:strVal val="#ppt_w"/>
                                          </p:val>
                                        </p:tav>
                                        <p:tav tm="100000">
                                          <p:val>
                                            <p:strVal val="#ppt_w"/>
                                          </p:val>
                                        </p:tav>
                                      </p:tavLst>
                                    </p:anim>
                                    <p:anim calcmode="lin" valueType="num">
                                      <p:cBhvr>
                                        <p:cTn id="219" dur="2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2000" fill="hold"/>
                                        <p:tgtEl>
                                          <p:spTgt spid="28"/>
                                        </p:tgtEl>
                                        <p:attrNameLst>
                                          <p:attrName>ppt_w</p:attrName>
                                        </p:attrNameLst>
                                      </p:cBhvr>
                                      <p:tavLst>
                                        <p:tav tm="0">
                                          <p:val>
                                            <p:strVal val="#ppt_w"/>
                                          </p:val>
                                        </p:tav>
                                        <p:tav tm="100000">
                                          <p:val>
                                            <p:strVal val="#ppt_w"/>
                                          </p:val>
                                        </p:tav>
                                      </p:tavLst>
                                    </p:anim>
                                    <p:anim calcmode="lin" valueType="num">
                                      <p:cBhvr>
                                        <p:cTn id="223" dur="2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2000" fill="hold"/>
                                        <p:tgtEl>
                                          <p:spTgt spid="29"/>
                                        </p:tgtEl>
                                        <p:attrNameLst>
                                          <p:attrName>ppt_w</p:attrName>
                                        </p:attrNameLst>
                                      </p:cBhvr>
                                      <p:tavLst>
                                        <p:tav tm="0">
                                          <p:val>
                                            <p:strVal val="#ppt_w"/>
                                          </p:val>
                                        </p:tav>
                                        <p:tav tm="100000">
                                          <p:val>
                                            <p:strVal val="#ppt_w"/>
                                          </p:val>
                                        </p:tav>
                                      </p:tavLst>
                                    </p:anim>
                                    <p:anim calcmode="lin" valueType="num">
                                      <p:cBhvr>
                                        <p:cTn id="227" dur="2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2000" fill="hold"/>
                                        <p:tgtEl>
                                          <p:spTgt spid="30"/>
                                        </p:tgtEl>
                                        <p:attrNameLst>
                                          <p:attrName>ppt_w</p:attrName>
                                        </p:attrNameLst>
                                      </p:cBhvr>
                                      <p:tavLst>
                                        <p:tav tm="0">
                                          <p:val>
                                            <p:strVal val="#ppt_w"/>
                                          </p:val>
                                        </p:tav>
                                        <p:tav tm="100000">
                                          <p:val>
                                            <p:strVal val="#ppt_w"/>
                                          </p:val>
                                        </p:tav>
                                      </p:tavLst>
                                    </p:anim>
                                    <p:anim calcmode="lin" valueType="num">
                                      <p:cBhvr>
                                        <p:cTn id="231" dur="2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2000" fill="hold"/>
                                        <p:tgtEl>
                                          <p:spTgt spid="31"/>
                                        </p:tgtEl>
                                        <p:attrNameLst>
                                          <p:attrName>ppt_w</p:attrName>
                                        </p:attrNameLst>
                                      </p:cBhvr>
                                      <p:tavLst>
                                        <p:tav tm="0">
                                          <p:val>
                                            <p:strVal val="#ppt_w"/>
                                          </p:val>
                                        </p:tav>
                                        <p:tav tm="100000">
                                          <p:val>
                                            <p:strVal val="#ppt_w"/>
                                          </p:val>
                                        </p:tav>
                                      </p:tavLst>
                                    </p:anim>
                                    <p:anim calcmode="lin" valueType="num">
                                      <p:cBhvr>
                                        <p:cTn id="235" dur="2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2000" fill="hold"/>
                                        <p:tgtEl>
                                          <p:spTgt spid="32"/>
                                        </p:tgtEl>
                                        <p:attrNameLst>
                                          <p:attrName>ppt_w</p:attrName>
                                        </p:attrNameLst>
                                      </p:cBhvr>
                                      <p:tavLst>
                                        <p:tav tm="0">
                                          <p:val>
                                            <p:strVal val="#ppt_w"/>
                                          </p:val>
                                        </p:tav>
                                        <p:tav tm="100000">
                                          <p:val>
                                            <p:strVal val="#ppt_w"/>
                                          </p:val>
                                        </p:tav>
                                      </p:tavLst>
                                    </p:anim>
                                    <p:anim calcmode="lin" valueType="num">
                                      <p:cBhvr>
                                        <p:cTn id="239" dur="2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2000" fill="hold"/>
                                        <p:tgtEl>
                                          <p:spTgt spid="33"/>
                                        </p:tgtEl>
                                        <p:attrNameLst>
                                          <p:attrName>ppt_w</p:attrName>
                                        </p:attrNameLst>
                                      </p:cBhvr>
                                      <p:tavLst>
                                        <p:tav tm="0">
                                          <p:val>
                                            <p:strVal val="#ppt_w"/>
                                          </p:val>
                                        </p:tav>
                                        <p:tav tm="100000">
                                          <p:val>
                                            <p:strVal val="#ppt_w"/>
                                          </p:val>
                                        </p:tav>
                                      </p:tavLst>
                                    </p:anim>
                                    <p:anim calcmode="lin" valueType="num">
                                      <p:cBhvr>
                                        <p:cTn id="243" dur="2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2000" fill="hold"/>
                                        <p:tgtEl>
                                          <p:spTgt spid="34"/>
                                        </p:tgtEl>
                                        <p:attrNameLst>
                                          <p:attrName>ppt_w</p:attrName>
                                        </p:attrNameLst>
                                      </p:cBhvr>
                                      <p:tavLst>
                                        <p:tav tm="0">
                                          <p:val>
                                            <p:strVal val="#ppt_w"/>
                                          </p:val>
                                        </p:tav>
                                        <p:tav tm="100000">
                                          <p:val>
                                            <p:strVal val="#ppt_w"/>
                                          </p:val>
                                        </p:tav>
                                      </p:tavLst>
                                    </p:anim>
                                    <p:anim calcmode="lin" valueType="num">
                                      <p:cBhvr>
                                        <p:cTn id="247" dur="2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7"/>
                                        </p:tgtEl>
                                        <p:attrNameLst>
                                          <p:attrName>ppt_x</p:attrName>
                                        </p:attrNameLst>
                                      </p:cBhvr>
                                      <p:tavLst>
                                        <p:tav tm="0">
                                          <p:val>
                                            <p:strVal val="ppt_x"/>
                                          </p:val>
                                        </p:tav>
                                        <p:tav tm="100000">
                                          <p:val>
                                            <p:strVal val="1+ppt_w/2"/>
                                          </p:val>
                                        </p:tav>
                                      </p:tavLst>
                                    </p:anim>
                                    <p:anim calcmode="lin" valueType="num">
                                      <p:cBhvr additive="base">
                                        <p:cTn id="258" dur="2000"/>
                                        <p:tgtEl>
                                          <p:spTgt spid="7"/>
                                        </p:tgtEl>
                                        <p:attrNameLst>
                                          <p:attrName>ppt_y</p:attrName>
                                        </p:attrNameLst>
                                      </p:cBhvr>
                                      <p:tavLst>
                                        <p:tav tm="0">
                                          <p:val>
                                            <p:strVal val="ppt_y"/>
                                          </p:val>
                                        </p:tav>
                                        <p:tav tm="100000">
                                          <p:val>
                                            <p:strVal val="ppt_y"/>
                                          </p:val>
                                        </p:tav>
                                      </p:tavLst>
                                    </p:anim>
                                    <p:set>
                                      <p:cBhvr>
                                        <p:cTn id="259" dur="1" fill="hold">
                                          <p:stCondLst>
                                            <p:cond delay="1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8"/>
                                        </p:tgtEl>
                                        <p:attrNameLst>
                                          <p:attrName>ppt_x</p:attrName>
                                        </p:attrNameLst>
                                      </p:cBhvr>
                                      <p:tavLst>
                                        <p:tav tm="0">
                                          <p:val>
                                            <p:strVal val="ppt_x"/>
                                          </p:val>
                                        </p:tav>
                                        <p:tav tm="100000">
                                          <p:val>
                                            <p:strVal val="1+ppt_w/2"/>
                                          </p:val>
                                        </p:tav>
                                      </p:tavLst>
                                    </p:anim>
                                    <p:anim calcmode="lin" valueType="num">
                                      <p:cBhvr additive="base">
                                        <p:cTn id="262" dur="2000"/>
                                        <p:tgtEl>
                                          <p:spTgt spid="8"/>
                                        </p:tgtEl>
                                        <p:attrNameLst>
                                          <p:attrName>ppt_y</p:attrName>
                                        </p:attrNameLst>
                                      </p:cBhvr>
                                      <p:tavLst>
                                        <p:tav tm="0">
                                          <p:val>
                                            <p:strVal val="ppt_y"/>
                                          </p:val>
                                        </p:tav>
                                        <p:tav tm="100000">
                                          <p:val>
                                            <p:strVal val="ppt_y"/>
                                          </p:val>
                                        </p:tav>
                                      </p:tavLst>
                                    </p:anim>
                                    <p:set>
                                      <p:cBhvr>
                                        <p:cTn id="263" dur="1" fill="hold">
                                          <p:stCondLst>
                                            <p:cond delay="1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1+ppt_w/2"/>
                                          </p:val>
                                        </p:tav>
                                      </p:tavLst>
                                    </p:anim>
                                    <p:anim calcmode="lin" valueType="num">
                                      <p:cBhvr additive="base">
                                        <p:cTn id="266" dur="2000"/>
                                        <p:tgtEl>
                                          <p:spTgt spid="9"/>
                                        </p:tgtEl>
                                        <p:attrNameLst>
                                          <p:attrName>ppt_y</p:attrName>
                                        </p:attrNameLst>
                                      </p:cBhvr>
                                      <p:tavLst>
                                        <p:tav tm="0">
                                          <p:val>
                                            <p:strVal val="ppt_y"/>
                                          </p:val>
                                        </p:tav>
                                        <p:tav tm="100000">
                                          <p:val>
                                            <p:strVal val="ppt_y"/>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1+ppt_w/2"/>
                                          </p:val>
                                        </p:tav>
                                      </p:tavLst>
                                    </p:anim>
                                    <p:anim calcmode="lin" valueType="num">
                                      <p:cBhvr additive="base">
                                        <p:cTn id="270" dur="2000"/>
                                        <p:tgtEl>
                                          <p:spTgt spid="10"/>
                                        </p:tgtEl>
                                        <p:attrNameLst>
                                          <p:attrName>ppt_y</p:attrName>
                                        </p:attrNameLst>
                                      </p:cBhvr>
                                      <p:tavLst>
                                        <p:tav tm="0">
                                          <p:val>
                                            <p:strVal val="ppt_y"/>
                                          </p:val>
                                        </p:tav>
                                        <p:tav tm="100000">
                                          <p:val>
                                            <p:strVal val="ppt_y"/>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1+ppt_w/2"/>
                                          </p:val>
                                        </p:tav>
                                      </p:tavLst>
                                    </p:anim>
                                    <p:anim calcmode="lin" valueType="num">
                                      <p:cBhvr additive="base">
                                        <p:cTn id="274" dur="2000"/>
                                        <p:tgtEl>
                                          <p:spTgt spid="11"/>
                                        </p:tgtEl>
                                        <p:attrNameLst>
                                          <p:attrName>ppt_y</p:attrName>
                                        </p:attrNameLst>
                                      </p:cBhvr>
                                      <p:tavLst>
                                        <p:tav tm="0">
                                          <p:val>
                                            <p:strVal val="ppt_y"/>
                                          </p:val>
                                        </p:tav>
                                        <p:tav tm="100000">
                                          <p:val>
                                            <p:strVal val="ppt_y"/>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2"/>
                                        </p:tgtEl>
                                        <p:attrNameLst>
                                          <p:attrName>ppt_x</p:attrName>
                                        </p:attrNameLst>
                                      </p:cBhvr>
                                      <p:tavLst>
                                        <p:tav tm="0">
                                          <p:val>
                                            <p:strVal val="ppt_x"/>
                                          </p:val>
                                        </p:tav>
                                        <p:tav tm="100000">
                                          <p:val>
                                            <p:strVal val="1+ppt_w/2"/>
                                          </p:val>
                                        </p:tav>
                                      </p:tavLst>
                                    </p:anim>
                                    <p:anim calcmode="lin" valueType="num">
                                      <p:cBhvr additive="base">
                                        <p:cTn id="278" dur="2000"/>
                                        <p:tgtEl>
                                          <p:spTgt spid="12"/>
                                        </p:tgtEl>
                                        <p:attrNameLst>
                                          <p:attrName>ppt_y</p:attrName>
                                        </p:attrNameLst>
                                      </p:cBhvr>
                                      <p:tavLst>
                                        <p:tav tm="0">
                                          <p:val>
                                            <p:strVal val="ppt_y"/>
                                          </p:val>
                                        </p:tav>
                                        <p:tav tm="100000">
                                          <p:val>
                                            <p:strVal val="ppt_y"/>
                                          </p:val>
                                        </p:tav>
                                      </p:tavLst>
                                    </p:anim>
                                    <p:set>
                                      <p:cBhvr>
                                        <p:cTn id="279" dur="1" fill="hold">
                                          <p:stCondLst>
                                            <p:cond delay="1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1+ppt_w/2"/>
                                          </p:val>
                                        </p:tav>
                                      </p:tavLst>
                                    </p:anim>
                                    <p:anim calcmode="lin" valueType="num">
                                      <p:cBhvr additive="base">
                                        <p:cTn id="286" dur="2000"/>
                                        <p:tgtEl>
                                          <p:spTgt spid="14"/>
                                        </p:tgtEl>
                                        <p:attrNameLst>
                                          <p:attrName>ppt_y</p:attrName>
                                        </p:attrNameLst>
                                      </p:cBhvr>
                                      <p:tavLst>
                                        <p:tav tm="0">
                                          <p:val>
                                            <p:strVal val="ppt_y"/>
                                          </p:val>
                                        </p:tav>
                                        <p:tav tm="100000">
                                          <p:val>
                                            <p:strVal val="ppt_y"/>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5"/>
                                        </p:tgtEl>
                                        <p:attrNameLst>
                                          <p:attrName>ppt_x</p:attrName>
                                        </p:attrNameLst>
                                      </p:cBhvr>
                                      <p:tavLst>
                                        <p:tav tm="0">
                                          <p:val>
                                            <p:strVal val="ppt_x"/>
                                          </p:val>
                                        </p:tav>
                                        <p:tav tm="100000">
                                          <p:val>
                                            <p:strVal val="1+ppt_w/2"/>
                                          </p:val>
                                        </p:tav>
                                      </p:tavLst>
                                    </p:anim>
                                    <p:anim calcmode="lin" valueType="num">
                                      <p:cBhvr additive="base">
                                        <p:cTn id="290" dur="2000"/>
                                        <p:tgtEl>
                                          <p:spTgt spid="15"/>
                                        </p:tgtEl>
                                        <p:attrNameLst>
                                          <p:attrName>ppt_y</p:attrName>
                                        </p:attrNameLst>
                                      </p:cBhvr>
                                      <p:tavLst>
                                        <p:tav tm="0">
                                          <p:val>
                                            <p:strVal val="ppt_y"/>
                                          </p:val>
                                        </p:tav>
                                        <p:tav tm="100000">
                                          <p:val>
                                            <p:strVal val="ppt_y"/>
                                          </p:val>
                                        </p:tav>
                                      </p:tavLst>
                                    </p:anim>
                                    <p:set>
                                      <p:cBhvr>
                                        <p:cTn id="291" dur="1" fill="hold">
                                          <p:stCondLst>
                                            <p:cond delay="1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8"/>
                                        </p:tgtEl>
                                        <p:attrNameLst>
                                          <p:attrName>ppt_x</p:attrName>
                                        </p:attrNameLst>
                                      </p:cBhvr>
                                      <p:tavLst>
                                        <p:tav tm="0">
                                          <p:val>
                                            <p:strVal val="ppt_x"/>
                                          </p:val>
                                        </p:tav>
                                        <p:tav tm="100000">
                                          <p:val>
                                            <p:strVal val="1+ppt_w/2"/>
                                          </p:val>
                                        </p:tav>
                                      </p:tavLst>
                                    </p:anim>
                                    <p:anim calcmode="lin" valueType="num">
                                      <p:cBhvr additive="base">
                                        <p:cTn id="302" dur="2000"/>
                                        <p:tgtEl>
                                          <p:spTgt spid="18"/>
                                        </p:tgtEl>
                                        <p:attrNameLst>
                                          <p:attrName>ppt_y</p:attrName>
                                        </p:attrNameLst>
                                      </p:cBhvr>
                                      <p:tavLst>
                                        <p:tav tm="0">
                                          <p:val>
                                            <p:strVal val="ppt_y"/>
                                          </p:val>
                                        </p:tav>
                                        <p:tav tm="100000">
                                          <p:val>
                                            <p:strVal val="ppt_y"/>
                                          </p:val>
                                        </p:tav>
                                      </p:tavLst>
                                    </p:anim>
                                    <p:set>
                                      <p:cBhvr>
                                        <p:cTn id="303" dur="1" fill="hold">
                                          <p:stCondLst>
                                            <p:cond delay="1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1+ppt_w/2"/>
                                          </p:val>
                                        </p:tav>
                                      </p:tavLst>
                                    </p:anim>
                                    <p:anim calcmode="lin" valueType="num">
                                      <p:cBhvr additive="base">
                                        <p:cTn id="306" dur="2000"/>
                                        <p:tgtEl>
                                          <p:spTgt spid="19"/>
                                        </p:tgtEl>
                                        <p:attrNameLst>
                                          <p:attrName>ppt_y</p:attrName>
                                        </p:attrNameLst>
                                      </p:cBhvr>
                                      <p:tavLst>
                                        <p:tav tm="0">
                                          <p:val>
                                            <p:strVal val="ppt_y"/>
                                          </p:val>
                                        </p:tav>
                                        <p:tav tm="100000">
                                          <p:val>
                                            <p:strVal val="ppt_y"/>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0"/>
                                        </p:tgtEl>
                                        <p:attrNameLst>
                                          <p:attrName>ppt_x</p:attrName>
                                        </p:attrNameLst>
                                      </p:cBhvr>
                                      <p:tavLst>
                                        <p:tav tm="0">
                                          <p:val>
                                            <p:strVal val="ppt_x"/>
                                          </p:val>
                                        </p:tav>
                                        <p:tav tm="100000">
                                          <p:val>
                                            <p:strVal val="0-ppt_w/2"/>
                                          </p:val>
                                        </p:tav>
                                      </p:tavLst>
                                    </p:anim>
                                    <p:anim calcmode="lin" valueType="num">
                                      <p:cBhvr additive="base">
                                        <p:cTn id="310" dur="2000"/>
                                        <p:tgtEl>
                                          <p:spTgt spid="20"/>
                                        </p:tgtEl>
                                        <p:attrNameLst>
                                          <p:attrName>ppt_y</p:attrName>
                                        </p:attrNameLst>
                                      </p:cBhvr>
                                      <p:tavLst>
                                        <p:tav tm="0">
                                          <p:val>
                                            <p:strVal val="ppt_y"/>
                                          </p:val>
                                        </p:tav>
                                        <p:tav tm="100000">
                                          <p:val>
                                            <p:strVal val="ppt_y"/>
                                          </p:val>
                                        </p:tav>
                                      </p:tavLst>
                                    </p:anim>
                                    <p:set>
                                      <p:cBhvr>
                                        <p:cTn id="311" dur="1" fill="hold">
                                          <p:stCondLst>
                                            <p:cond delay="1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1"/>
                                        </p:tgtEl>
                                        <p:attrNameLst>
                                          <p:attrName>ppt_x</p:attrName>
                                        </p:attrNameLst>
                                      </p:cBhvr>
                                      <p:tavLst>
                                        <p:tav tm="0">
                                          <p:val>
                                            <p:strVal val="ppt_x"/>
                                          </p:val>
                                        </p:tav>
                                        <p:tav tm="100000">
                                          <p:val>
                                            <p:strVal val="0-ppt_w/2"/>
                                          </p:val>
                                        </p:tav>
                                      </p:tavLst>
                                    </p:anim>
                                    <p:anim calcmode="lin" valueType="num">
                                      <p:cBhvr additive="base">
                                        <p:cTn id="314" dur="2000"/>
                                        <p:tgtEl>
                                          <p:spTgt spid="21"/>
                                        </p:tgtEl>
                                        <p:attrNameLst>
                                          <p:attrName>ppt_y</p:attrName>
                                        </p:attrNameLst>
                                      </p:cBhvr>
                                      <p:tavLst>
                                        <p:tav tm="0">
                                          <p:val>
                                            <p:strVal val="ppt_y"/>
                                          </p:val>
                                        </p:tav>
                                        <p:tav tm="100000">
                                          <p:val>
                                            <p:strVal val="ppt_y"/>
                                          </p:val>
                                        </p:tav>
                                      </p:tavLst>
                                    </p:anim>
                                    <p:set>
                                      <p:cBhvr>
                                        <p:cTn id="315" dur="1" fill="hold">
                                          <p:stCondLst>
                                            <p:cond delay="1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2"/>
                                        </p:tgtEl>
                                        <p:attrNameLst>
                                          <p:attrName>ppt_x</p:attrName>
                                        </p:attrNameLst>
                                      </p:cBhvr>
                                      <p:tavLst>
                                        <p:tav tm="0">
                                          <p:val>
                                            <p:strVal val="ppt_x"/>
                                          </p:val>
                                        </p:tav>
                                        <p:tav tm="100000">
                                          <p:val>
                                            <p:strVal val="0-ppt_w/2"/>
                                          </p:val>
                                        </p:tav>
                                      </p:tavLst>
                                    </p:anim>
                                    <p:anim calcmode="lin" valueType="num">
                                      <p:cBhvr additive="base">
                                        <p:cTn id="318" dur="2000"/>
                                        <p:tgtEl>
                                          <p:spTgt spid="22"/>
                                        </p:tgtEl>
                                        <p:attrNameLst>
                                          <p:attrName>ppt_y</p:attrName>
                                        </p:attrNameLst>
                                      </p:cBhvr>
                                      <p:tavLst>
                                        <p:tav tm="0">
                                          <p:val>
                                            <p:strVal val="ppt_y"/>
                                          </p:val>
                                        </p:tav>
                                        <p:tav tm="100000">
                                          <p:val>
                                            <p:strVal val="ppt_y"/>
                                          </p:val>
                                        </p:tav>
                                      </p:tavLst>
                                    </p:anim>
                                    <p:set>
                                      <p:cBhvr>
                                        <p:cTn id="319" dur="1" fill="hold">
                                          <p:stCondLst>
                                            <p:cond delay="1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23"/>
                                        </p:tgtEl>
                                        <p:attrNameLst>
                                          <p:attrName>ppt_x</p:attrName>
                                        </p:attrNameLst>
                                      </p:cBhvr>
                                      <p:tavLst>
                                        <p:tav tm="0">
                                          <p:val>
                                            <p:strVal val="ppt_x"/>
                                          </p:val>
                                        </p:tav>
                                        <p:tav tm="100000">
                                          <p:val>
                                            <p:strVal val="0-ppt_w/2"/>
                                          </p:val>
                                        </p:tav>
                                      </p:tavLst>
                                    </p:anim>
                                    <p:anim calcmode="lin" valueType="num">
                                      <p:cBhvr additive="base">
                                        <p:cTn id="322" dur="2000"/>
                                        <p:tgtEl>
                                          <p:spTgt spid="23"/>
                                        </p:tgtEl>
                                        <p:attrNameLst>
                                          <p:attrName>ppt_y</p:attrName>
                                        </p:attrNameLst>
                                      </p:cBhvr>
                                      <p:tavLst>
                                        <p:tav tm="0">
                                          <p:val>
                                            <p:strVal val="ppt_y"/>
                                          </p:val>
                                        </p:tav>
                                        <p:tav tm="100000">
                                          <p:val>
                                            <p:strVal val="ppt_y"/>
                                          </p:val>
                                        </p:tav>
                                      </p:tavLst>
                                    </p:anim>
                                    <p:set>
                                      <p:cBhvr>
                                        <p:cTn id="323" dur="1" fill="hold">
                                          <p:stCondLst>
                                            <p:cond delay="1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24"/>
                                        </p:tgtEl>
                                        <p:attrNameLst>
                                          <p:attrName>ppt_x</p:attrName>
                                        </p:attrNameLst>
                                      </p:cBhvr>
                                      <p:tavLst>
                                        <p:tav tm="0">
                                          <p:val>
                                            <p:strVal val="ppt_x"/>
                                          </p:val>
                                        </p:tav>
                                        <p:tav tm="100000">
                                          <p:val>
                                            <p:strVal val="0-ppt_w/2"/>
                                          </p:val>
                                        </p:tav>
                                      </p:tavLst>
                                    </p:anim>
                                    <p:anim calcmode="lin" valueType="num">
                                      <p:cBhvr additive="base">
                                        <p:cTn id="326" dur="2000"/>
                                        <p:tgtEl>
                                          <p:spTgt spid="24"/>
                                        </p:tgtEl>
                                        <p:attrNameLst>
                                          <p:attrName>ppt_y</p:attrName>
                                        </p:attrNameLst>
                                      </p:cBhvr>
                                      <p:tavLst>
                                        <p:tav tm="0">
                                          <p:val>
                                            <p:strVal val="ppt_y"/>
                                          </p:val>
                                        </p:tav>
                                        <p:tav tm="100000">
                                          <p:val>
                                            <p:strVal val="ppt_y"/>
                                          </p:val>
                                        </p:tav>
                                      </p:tavLst>
                                    </p:anim>
                                    <p:set>
                                      <p:cBhvr>
                                        <p:cTn id="327" dur="1" fill="hold">
                                          <p:stCondLst>
                                            <p:cond delay="1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25"/>
                                        </p:tgtEl>
                                        <p:attrNameLst>
                                          <p:attrName>ppt_x</p:attrName>
                                        </p:attrNameLst>
                                      </p:cBhvr>
                                      <p:tavLst>
                                        <p:tav tm="0">
                                          <p:val>
                                            <p:strVal val="ppt_x"/>
                                          </p:val>
                                        </p:tav>
                                        <p:tav tm="100000">
                                          <p:val>
                                            <p:strVal val="0-ppt_w/2"/>
                                          </p:val>
                                        </p:tav>
                                      </p:tavLst>
                                    </p:anim>
                                    <p:anim calcmode="lin" valueType="num">
                                      <p:cBhvr additive="base">
                                        <p:cTn id="330" dur="2000"/>
                                        <p:tgtEl>
                                          <p:spTgt spid="25"/>
                                        </p:tgtEl>
                                        <p:attrNameLst>
                                          <p:attrName>ppt_y</p:attrName>
                                        </p:attrNameLst>
                                      </p:cBhvr>
                                      <p:tavLst>
                                        <p:tav tm="0">
                                          <p:val>
                                            <p:strVal val="ppt_y"/>
                                          </p:val>
                                        </p:tav>
                                        <p:tav tm="100000">
                                          <p:val>
                                            <p:strVal val="ppt_y"/>
                                          </p:val>
                                        </p:tav>
                                      </p:tavLst>
                                    </p:anim>
                                    <p:set>
                                      <p:cBhvr>
                                        <p:cTn id="331" dur="1" fill="hold">
                                          <p:stCondLst>
                                            <p:cond delay="1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6"/>
                                        </p:tgtEl>
                                        <p:attrNameLst>
                                          <p:attrName>ppt_x</p:attrName>
                                        </p:attrNameLst>
                                      </p:cBhvr>
                                      <p:tavLst>
                                        <p:tav tm="0">
                                          <p:val>
                                            <p:strVal val="ppt_x"/>
                                          </p:val>
                                        </p:tav>
                                        <p:tav tm="100000">
                                          <p:val>
                                            <p:strVal val="0-ppt_w/2"/>
                                          </p:val>
                                        </p:tav>
                                      </p:tavLst>
                                    </p:anim>
                                    <p:anim calcmode="lin" valueType="num">
                                      <p:cBhvr additive="base">
                                        <p:cTn id="334" dur="2000"/>
                                        <p:tgtEl>
                                          <p:spTgt spid="26"/>
                                        </p:tgtEl>
                                        <p:attrNameLst>
                                          <p:attrName>ppt_y</p:attrName>
                                        </p:attrNameLst>
                                      </p:cBhvr>
                                      <p:tavLst>
                                        <p:tav tm="0">
                                          <p:val>
                                            <p:strVal val="ppt_y"/>
                                          </p:val>
                                        </p:tav>
                                        <p:tav tm="100000">
                                          <p:val>
                                            <p:strVal val="ppt_y"/>
                                          </p:val>
                                        </p:tav>
                                      </p:tavLst>
                                    </p:anim>
                                    <p:set>
                                      <p:cBhvr>
                                        <p:cTn id="335" dur="1" fill="hold">
                                          <p:stCondLst>
                                            <p:cond delay="1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0-ppt_w/2"/>
                                          </p:val>
                                        </p:tav>
                                      </p:tavLst>
                                    </p:anim>
                                    <p:anim calcmode="lin" valueType="num">
                                      <p:cBhvr additive="base">
                                        <p:cTn id="338" dur="2000"/>
                                        <p:tgtEl>
                                          <p:spTgt spid="27"/>
                                        </p:tgtEl>
                                        <p:attrNameLst>
                                          <p:attrName>ppt_y</p:attrName>
                                        </p:attrNameLst>
                                      </p:cBhvr>
                                      <p:tavLst>
                                        <p:tav tm="0">
                                          <p:val>
                                            <p:strVal val="ppt_y"/>
                                          </p:val>
                                        </p:tav>
                                        <p:tav tm="100000">
                                          <p:val>
                                            <p:strVal val="ppt_y"/>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ppt_y"/>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ppt_y"/>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0-ppt_w/2"/>
                                          </p:val>
                                        </p:tav>
                                      </p:tavLst>
                                    </p:anim>
                                    <p:anim calcmode="lin" valueType="num">
                                      <p:cBhvr additive="base">
                                        <p:cTn id="350" dur="2000"/>
                                        <p:tgtEl>
                                          <p:spTgt spid="30"/>
                                        </p:tgtEl>
                                        <p:attrNameLst>
                                          <p:attrName>ppt_y</p:attrName>
                                        </p:attrNameLst>
                                      </p:cBhvr>
                                      <p:tavLst>
                                        <p:tav tm="0">
                                          <p:val>
                                            <p:strVal val="ppt_y"/>
                                          </p:val>
                                        </p:tav>
                                        <p:tav tm="100000">
                                          <p:val>
                                            <p:strVal val="ppt_y"/>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31"/>
                                        </p:tgtEl>
                                        <p:attrNameLst>
                                          <p:attrName>ppt_x</p:attrName>
                                        </p:attrNameLst>
                                      </p:cBhvr>
                                      <p:tavLst>
                                        <p:tav tm="0">
                                          <p:val>
                                            <p:strVal val="ppt_x"/>
                                          </p:val>
                                        </p:tav>
                                        <p:tav tm="100000">
                                          <p:val>
                                            <p:strVal val="0-ppt_w/2"/>
                                          </p:val>
                                        </p:tav>
                                      </p:tavLst>
                                    </p:anim>
                                    <p:anim calcmode="lin" valueType="num">
                                      <p:cBhvr additive="base">
                                        <p:cTn id="354" dur="2000"/>
                                        <p:tgtEl>
                                          <p:spTgt spid="31"/>
                                        </p:tgtEl>
                                        <p:attrNameLst>
                                          <p:attrName>ppt_y</p:attrName>
                                        </p:attrNameLst>
                                      </p:cBhvr>
                                      <p:tavLst>
                                        <p:tav tm="0">
                                          <p:val>
                                            <p:strVal val="ppt_y"/>
                                          </p:val>
                                        </p:tav>
                                        <p:tav tm="100000">
                                          <p:val>
                                            <p:strVal val="ppt_y"/>
                                          </p:val>
                                        </p:tav>
                                      </p:tavLst>
                                    </p:anim>
                                    <p:set>
                                      <p:cBhvr>
                                        <p:cTn id="355" dur="1" fill="hold">
                                          <p:stCondLst>
                                            <p:cond delay="1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32"/>
                                        </p:tgtEl>
                                        <p:attrNameLst>
                                          <p:attrName>ppt_x</p:attrName>
                                        </p:attrNameLst>
                                      </p:cBhvr>
                                      <p:tavLst>
                                        <p:tav tm="0">
                                          <p:val>
                                            <p:strVal val="ppt_x"/>
                                          </p:val>
                                        </p:tav>
                                        <p:tav tm="100000">
                                          <p:val>
                                            <p:strVal val="0-ppt_w/2"/>
                                          </p:val>
                                        </p:tav>
                                      </p:tavLst>
                                    </p:anim>
                                    <p:anim calcmode="lin" valueType="num">
                                      <p:cBhvr additive="base">
                                        <p:cTn id="358" dur="2000"/>
                                        <p:tgtEl>
                                          <p:spTgt spid="32"/>
                                        </p:tgtEl>
                                        <p:attrNameLst>
                                          <p:attrName>ppt_y</p:attrName>
                                        </p:attrNameLst>
                                      </p:cBhvr>
                                      <p:tavLst>
                                        <p:tav tm="0">
                                          <p:val>
                                            <p:strVal val="ppt_y"/>
                                          </p:val>
                                        </p:tav>
                                        <p:tav tm="100000">
                                          <p:val>
                                            <p:strVal val="ppt_y"/>
                                          </p:val>
                                        </p:tav>
                                      </p:tavLst>
                                    </p:anim>
                                    <p:set>
                                      <p:cBhvr>
                                        <p:cTn id="359" dur="1" fill="hold">
                                          <p:stCondLst>
                                            <p:cond delay="1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33"/>
                                        </p:tgtEl>
                                        <p:attrNameLst>
                                          <p:attrName>ppt_x</p:attrName>
                                        </p:attrNameLst>
                                      </p:cBhvr>
                                      <p:tavLst>
                                        <p:tav tm="0">
                                          <p:val>
                                            <p:strVal val="ppt_x"/>
                                          </p:val>
                                        </p:tav>
                                        <p:tav tm="100000">
                                          <p:val>
                                            <p:strVal val="0-ppt_w/2"/>
                                          </p:val>
                                        </p:tav>
                                      </p:tavLst>
                                    </p:anim>
                                    <p:anim calcmode="lin" valueType="num">
                                      <p:cBhvr additive="base">
                                        <p:cTn id="362" dur="2000"/>
                                        <p:tgtEl>
                                          <p:spTgt spid="33"/>
                                        </p:tgtEl>
                                        <p:attrNameLst>
                                          <p:attrName>ppt_y</p:attrName>
                                        </p:attrNameLst>
                                      </p:cBhvr>
                                      <p:tavLst>
                                        <p:tav tm="0">
                                          <p:val>
                                            <p:strVal val="ppt_y"/>
                                          </p:val>
                                        </p:tav>
                                        <p:tav tm="100000">
                                          <p:val>
                                            <p:strVal val="ppt_y"/>
                                          </p:val>
                                        </p:tav>
                                      </p:tavLst>
                                    </p:anim>
                                    <p:set>
                                      <p:cBhvr>
                                        <p:cTn id="363" dur="1" fill="hold">
                                          <p:stCondLst>
                                            <p:cond delay="1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34"/>
                                        </p:tgtEl>
                                        <p:attrNameLst>
                                          <p:attrName>ppt_x</p:attrName>
                                        </p:attrNameLst>
                                      </p:cBhvr>
                                      <p:tavLst>
                                        <p:tav tm="0">
                                          <p:val>
                                            <p:strVal val="ppt_x"/>
                                          </p:val>
                                        </p:tav>
                                        <p:tav tm="100000">
                                          <p:val>
                                            <p:strVal val="0-ppt_w/2"/>
                                          </p:val>
                                        </p:tav>
                                      </p:tavLst>
                                    </p:anim>
                                    <p:anim calcmode="lin" valueType="num">
                                      <p:cBhvr additive="base">
                                        <p:cTn id="366" dur="2000"/>
                                        <p:tgtEl>
                                          <p:spTgt spid="34"/>
                                        </p:tgtEl>
                                        <p:attrNameLst>
                                          <p:attrName>ppt_y</p:attrName>
                                        </p:attrNameLst>
                                      </p:cBhvr>
                                      <p:tavLst>
                                        <p:tav tm="0">
                                          <p:val>
                                            <p:strVal val="ppt_y"/>
                                          </p:val>
                                        </p:tav>
                                        <p:tav tm="100000">
                                          <p:val>
                                            <p:strVal val="ppt_y"/>
                                          </p:val>
                                        </p:tav>
                                      </p:tavLst>
                                    </p:anim>
                                    <p:set>
                                      <p:cBhvr>
                                        <p:cTn id="367" dur="1" fill="hold">
                                          <p:stCondLst>
                                            <p:cond delay="1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2000" fill="hold"/>
                                        <p:tgtEl>
                                          <p:spTgt spid="4"/>
                                        </p:tgtEl>
                                        <p:attrNameLst>
                                          <p:attrName>ppt_w</p:attrName>
                                        </p:attrNameLst>
                                      </p:cBhvr>
                                      <p:tavLst>
                                        <p:tav tm="0">
                                          <p:val>
                                            <p:strVal val="4/3*#ppt_w"/>
                                          </p:val>
                                        </p:tav>
                                        <p:tav tm="100000">
                                          <p:val>
                                            <p:strVal val="#ppt_w"/>
                                          </p:val>
                                        </p:tav>
                                      </p:tavLst>
                                    </p:anim>
                                    <p:anim calcmode="lin" valueType="num">
                                      <p:cBhvr>
                                        <p:cTn id="431" dur="2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37).jpg"/>
          <p:cNvPicPr>
            <a:picLocks noChangeAspect="1"/>
          </p:cNvPicPr>
          <p:nvPr/>
        </p:nvPicPr>
        <p:blipFill>
          <a:blip r:embed="rId2"/>
          <a:stretch>
            <a:fillRect/>
          </a:stretch>
        </p:blipFill>
        <p:spPr>
          <a:xfrm>
            <a:off x="-35719" y="0"/>
            <a:ext cx="9179719"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568" y="0"/>
            <a:ext cx="9715568" cy="907260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0-ppt_w/2"/>
                                          </p:val>
                                        </p:tav>
                                      </p:tavLst>
                                    </p:anim>
                                    <p:anim calcmode="lin" valueType="num">
                                      <p:cBhvr additive="base">
                                        <p:cTn id="123" dur="2000"/>
                                        <p:tgtEl>
                                          <p:spTgt spid="5"/>
                                        </p:tgtEl>
                                        <p:attrNameLst>
                                          <p:attrName>ppt_y</p:attrName>
                                        </p:attrNameLst>
                                      </p:cBhvr>
                                      <p:tavLst>
                                        <p:tav tm="0">
                                          <p:val>
                                            <p:strVal val="ppt_y"/>
                                          </p:val>
                                        </p:tav>
                                        <p:tav tm="100000">
                                          <p:val>
                                            <p:strVal val="ppt_y"/>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0-ppt_w/2"/>
                                          </p:val>
                                        </p:tav>
                                      </p:tavLst>
                                    </p:anim>
                                    <p:anim calcmode="lin" valueType="num">
                                      <p:cBhvr additive="base">
                                        <p:cTn id="127" dur="2000"/>
                                        <p:tgtEl>
                                          <p:spTgt spid="7"/>
                                        </p:tgtEl>
                                        <p:attrNameLst>
                                          <p:attrName>ppt_y</p:attrName>
                                        </p:attrNameLst>
                                      </p:cBhvr>
                                      <p:tavLst>
                                        <p:tav tm="0">
                                          <p:val>
                                            <p:strVal val="ppt_y"/>
                                          </p:val>
                                        </p:tav>
                                        <p:tav tm="100000">
                                          <p:val>
                                            <p:strVal val="ppt_y"/>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0-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3333CC">
                  <a:shade val="67500"/>
                  <a:satMod val="115000"/>
                </a:srgbClr>
              </a:gs>
              <a:gs pos="100000">
                <a:srgbClr val="3333CC">
                  <a:shade val="100000"/>
                  <a:satMod val="115000"/>
                </a:srgbClr>
              </a:gs>
            </a:gsLst>
            <a:lin ang="5400000" scaled="1"/>
            <a:tileRect/>
          </a:gra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EFCE53"/>
              </a:gs>
              <a:gs pos="50000">
                <a:srgbClr val="3333CC">
                  <a:shade val="67500"/>
                  <a:satMod val="115000"/>
                </a:srgbClr>
              </a:gs>
              <a:gs pos="100000">
                <a:srgbClr val="33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EFCE53"/>
              </a:gs>
              <a:gs pos="50000">
                <a:srgbClr val="3333CC">
                  <a:shade val="67500"/>
                  <a:satMod val="115000"/>
                </a:srgbClr>
              </a:gs>
              <a:gs pos="100000">
                <a:srgbClr val="3333CC">
                  <a:shade val="100000"/>
                  <a:satMod val="115000"/>
                </a:srgbClr>
              </a:gs>
            </a:gsLst>
            <a:lin ang="54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68" y="0"/>
            <a:ext cx="9715568"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59E"/>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35719" y="0"/>
            <a:ext cx="9179719" cy="6858000"/>
          </a:xfrm>
          <a:prstGeom prst="rect">
            <a:avLst/>
          </a:prstGeom>
        </p:spPr>
      </p:pic>
      <p:sp>
        <p:nvSpPr>
          <p:cNvPr id="5" name="4 Anillo"/>
          <p:cNvSpPr/>
          <p:nvPr/>
        </p:nvSpPr>
        <p:spPr>
          <a:xfrm>
            <a:off x="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rgbClr val="00359E"/>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79719"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1200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spiral_png_by_malenyesotelo-d5frr4c.png"/>
          <p:cNvPicPr>
            <a:picLocks noChangeAspect="1"/>
          </p:cNvPicPr>
          <p:nvPr/>
        </p:nvPicPr>
        <p:blipFill>
          <a:blip r:embed="rId3" cstate="print">
            <a:duotone>
              <a:schemeClr val="accent1">
                <a:shade val="45000"/>
                <a:satMod val="135000"/>
              </a:schemeClr>
              <a:prstClr val="white"/>
            </a:duotone>
            <a:lum bright="-10000" contrast="40000"/>
          </a:blip>
          <a:stretch>
            <a:fillRect/>
          </a:stretch>
        </p:blipFill>
        <p:spPr>
          <a:xfrm>
            <a:off x="3929058" y="3000372"/>
            <a:ext cx="1235730" cy="1047281"/>
          </a:xfrm>
          <a:prstGeom prst="rect">
            <a:avLst/>
          </a:prstGeom>
          <a:scene3d>
            <a:camera prst="orthographicFront"/>
            <a:lightRig rig="threePt" dir="t"/>
          </a:scene3d>
          <a:sp3d>
            <a:bevelT w="152400" h="50800" prst="softRound"/>
          </a:sp3d>
        </p:spPr>
      </p:pic>
      <p:sp>
        <p:nvSpPr>
          <p:cNvPr id="13" name="1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2"/>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2"/>
                                        </p:tgtEl>
                                        <p:attrNameLst>
                                          <p:attrName>ppt_w</p:attrName>
                                        </p:attrNameLst>
                                      </p:cBhvr>
                                      <p:tavLst>
                                        <p:tav tm="0">
                                          <p:val>
                                            <p:strVal val="ppt_w"/>
                                          </p:val>
                                        </p:tav>
                                        <p:tav tm="100000">
                                          <p:val>
                                            <p:fltVal val="0"/>
                                          </p:val>
                                        </p:tav>
                                      </p:tavLst>
                                    </p:anim>
                                    <p:anim calcmode="lin" valueType="num">
                                      <p:cBhvr>
                                        <p:cTn id="132" dur="2000"/>
                                        <p:tgtEl>
                                          <p:spTgt spid="12"/>
                                        </p:tgtEl>
                                        <p:attrNameLst>
                                          <p:attrName>ppt_h</p:attrName>
                                        </p:attrNameLst>
                                      </p:cBhvr>
                                      <p:tavLst>
                                        <p:tav tm="0">
                                          <p:val>
                                            <p:strVal val="ppt_h"/>
                                          </p:val>
                                        </p:tav>
                                        <p:tav tm="100000">
                                          <p:val>
                                            <p:fltVal val="0"/>
                                          </p:val>
                                        </p:tav>
                                      </p:tavLst>
                                    </p:anim>
                                    <p:anim calcmode="lin" valueType="num">
                                      <p:cBhvr>
                                        <p:cTn id="133" dur="2000"/>
                                        <p:tgtEl>
                                          <p:spTgt spid="12"/>
                                        </p:tgtEl>
                                        <p:attrNameLst>
                                          <p:attrName>ppt_x</p:attrName>
                                        </p:attrNameLst>
                                      </p:cBhvr>
                                      <p:tavLst>
                                        <p:tav tm="0">
                                          <p:val>
                                            <p:strVal val="ppt_x"/>
                                          </p:val>
                                        </p:tav>
                                        <p:tav tm="100000">
                                          <p:val>
                                            <p:fltVal val="0.5"/>
                                          </p:val>
                                        </p:tav>
                                      </p:tavLst>
                                    </p:anim>
                                    <p:anim calcmode="lin" valueType="num">
                                      <p:cBhvr>
                                        <p:cTn id="134" dur="2000"/>
                                        <p:tgtEl>
                                          <p:spTgt spid="12"/>
                                        </p:tgtEl>
                                        <p:attrNameLst>
                                          <p:attrName>ppt_y</p:attrName>
                                        </p:attrNameLst>
                                      </p:cBhvr>
                                      <p:tavLst>
                                        <p:tav tm="0">
                                          <p:val>
                                            <p:strVal val="ppt_y"/>
                                          </p:val>
                                        </p:tav>
                                        <p:tav tm="100000">
                                          <p:val>
                                            <p:fltVal val="0.5"/>
                                          </p:val>
                                        </p:tav>
                                      </p:tavLst>
                                    </p:anim>
                                    <p:set>
                                      <p:cBhvr>
                                        <p:cTn id="135" dur="1" fill="hold">
                                          <p:stCondLst>
                                            <p:cond delay="1999"/>
                                          </p:stCondLst>
                                        </p:cTn>
                                        <p:tgtEl>
                                          <p:spTgt spid="12"/>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5400000" scaled="1"/>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88648"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33000">
                <a:srgbClr val="CC0099"/>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571568" y="0"/>
            <a:ext cx="9715568" cy="764384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4/3*#ppt_w"/>
                                          </p:val>
                                        </p:tav>
                                        <p:tav tm="100000">
                                          <p:val>
                                            <p:strVal val="#ppt_w"/>
                                          </p:val>
                                        </p:tav>
                                      </p:tavLst>
                                    </p:anim>
                                    <p:anim calcmode="lin" valueType="num">
                                      <p:cBhvr>
                                        <p:cTn id="348" dur="2000" fill="hold"/>
                                        <p:tgtEl>
                                          <p:spTgt spid="4"/>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60000"/>
                  <a:lumOff val="40000"/>
                </a:schemeClr>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4000" cy="7000900"/>
          </a:xfrm>
          <a:prstGeom prst="rect">
            <a:avLst/>
          </a:prstGeom>
        </p:spPr>
      </p:pic>
      <p:pic>
        <p:nvPicPr>
          <p:cNvPr id="5" name="4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duotone>
              <a:prstClr val="black"/>
              <a:schemeClr val="accent5">
                <a:tint val="45000"/>
                <a:satMod val="400000"/>
              </a:schemeClr>
            </a:duotone>
            <a:lum contrast="40000"/>
          </a:blip>
          <a:stretch>
            <a:fillRect/>
          </a:stretch>
        </p:blipFill>
        <p:spPr>
          <a:xfrm rot="18797177">
            <a:off x="4566030" y="2795166"/>
            <a:ext cx="2374503" cy="3168041"/>
          </a:xfrm>
          <a:prstGeom prst="rect">
            <a:avLst/>
          </a:prstGeom>
        </p:spPr>
      </p:pic>
      <p:sp>
        <p:nvSpPr>
          <p:cNvPr id="13" name="12 Rectángulo"/>
          <p:cNvSpPr/>
          <p:nvPr/>
        </p:nvSpPr>
        <p:spPr>
          <a:xfrm>
            <a:off x="-571568" y="0"/>
            <a:ext cx="9715568" cy="757240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0(45).jpg"/>
          <p:cNvPicPr>
            <a:picLocks noChangeAspect="1"/>
          </p:cNvPicPr>
          <p:nvPr/>
        </p:nvPicPr>
        <p:blipFill>
          <a:blip r:embed="rId2"/>
          <a:stretch>
            <a:fillRect/>
          </a:stretch>
        </p:blipFill>
        <p:spPr>
          <a:xfrm>
            <a:off x="0" y="0"/>
            <a:ext cx="9161859" cy="6858000"/>
          </a:xfrm>
          <a:prstGeom prst="rect">
            <a:avLst/>
          </a:prstGeom>
        </p:spPr>
      </p:pic>
      <p:pic>
        <p:nvPicPr>
          <p:cNvPr id="5" name="4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0"/>
            <a:ext cx="2023876" cy="862385"/>
          </a:xfrm>
          <a:prstGeom prst="rect">
            <a:avLst/>
          </a:prstGeom>
          <a:effectLst>
            <a:reflection blurRad="6350" stA="50000" endA="300" endPos="55500" dist="101600" dir="5400000" sy="-100000" algn="bl" rotWithShape="0"/>
          </a:effectLst>
        </p:spPr>
      </p:pic>
      <p:pic>
        <p:nvPicPr>
          <p:cNvPr id="6" name="5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0"/>
            <a:ext cx="2023876" cy="928670"/>
          </a:xfrm>
          <a:prstGeom prst="rect">
            <a:avLst/>
          </a:prstGeom>
          <a:effectLst>
            <a:reflection blurRad="6350" stA="50000" endA="300" endPos="55500" dist="101600" dir="5400000" sy="-100000" algn="bl" rotWithShape="0"/>
          </a:effectLst>
        </p:spPr>
      </p:pic>
      <p:pic>
        <p:nvPicPr>
          <p:cNvPr id="7" name="6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28604"/>
            <a:ext cx="2023876" cy="862385"/>
          </a:xfrm>
          <a:prstGeom prst="rect">
            <a:avLst/>
          </a:prstGeom>
          <a:effectLst>
            <a:reflection blurRad="6350" stA="50000" endA="300" endPos="55500" dist="101600" dir="5400000" sy="-100000" algn="bl" rotWithShape="0"/>
          </a:effectLst>
        </p:spPr>
      </p:pic>
      <p:pic>
        <p:nvPicPr>
          <p:cNvPr id="8" name="7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428604"/>
            <a:ext cx="2023876" cy="857256"/>
          </a:xfrm>
          <a:prstGeom prst="rect">
            <a:avLst/>
          </a:prstGeom>
          <a:effectLst>
            <a:reflection blurRad="6350" stA="50000" endA="300" endPos="55500" dist="101600" dir="5400000" sy="-100000" algn="bl" rotWithShape="0"/>
          </a:effectLst>
        </p:spPr>
      </p:pic>
      <p:pic>
        <p:nvPicPr>
          <p:cNvPr id="9" name="8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928694"/>
            <a:ext cx="2023876" cy="862385"/>
          </a:xfrm>
          <a:prstGeom prst="rect">
            <a:avLst/>
          </a:prstGeom>
          <a:effectLst>
            <a:reflection blurRad="6350" stA="50000" endA="300" endPos="55500" dist="101600" dir="5400000" sy="-100000" algn="bl" rotWithShape="0"/>
          </a:effectLst>
        </p:spPr>
      </p:pic>
      <p:pic>
        <p:nvPicPr>
          <p:cNvPr id="10" name="9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928694"/>
            <a:ext cx="2023876" cy="928670"/>
          </a:xfrm>
          <a:prstGeom prst="rect">
            <a:avLst/>
          </a:prstGeom>
          <a:effectLst>
            <a:reflection blurRad="6350" stA="50000" endA="300" endPos="55500" dist="101600" dir="5400000" sy="-100000" algn="bl" rotWithShape="0"/>
          </a:effectLst>
        </p:spPr>
      </p:pic>
      <p:pic>
        <p:nvPicPr>
          <p:cNvPr id="11" name="10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1357298"/>
            <a:ext cx="2023876" cy="862385"/>
          </a:xfrm>
          <a:prstGeom prst="rect">
            <a:avLst/>
          </a:prstGeom>
          <a:effectLst>
            <a:reflection blurRad="6350" stA="50000" endA="300" endPos="55500" dist="101600" dir="5400000" sy="-100000" algn="bl" rotWithShape="0"/>
          </a:effectLst>
        </p:spPr>
      </p:pic>
      <p:pic>
        <p:nvPicPr>
          <p:cNvPr id="12" name="11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1357298"/>
            <a:ext cx="2023876" cy="857256"/>
          </a:xfrm>
          <a:prstGeom prst="rect">
            <a:avLst/>
          </a:prstGeom>
          <a:effectLst>
            <a:reflection blurRad="6350" stA="50000" endA="300" endPos="55500" dist="101600" dir="5400000" sy="-100000" algn="bl" rotWithShape="0"/>
          </a:effectLst>
        </p:spPr>
      </p:pic>
      <p:pic>
        <p:nvPicPr>
          <p:cNvPr id="13" name="12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1785950"/>
            <a:ext cx="2023876" cy="862385"/>
          </a:xfrm>
          <a:prstGeom prst="rect">
            <a:avLst/>
          </a:prstGeom>
          <a:effectLst>
            <a:reflection blurRad="6350" stA="50000" endA="300" endPos="55500" dist="101600" dir="5400000" sy="-100000" algn="bl" rotWithShape="0"/>
          </a:effectLst>
        </p:spPr>
      </p:pic>
      <p:pic>
        <p:nvPicPr>
          <p:cNvPr id="14" name="13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1785950"/>
            <a:ext cx="2023876" cy="928670"/>
          </a:xfrm>
          <a:prstGeom prst="rect">
            <a:avLst/>
          </a:prstGeom>
          <a:effectLst>
            <a:reflection blurRad="6350" stA="50000" endA="300" endPos="55500" dist="101600" dir="5400000" sy="-100000" algn="bl" rotWithShape="0"/>
          </a:effectLst>
        </p:spPr>
      </p:pic>
      <p:pic>
        <p:nvPicPr>
          <p:cNvPr id="15" name="14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2214554"/>
            <a:ext cx="2023876" cy="862385"/>
          </a:xfrm>
          <a:prstGeom prst="rect">
            <a:avLst/>
          </a:prstGeom>
          <a:effectLst>
            <a:reflection blurRad="6350" stA="50000" endA="300" endPos="55500" dist="101600" dir="5400000" sy="-100000" algn="bl" rotWithShape="0"/>
          </a:effectLst>
        </p:spPr>
      </p:pic>
      <p:pic>
        <p:nvPicPr>
          <p:cNvPr id="16" name="15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2214554"/>
            <a:ext cx="2023876" cy="857256"/>
          </a:xfrm>
          <a:prstGeom prst="rect">
            <a:avLst/>
          </a:prstGeom>
          <a:effectLst>
            <a:reflection blurRad="6350" stA="50000" endA="300" endPos="55500" dist="101600" dir="5400000" sy="-100000" algn="bl" rotWithShape="0"/>
          </a:effectLst>
        </p:spPr>
      </p:pic>
      <p:pic>
        <p:nvPicPr>
          <p:cNvPr id="17" name="16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2714644"/>
            <a:ext cx="2023876" cy="862385"/>
          </a:xfrm>
          <a:prstGeom prst="rect">
            <a:avLst/>
          </a:prstGeom>
          <a:effectLst>
            <a:reflection blurRad="6350" stA="50000" endA="300" endPos="55500" dist="101600" dir="5400000" sy="-100000" algn="bl" rotWithShape="0"/>
          </a:effectLst>
        </p:spPr>
      </p:pic>
      <p:pic>
        <p:nvPicPr>
          <p:cNvPr id="18" name="17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2714644"/>
            <a:ext cx="2023876" cy="928670"/>
          </a:xfrm>
          <a:prstGeom prst="rect">
            <a:avLst/>
          </a:prstGeom>
          <a:effectLst>
            <a:reflection blurRad="6350" stA="50000" endA="300" endPos="55500" dist="101600" dir="5400000" sy="-100000" algn="bl" rotWithShape="0"/>
          </a:effectLst>
        </p:spPr>
      </p:pic>
      <p:pic>
        <p:nvPicPr>
          <p:cNvPr id="19" name="18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3143248"/>
            <a:ext cx="2023876" cy="862385"/>
          </a:xfrm>
          <a:prstGeom prst="rect">
            <a:avLst/>
          </a:prstGeom>
          <a:effectLst>
            <a:reflection blurRad="6350" stA="50000" endA="300" endPos="55500" dist="101600" dir="5400000" sy="-100000" algn="bl" rotWithShape="0"/>
          </a:effectLst>
        </p:spPr>
      </p:pic>
      <p:pic>
        <p:nvPicPr>
          <p:cNvPr id="20" name="19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3143248"/>
            <a:ext cx="2023876" cy="857256"/>
          </a:xfrm>
          <a:prstGeom prst="rect">
            <a:avLst/>
          </a:prstGeom>
          <a:effectLst>
            <a:reflection blurRad="6350" stA="50000" endA="300" endPos="55500" dist="101600" dir="5400000" sy="-100000" algn="bl" rotWithShape="0"/>
          </a:effectLst>
        </p:spPr>
      </p:pic>
      <p:pic>
        <p:nvPicPr>
          <p:cNvPr id="21" name="20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3571900"/>
            <a:ext cx="2023876" cy="862385"/>
          </a:xfrm>
          <a:prstGeom prst="rect">
            <a:avLst/>
          </a:prstGeom>
          <a:effectLst>
            <a:reflection blurRad="6350" stA="50000" endA="300" endPos="55500" dist="101600" dir="5400000" sy="-100000" algn="bl" rotWithShape="0"/>
          </a:effectLst>
        </p:spPr>
      </p:pic>
      <p:pic>
        <p:nvPicPr>
          <p:cNvPr id="22" name="21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3571900"/>
            <a:ext cx="2023876" cy="928670"/>
          </a:xfrm>
          <a:prstGeom prst="rect">
            <a:avLst/>
          </a:prstGeom>
          <a:effectLst>
            <a:reflection blurRad="6350" stA="50000" endA="300" endPos="55500" dist="101600" dir="5400000" sy="-100000" algn="bl" rotWithShape="0"/>
          </a:effectLst>
        </p:spPr>
      </p:pic>
      <p:pic>
        <p:nvPicPr>
          <p:cNvPr id="23" name="22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000504"/>
            <a:ext cx="2023876" cy="862385"/>
          </a:xfrm>
          <a:prstGeom prst="rect">
            <a:avLst/>
          </a:prstGeom>
          <a:effectLst>
            <a:reflection blurRad="6350" stA="50000" endA="300" endPos="55500" dist="101600" dir="5400000" sy="-100000" algn="bl" rotWithShape="0"/>
          </a:effectLst>
        </p:spPr>
      </p:pic>
      <p:pic>
        <p:nvPicPr>
          <p:cNvPr id="24" name="23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4000504"/>
            <a:ext cx="2023876" cy="857256"/>
          </a:xfrm>
          <a:prstGeom prst="rect">
            <a:avLst/>
          </a:prstGeom>
          <a:effectLst>
            <a:reflection blurRad="6350" stA="50000" endA="300" endPos="55500" dist="101600" dir="5400000" sy="-100000" algn="bl" rotWithShape="0"/>
          </a:effectLst>
        </p:spPr>
      </p:pic>
      <p:pic>
        <p:nvPicPr>
          <p:cNvPr id="25" name="24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500594"/>
            <a:ext cx="2023876" cy="862385"/>
          </a:xfrm>
          <a:prstGeom prst="rect">
            <a:avLst/>
          </a:prstGeom>
          <a:effectLst>
            <a:reflection blurRad="6350" stA="50000" endA="300" endPos="55500" dist="101600" dir="5400000" sy="-100000" algn="bl" rotWithShape="0"/>
          </a:effectLst>
        </p:spPr>
      </p:pic>
      <p:pic>
        <p:nvPicPr>
          <p:cNvPr id="26" name="25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4500594"/>
            <a:ext cx="2023876" cy="928670"/>
          </a:xfrm>
          <a:prstGeom prst="rect">
            <a:avLst/>
          </a:prstGeom>
          <a:effectLst>
            <a:reflection blurRad="6350" stA="50000" endA="300" endPos="55500" dist="101600" dir="5400000" sy="-100000" algn="bl" rotWithShape="0"/>
          </a:effectLst>
        </p:spPr>
      </p:pic>
      <p:pic>
        <p:nvPicPr>
          <p:cNvPr id="27" name="26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4929198"/>
            <a:ext cx="2023876" cy="862385"/>
          </a:xfrm>
          <a:prstGeom prst="rect">
            <a:avLst/>
          </a:prstGeom>
          <a:effectLst>
            <a:reflection blurRad="6350" stA="50000" endA="300" endPos="55500" dist="101600" dir="5400000" sy="-100000" algn="bl" rotWithShape="0"/>
          </a:effectLst>
        </p:spPr>
      </p:pic>
      <p:pic>
        <p:nvPicPr>
          <p:cNvPr id="28" name="27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4929198"/>
            <a:ext cx="2023876" cy="857256"/>
          </a:xfrm>
          <a:prstGeom prst="rect">
            <a:avLst/>
          </a:prstGeom>
          <a:effectLst>
            <a:reflection blurRad="6350" stA="50000" endA="300" endPos="55500" dist="101600" dir="5400000" sy="-100000" algn="bl" rotWithShape="0"/>
          </a:effectLst>
        </p:spPr>
      </p:pic>
      <p:pic>
        <p:nvPicPr>
          <p:cNvPr id="29" name="28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5357850"/>
            <a:ext cx="2023876" cy="862385"/>
          </a:xfrm>
          <a:prstGeom prst="rect">
            <a:avLst/>
          </a:prstGeom>
          <a:effectLst>
            <a:reflection blurRad="6350" stA="50000" endA="300" endPos="55500" dist="101600" dir="5400000" sy="-100000" algn="bl" rotWithShape="0"/>
          </a:effectLst>
        </p:spPr>
      </p:pic>
      <p:pic>
        <p:nvPicPr>
          <p:cNvPr id="30" name="29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5357850"/>
            <a:ext cx="2023876" cy="928670"/>
          </a:xfrm>
          <a:prstGeom prst="rect">
            <a:avLst/>
          </a:prstGeom>
          <a:effectLst>
            <a:reflection blurRad="6350" stA="50000" endA="300" endPos="55500" dist="101600" dir="5400000" sy="-100000" algn="bl" rotWithShape="0"/>
          </a:effectLst>
        </p:spPr>
      </p:pic>
      <p:pic>
        <p:nvPicPr>
          <p:cNvPr id="31" name="30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5786454"/>
            <a:ext cx="2023876" cy="862385"/>
          </a:xfrm>
          <a:prstGeom prst="rect">
            <a:avLst/>
          </a:prstGeom>
          <a:effectLst>
            <a:reflection blurRad="6350" stA="50000" endA="300" endPos="55500" dist="101600" dir="5400000" sy="-100000" algn="bl" rotWithShape="0"/>
          </a:effectLst>
        </p:spPr>
      </p:pic>
      <p:pic>
        <p:nvPicPr>
          <p:cNvPr id="32" name="31 Imagen" descr="lineas.png"/>
          <p:cNvPicPr>
            <a:picLocks noChangeAspect="1"/>
          </p:cNvPicPr>
          <p:nvPr/>
        </p:nvPicPr>
        <p:blipFill>
          <a:blip r:embed="rId5" cstate="print">
            <a:duotone>
              <a:prstClr val="black"/>
              <a:schemeClr val="accent5">
                <a:tint val="45000"/>
                <a:satMod val="400000"/>
              </a:schemeClr>
            </a:duotone>
            <a:lum contrast="40000"/>
          </a:blip>
          <a:stretch>
            <a:fillRect/>
          </a:stretch>
        </p:blipFill>
        <p:spPr>
          <a:xfrm flipV="1">
            <a:off x="4572000" y="5786454"/>
            <a:ext cx="2023876" cy="857256"/>
          </a:xfrm>
          <a:prstGeom prst="rect">
            <a:avLst/>
          </a:prstGeom>
          <a:effectLst>
            <a:reflection blurRad="6350" stA="50000" endA="300" endPos="55500" dist="101600" dir="5400000" sy="-100000" algn="bl" rotWithShape="0"/>
          </a:effectLst>
        </p:spPr>
      </p:pic>
      <p:pic>
        <p:nvPicPr>
          <p:cNvPr id="33" name="32 Imagen" descr="lineas.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6286544"/>
            <a:ext cx="2023876" cy="862385"/>
          </a:xfrm>
          <a:prstGeom prst="rect">
            <a:avLst/>
          </a:prstGeom>
          <a:effectLst>
            <a:reflection blurRad="6350" stA="50000" endA="300" endPos="55500" dist="101600" dir="5400000" sy="-100000" algn="bl" rotWithShape="0"/>
          </a:effectLst>
        </p:spPr>
      </p:pic>
      <p:pic>
        <p:nvPicPr>
          <p:cNvPr id="34" name="33 Imagen" descr="lineas.png"/>
          <p:cNvPicPr>
            <a:picLocks noChangeAspect="1"/>
          </p:cNvPicPr>
          <p:nvPr/>
        </p:nvPicPr>
        <p:blipFill>
          <a:blip r:embed="rId4" cstate="print">
            <a:duotone>
              <a:prstClr val="black"/>
              <a:schemeClr val="accent5">
                <a:tint val="45000"/>
                <a:satMod val="400000"/>
              </a:schemeClr>
            </a:duotone>
            <a:lum contrast="40000"/>
          </a:blip>
          <a:stretch>
            <a:fillRect/>
          </a:stretch>
        </p:blipFill>
        <p:spPr>
          <a:xfrm flipV="1">
            <a:off x="4572000" y="6286544"/>
            <a:ext cx="2023876" cy="928670"/>
          </a:xfrm>
          <a:prstGeom prst="rect">
            <a:avLst/>
          </a:prstGeom>
          <a:effectLst>
            <a:reflection blurRad="6350" stA="50000" endA="300" endPos="55500" dist="101600" dir="5400000" sy="-100000" algn="bl" rotWithShape="0"/>
          </a:effectLst>
        </p:spPr>
      </p:pic>
      <p:sp>
        <p:nvSpPr>
          <p:cNvPr id="35" name="34 Rectángulo"/>
          <p:cNvSpPr/>
          <p:nvPr/>
        </p:nvSpPr>
        <p:spPr>
          <a:xfrm>
            <a:off x="-571568" y="0"/>
            <a:ext cx="9929914" cy="7858156"/>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333CC"/>
          </a:soli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61859"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rgbClr val="B79311"/>
              </a:gs>
              <a:gs pos="50000">
                <a:srgbClr val="00359E">
                  <a:shade val="67500"/>
                  <a:satMod val="115000"/>
                </a:srgbClr>
              </a:gs>
              <a:gs pos="100000">
                <a:srgbClr val="00359E">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571568"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2000" fill="hold"/>
                                        <p:tgtEl>
                                          <p:spTgt spid="5"/>
                                        </p:tgtEl>
                                        <p:attrNameLst>
                                          <p:attrName>ppt_w</p:attrName>
                                        </p:attrNameLst>
                                      </p:cBhvr>
                                      <p:tavLst>
                                        <p:tav tm="0">
                                          <p:val>
                                            <p:strVal val="#ppt_w"/>
                                          </p:val>
                                        </p:tav>
                                        <p:tav tm="100000">
                                          <p:val>
                                            <p:strVal val="#ppt_w"/>
                                          </p:val>
                                        </p:tav>
                                      </p:tavLst>
                                    </p:anim>
                                    <p:anim calcmode="lin" valueType="num">
                                      <p:cBhvr>
                                        <p:cTn id="131" dur="2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2000" fill="hold"/>
                                        <p:tgtEl>
                                          <p:spTgt spid="6"/>
                                        </p:tgtEl>
                                        <p:attrNameLst>
                                          <p:attrName>ppt_w</p:attrName>
                                        </p:attrNameLst>
                                      </p:cBhvr>
                                      <p:tavLst>
                                        <p:tav tm="0">
                                          <p:val>
                                            <p:strVal val="#ppt_w"/>
                                          </p:val>
                                        </p:tav>
                                        <p:tav tm="100000">
                                          <p:val>
                                            <p:strVal val="#ppt_w"/>
                                          </p:val>
                                        </p:tav>
                                      </p:tavLst>
                                    </p:anim>
                                    <p:anim calcmode="lin" valueType="num">
                                      <p:cBhvr>
                                        <p:cTn id="135" dur="2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2000" fill="hold"/>
                                        <p:tgtEl>
                                          <p:spTgt spid="8"/>
                                        </p:tgtEl>
                                        <p:attrNameLst>
                                          <p:attrName>ppt_w</p:attrName>
                                        </p:attrNameLst>
                                      </p:cBhvr>
                                      <p:tavLst>
                                        <p:tav tm="0">
                                          <p:val>
                                            <p:strVal val="#ppt_w"/>
                                          </p:val>
                                        </p:tav>
                                        <p:tav tm="100000">
                                          <p:val>
                                            <p:strVal val="#ppt_w"/>
                                          </p:val>
                                        </p:tav>
                                      </p:tavLst>
                                    </p:anim>
                                    <p:anim calcmode="lin" valueType="num">
                                      <p:cBhvr>
                                        <p:cTn id="143" dur="2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2000" fill="hold"/>
                                        <p:tgtEl>
                                          <p:spTgt spid="9"/>
                                        </p:tgtEl>
                                        <p:attrNameLst>
                                          <p:attrName>ppt_w</p:attrName>
                                        </p:attrNameLst>
                                      </p:cBhvr>
                                      <p:tavLst>
                                        <p:tav tm="0">
                                          <p:val>
                                            <p:strVal val="#ppt_w"/>
                                          </p:val>
                                        </p:tav>
                                        <p:tav tm="100000">
                                          <p:val>
                                            <p:strVal val="#ppt_w"/>
                                          </p:val>
                                        </p:tav>
                                      </p:tavLst>
                                    </p:anim>
                                    <p:anim calcmode="lin" valueType="num">
                                      <p:cBhvr>
                                        <p:cTn id="147" dur="2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2000" fill="hold"/>
                                        <p:tgtEl>
                                          <p:spTgt spid="10"/>
                                        </p:tgtEl>
                                        <p:attrNameLst>
                                          <p:attrName>ppt_w</p:attrName>
                                        </p:attrNameLst>
                                      </p:cBhvr>
                                      <p:tavLst>
                                        <p:tav tm="0">
                                          <p:val>
                                            <p:strVal val="#ppt_w"/>
                                          </p:val>
                                        </p:tav>
                                        <p:tav tm="100000">
                                          <p:val>
                                            <p:strVal val="#ppt_w"/>
                                          </p:val>
                                        </p:tav>
                                      </p:tavLst>
                                    </p:anim>
                                    <p:anim calcmode="lin" valueType="num">
                                      <p:cBhvr>
                                        <p:cTn id="151" dur="2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2000" fill="hold"/>
                                        <p:tgtEl>
                                          <p:spTgt spid="11"/>
                                        </p:tgtEl>
                                        <p:attrNameLst>
                                          <p:attrName>ppt_w</p:attrName>
                                        </p:attrNameLst>
                                      </p:cBhvr>
                                      <p:tavLst>
                                        <p:tav tm="0">
                                          <p:val>
                                            <p:strVal val="#ppt_w"/>
                                          </p:val>
                                        </p:tav>
                                        <p:tav tm="100000">
                                          <p:val>
                                            <p:strVal val="#ppt_w"/>
                                          </p:val>
                                        </p:tav>
                                      </p:tavLst>
                                    </p:anim>
                                    <p:anim calcmode="lin" valueType="num">
                                      <p:cBhvr>
                                        <p:cTn id="155" dur="2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2000" fill="hold"/>
                                        <p:tgtEl>
                                          <p:spTgt spid="12"/>
                                        </p:tgtEl>
                                        <p:attrNameLst>
                                          <p:attrName>ppt_w</p:attrName>
                                        </p:attrNameLst>
                                      </p:cBhvr>
                                      <p:tavLst>
                                        <p:tav tm="0">
                                          <p:val>
                                            <p:strVal val="#ppt_w"/>
                                          </p:val>
                                        </p:tav>
                                        <p:tav tm="100000">
                                          <p:val>
                                            <p:strVal val="#ppt_w"/>
                                          </p:val>
                                        </p:tav>
                                      </p:tavLst>
                                    </p:anim>
                                    <p:anim calcmode="lin" valueType="num">
                                      <p:cBhvr>
                                        <p:cTn id="159" dur="2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2000" fill="hold"/>
                                        <p:tgtEl>
                                          <p:spTgt spid="13"/>
                                        </p:tgtEl>
                                        <p:attrNameLst>
                                          <p:attrName>ppt_w</p:attrName>
                                        </p:attrNameLst>
                                      </p:cBhvr>
                                      <p:tavLst>
                                        <p:tav tm="0">
                                          <p:val>
                                            <p:strVal val="#ppt_w"/>
                                          </p:val>
                                        </p:tav>
                                        <p:tav tm="100000">
                                          <p:val>
                                            <p:strVal val="#ppt_w"/>
                                          </p:val>
                                        </p:tav>
                                      </p:tavLst>
                                    </p:anim>
                                    <p:anim calcmode="lin" valueType="num">
                                      <p:cBhvr>
                                        <p:cTn id="163" dur="2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2000" fill="hold"/>
                                        <p:tgtEl>
                                          <p:spTgt spid="14"/>
                                        </p:tgtEl>
                                        <p:attrNameLst>
                                          <p:attrName>ppt_w</p:attrName>
                                        </p:attrNameLst>
                                      </p:cBhvr>
                                      <p:tavLst>
                                        <p:tav tm="0">
                                          <p:val>
                                            <p:strVal val="#ppt_w"/>
                                          </p:val>
                                        </p:tav>
                                        <p:tav tm="100000">
                                          <p:val>
                                            <p:strVal val="#ppt_w"/>
                                          </p:val>
                                        </p:tav>
                                      </p:tavLst>
                                    </p:anim>
                                    <p:anim calcmode="lin" valueType="num">
                                      <p:cBhvr>
                                        <p:cTn id="167" dur="2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strVal val="#ppt_w"/>
                                          </p:val>
                                        </p:tav>
                                        <p:tav tm="100000">
                                          <p:val>
                                            <p:strVal val="#ppt_w"/>
                                          </p:val>
                                        </p:tav>
                                      </p:tavLst>
                                    </p:anim>
                                    <p:anim calcmode="lin" valueType="num">
                                      <p:cBhvr>
                                        <p:cTn id="171" dur="2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2000" fill="hold"/>
                                        <p:tgtEl>
                                          <p:spTgt spid="16"/>
                                        </p:tgtEl>
                                        <p:attrNameLst>
                                          <p:attrName>ppt_w</p:attrName>
                                        </p:attrNameLst>
                                      </p:cBhvr>
                                      <p:tavLst>
                                        <p:tav tm="0">
                                          <p:val>
                                            <p:strVal val="#ppt_w"/>
                                          </p:val>
                                        </p:tav>
                                        <p:tav tm="100000">
                                          <p:val>
                                            <p:strVal val="#ppt_w"/>
                                          </p:val>
                                        </p:tav>
                                      </p:tavLst>
                                    </p:anim>
                                    <p:anim calcmode="lin" valueType="num">
                                      <p:cBhvr>
                                        <p:cTn id="175" dur="2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2000" fill="hold"/>
                                        <p:tgtEl>
                                          <p:spTgt spid="17"/>
                                        </p:tgtEl>
                                        <p:attrNameLst>
                                          <p:attrName>ppt_w</p:attrName>
                                        </p:attrNameLst>
                                      </p:cBhvr>
                                      <p:tavLst>
                                        <p:tav tm="0">
                                          <p:val>
                                            <p:strVal val="#ppt_w"/>
                                          </p:val>
                                        </p:tav>
                                        <p:tav tm="100000">
                                          <p:val>
                                            <p:strVal val="#ppt_w"/>
                                          </p:val>
                                        </p:tav>
                                      </p:tavLst>
                                    </p:anim>
                                    <p:anim calcmode="lin" valueType="num">
                                      <p:cBhvr>
                                        <p:cTn id="179" dur="2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2000" fill="hold"/>
                                        <p:tgtEl>
                                          <p:spTgt spid="18"/>
                                        </p:tgtEl>
                                        <p:attrNameLst>
                                          <p:attrName>ppt_w</p:attrName>
                                        </p:attrNameLst>
                                      </p:cBhvr>
                                      <p:tavLst>
                                        <p:tav tm="0">
                                          <p:val>
                                            <p:strVal val="#ppt_w"/>
                                          </p:val>
                                        </p:tav>
                                        <p:tav tm="100000">
                                          <p:val>
                                            <p:strVal val="#ppt_w"/>
                                          </p:val>
                                        </p:tav>
                                      </p:tavLst>
                                    </p:anim>
                                    <p:anim calcmode="lin" valueType="num">
                                      <p:cBhvr>
                                        <p:cTn id="183" dur="2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2000" fill="hold"/>
                                        <p:tgtEl>
                                          <p:spTgt spid="19"/>
                                        </p:tgtEl>
                                        <p:attrNameLst>
                                          <p:attrName>ppt_w</p:attrName>
                                        </p:attrNameLst>
                                      </p:cBhvr>
                                      <p:tavLst>
                                        <p:tav tm="0">
                                          <p:val>
                                            <p:strVal val="#ppt_w"/>
                                          </p:val>
                                        </p:tav>
                                        <p:tav tm="100000">
                                          <p:val>
                                            <p:strVal val="#ppt_w"/>
                                          </p:val>
                                        </p:tav>
                                      </p:tavLst>
                                    </p:anim>
                                    <p:anim calcmode="lin" valueType="num">
                                      <p:cBhvr>
                                        <p:cTn id="187" dur="2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2000" fill="hold"/>
                                        <p:tgtEl>
                                          <p:spTgt spid="20"/>
                                        </p:tgtEl>
                                        <p:attrNameLst>
                                          <p:attrName>ppt_w</p:attrName>
                                        </p:attrNameLst>
                                      </p:cBhvr>
                                      <p:tavLst>
                                        <p:tav tm="0">
                                          <p:val>
                                            <p:strVal val="#ppt_w"/>
                                          </p:val>
                                        </p:tav>
                                        <p:tav tm="100000">
                                          <p:val>
                                            <p:strVal val="#ppt_w"/>
                                          </p:val>
                                        </p:tav>
                                      </p:tavLst>
                                    </p:anim>
                                    <p:anim calcmode="lin" valueType="num">
                                      <p:cBhvr>
                                        <p:cTn id="191" dur="2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2000" fill="hold"/>
                                        <p:tgtEl>
                                          <p:spTgt spid="21"/>
                                        </p:tgtEl>
                                        <p:attrNameLst>
                                          <p:attrName>ppt_w</p:attrName>
                                        </p:attrNameLst>
                                      </p:cBhvr>
                                      <p:tavLst>
                                        <p:tav tm="0">
                                          <p:val>
                                            <p:strVal val="#ppt_w"/>
                                          </p:val>
                                        </p:tav>
                                        <p:tav tm="100000">
                                          <p:val>
                                            <p:strVal val="#ppt_w"/>
                                          </p:val>
                                        </p:tav>
                                      </p:tavLst>
                                    </p:anim>
                                    <p:anim calcmode="lin" valueType="num">
                                      <p:cBhvr>
                                        <p:cTn id="195" dur="2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2000" fill="hold"/>
                                        <p:tgtEl>
                                          <p:spTgt spid="22"/>
                                        </p:tgtEl>
                                        <p:attrNameLst>
                                          <p:attrName>ppt_w</p:attrName>
                                        </p:attrNameLst>
                                      </p:cBhvr>
                                      <p:tavLst>
                                        <p:tav tm="0">
                                          <p:val>
                                            <p:strVal val="#ppt_w"/>
                                          </p:val>
                                        </p:tav>
                                        <p:tav tm="100000">
                                          <p:val>
                                            <p:strVal val="#ppt_w"/>
                                          </p:val>
                                        </p:tav>
                                      </p:tavLst>
                                    </p:anim>
                                    <p:anim calcmode="lin" valueType="num">
                                      <p:cBhvr>
                                        <p:cTn id="199" dur="2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2000" fill="hold"/>
                                        <p:tgtEl>
                                          <p:spTgt spid="23"/>
                                        </p:tgtEl>
                                        <p:attrNameLst>
                                          <p:attrName>ppt_w</p:attrName>
                                        </p:attrNameLst>
                                      </p:cBhvr>
                                      <p:tavLst>
                                        <p:tav tm="0">
                                          <p:val>
                                            <p:strVal val="#ppt_w"/>
                                          </p:val>
                                        </p:tav>
                                        <p:tav tm="100000">
                                          <p:val>
                                            <p:strVal val="#ppt_w"/>
                                          </p:val>
                                        </p:tav>
                                      </p:tavLst>
                                    </p:anim>
                                    <p:anim calcmode="lin" valueType="num">
                                      <p:cBhvr>
                                        <p:cTn id="203" dur="2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2000" fill="hold"/>
                                        <p:tgtEl>
                                          <p:spTgt spid="24"/>
                                        </p:tgtEl>
                                        <p:attrNameLst>
                                          <p:attrName>ppt_w</p:attrName>
                                        </p:attrNameLst>
                                      </p:cBhvr>
                                      <p:tavLst>
                                        <p:tav tm="0">
                                          <p:val>
                                            <p:strVal val="#ppt_w"/>
                                          </p:val>
                                        </p:tav>
                                        <p:tav tm="100000">
                                          <p:val>
                                            <p:strVal val="#ppt_w"/>
                                          </p:val>
                                        </p:tav>
                                      </p:tavLst>
                                    </p:anim>
                                    <p:anim calcmode="lin" valueType="num">
                                      <p:cBhvr>
                                        <p:cTn id="207" dur="2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2000" fill="hold"/>
                                        <p:tgtEl>
                                          <p:spTgt spid="25"/>
                                        </p:tgtEl>
                                        <p:attrNameLst>
                                          <p:attrName>ppt_w</p:attrName>
                                        </p:attrNameLst>
                                      </p:cBhvr>
                                      <p:tavLst>
                                        <p:tav tm="0">
                                          <p:val>
                                            <p:strVal val="#ppt_w"/>
                                          </p:val>
                                        </p:tav>
                                        <p:tav tm="100000">
                                          <p:val>
                                            <p:strVal val="#ppt_w"/>
                                          </p:val>
                                        </p:tav>
                                      </p:tavLst>
                                    </p:anim>
                                    <p:anim calcmode="lin" valueType="num">
                                      <p:cBhvr>
                                        <p:cTn id="211" dur="2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2000" fill="hold"/>
                                        <p:tgtEl>
                                          <p:spTgt spid="26"/>
                                        </p:tgtEl>
                                        <p:attrNameLst>
                                          <p:attrName>ppt_w</p:attrName>
                                        </p:attrNameLst>
                                      </p:cBhvr>
                                      <p:tavLst>
                                        <p:tav tm="0">
                                          <p:val>
                                            <p:strVal val="#ppt_w"/>
                                          </p:val>
                                        </p:tav>
                                        <p:tav tm="100000">
                                          <p:val>
                                            <p:strVal val="#ppt_w"/>
                                          </p:val>
                                        </p:tav>
                                      </p:tavLst>
                                    </p:anim>
                                    <p:anim calcmode="lin" valueType="num">
                                      <p:cBhvr>
                                        <p:cTn id="215" dur="2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2000" fill="hold"/>
                                        <p:tgtEl>
                                          <p:spTgt spid="27"/>
                                        </p:tgtEl>
                                        <p:attrNameLst>
                                          <p:attrName>ppt_w</p:attrName>
                                        </p:attrNameLst>
                                      </p:cBhvr>
                                      <p:tavLst>
                                        <p:tav tm="0">
                                          <p:val>
                                            <p:strVal val="#ppt_w"/>
                                          </p:val>
                                        </p:tav>
                                        <p:tav tm="100000">
                                          <p:val>
                                            <p:strVal val="#ppt_w"/>
                                          </p:val>
                                        </p:tav>
                                      </p:tavLst>
                                    </p:anim>
                                    <p:anim calcmode="lin" valueType="num">
                                      <p:cBhvr>
                                        <p:cTn id="219" dur="2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2000" fill="hold"/>
                                        <p:tgtEl>
                                          <p:spTgt spid="28"/>
                                        </p:tgtEl>
                                        <p:attrNameLst>
                                          <p:attrName>ppt_w</p:attrName>
                                        </p:attrNameLst>
                                      </p:cBhvr>
                                      <p:tavLst>
                                        <p:tav tm="0">
                                          <p:val>
                                            <p:strVal val="#ppt_w"/>
                                          </p:val>
                                        </p:tav>
                                        <p:tav tm="100000">
                                          <p:val>
                                            <p:strVal val="#ppt_w"/>
                                          </p:val>
                                        </p:tav>
                                      </p:tavLst>
                                    </p:anim>
                                    <p:anim calcmode="lin" valueType="num">
                                      <p:cBhvr>
                                        <p:cTn id="223" dur="2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2000" fill="hold"/>
                                        <p:tgtEl>
                                          <p:spTgt spid="29"/>
                                        </p:tgtEl>
                                        <p:attrNameLst>
                                          <p:attrName>ppt_w</p:attrName>
                                        </p:attrNameLst>
                                      </p:cBhvr>
                                      <p:tavLst>
                                        <p:tav tm="0">
                                          <p:val>
                                            <p:strVal val="#ppt_w"/>
                                          </p:val>
                                        </p:tav>
                                        <p:tav tm="100000">
                                          <p:val>
                                            <p:strVal val="#ppt_w"/>
                                          </p:val>
                                        </p:tav>
                                      </p:tavLst>
                                    </p:anim>
                                    <p:anim calcmode="lin" valueType="num">
                                      <p:cBhvr>
                                        <p:cTn id="227" dur="2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2000" fill="hold"/>
                                        <p:tgtEl>
                                          <p:spTgt spid="30"/>
                                        </p:tgtEl>
                                        <p:attrNameLst>
                                          <p:attrName>ppt_w</p:attrName>
                                        </p:attrNameLst>
                                      </p:cBhvr>
                                      <p:tavLst>
                                        <p:tav tm="0">
                                          <p:val>
                                            <p:strVal val="#ppt_w"/>
                                          </p:val>
                                        </p:tav>
                                        <p:tav tm="100000">
                                          <p:val>
                                            <p:strVal val="#ppt_w"/>
                                          </p:val>
                                        </p:tav>
                                      </p:tavLst>
                                    </p:anim>
                                    <p:anim calcmode="lin" valueType="num">
                                      <p:cBhvr>
                                        <p:cTn id="231" dur="2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2000" fill="hold"/>
                                        <p:tgtEl>
                                          <p:spTgt spid="31"/>
                                        </p:tgtEl>
                                        <p:attrNameLst>
                                          <p:attrName>ppt_w</p:attrName>
                                        </p:attrNameLst>
                                      </p:cBhvr>
                                      <p:tavLst>
                                        <p:tav tm="0">
                                          <p:val>
                                            <p:strVal val="#ppt_w"/>
                                          </p:val>
                                        </p:tav>
                                        <p:tav tm="100000">
                                          <p:val>
                                            <p:strVal val="#ppt_w"/>
                                          </p:val>
                                        </p:tav>
                                      </p:tavLst>
                                    </p:anim>
                                    <p:anim calcmode="lin" valueType="num">
                                      <p:cBhvr>
                                        <p:cTn id="235" dur="2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2000" fill="hold"/>
                                        <p:tgtEl>
                                          <p:spTgt spid="32"/>
                                        </p:tgtEl>
                                        <p:attrNameLst>
                                          <p:attrName>ppt_w</p:attrName>
                                        </p:attrNameLst>
                                      </p:cBhvr>
                                      <p:tavLst>
                                        <p:tav tm="0">
                                          <p:val>
                                            <p:strVal val="#ppt_w"/>
                                          </p:val>
                                        </p:tav>
                                        <p:tav tm="100000">
                                          <p:val>
                                            <p:strVal val="#ppt_w"/>
                                          </p:val>
                                        </p:tav>
                                      </p:tavLst>
                                    </p:anim>
                                    <p:anim calcmode="lin" valueType="num">
                                      <p:cBhvr>
                                        <p:cTn id="239" dur="2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2000" fill="hold"/>
                                        <p:tgtEl>
                                          <p:spTgt spid="33"/>
                                        </p:tgtEl>
                                        <p:attrNameLst>
                                          <p:attrName>ppt_w</p:attrName>
                                        </p:attrNameLst>
                                      </p:cBhvr>
                                      <p:tavLst>
                                        <p:tav tm="0">
                                          <p:val>
                                            <p:strVal val="#ppt_w"/>
                                          </p:val>
                                        </p:tav>
                                        <p:tav tm="100000">
                                          <p:val>
                                            <p:strVal val="#ppt_w"/>
                                          </p:val>
                                        </p:tav>
                                      </p:tavLst>
                                    </p:anim>
                                    <p:anim calcmode="lin" valueType="num">
                                      <p:cBhvr>
                                        <p:cTn id="243" dur="2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2000" fill="hold"/>
                                        <p:tgtEl>
                                          <p:spTgt spid="34"/>
                                        </p:tgtEl>
                                        <p:attrNameLst>
                                          <p:attrName>ppt_w</p:attrName>
                                        </p:attrNameLst>
                                      </p:cBhvr>
                                      <p:tavLst>
                                        <p:tav tm="0">
                                          <p:val>
                                            <p:strVal val="#ppt_w"/>
                                          </p:val>
                                        </p:tav>
                                        <p:tav tm="100000">
                                          <p:val>
                                            <p:strVal val="#ppt_w"/>
                                          </p:val>
                                        </p:tav>
                                      </p:tavLst>
                                    </p:anim>
                                    <p:anim calcmode="lin" valueType="num">
                                      <p:cBhvr>
                                        <p:cTn id="247" dur="2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ppt_y"/>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ppt_y"/>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7"/>
                                        </p:tgtEl>
                                        <p:attrNameLst>
                                          <p:attrName>ppt_x</p:attrName>
                                        </p:attrNameLst>
                                      </p:cBhvr>
                                      <p:tavLst>
                                        <p:tav tm="0">
                                          <p:val>
                                            <p:strVal val="ppt_x"/>
                                          </p:val>
                                        </p:tav>
                                        <p:tav tm="100000">
                                          <p:val>
                                            <p:strVal val="1+ppt_w/2"/>
                                          </p:val>
                                        </p:tav>
                                      </p:tavLst>
                                    </p:anim>
                                    <p:anim calcmode="lin" valueType="num">
                                      <p:cBhvr additive="base">
                                        <p:cTn id="258" dur="2000"/>
                                        <p:tgtEl>
                                          <p:spTgt spid="7"/>
                                        </p:tgtEl>
                                        <p:attrNameLst>
                                          <p:attrName>ppt_y</p:attrName>
                                        </p:attrNameLst>
                                      </p:cBhvr>
                                      <p:tavLst>
                                        <p:tav tm="0">
                                          <p:val>
                                            <p:strVal val="ppt_y"/>
                                          </p:val>
                                        </p:tav>
                                        <p:tav tm="100000">
                                          <p:val>
                                            <p:strVal val="ppt_y"/>
                                          </p:val>
                                        </p:tav>
                                      </p:tavLst>
                                    </p:anim>
                                    <p:set>
                                      <p:cBhvr>
                                        <p:cTn id="259" dur="1" fill="hold">
                                          <p:stCondLst>
                                            <p:cond delay="1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8"/>
                                        </p:tgtEl>
                                        <p:attrNameLst>
                                          <p:attrName>ppt_x</p:attrName>
                                        </p:attrNameLst>
                                      </p:cBhvr>
                                      <p:tavLst>
                                        <p:tav tm="0">
                                          <p:val>
                                            <p:strVal val="ppt_x"/>
                                          </p:val>
                                        </p:tav>
                                        <p:tav tm="100000">
                                          <p:val>
                                            <p:strVal val="1+ppt_w/2"/>
                                          </p:val>
                                        </p:tav>
                                      </p:tavLst>
                                    </p:anim>
                                    <p:anim calcmode="lin" valueType="num">
                                      <p:cBhvr additive="base">
                                        <p:cTn id="262" dur="2000"/>
                                        <p:tgtEl>
                                          <p:spTgt spid="8"/>
                                        </p:tgtEl>
                                        <p:attrNameLst>
                                          <p:attrName>ppt_y</p:attrName>
                                        </p:attrNameLst>
                                      </p:cBhvr>
                                      <p:tavLst>
                                        <p:tav tm="0">
                                          <p:val>
                                            <p:strVal val="ppt_y"/>
                                          </p:val>
                                        </p:tav>
                                        <p:tav tm="100000">
                                          <p:val>
                                            <p:strVal val="ppt_y"/>
                                          </p:val>
                                        </p:tav>
                                      </p:tavLst>
                                    </p:anim>
                                    <p:set>
                                      <p:cBhvr>
                                        <p:cTn id="263" dur="1" fill="hold">
                                          <p:stCondLst>
                                            <p:cond delay="1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1+ppt_w/2"/>
                                          </p:val>
                                        </p:tav>
                                      </p:tavLst>
                                    </p:anim>
                                    <p:anim calcmode="lin" valueType="num">
                                      <p:cBhvr additive="base">
                                        <p:cTn id="266" dur="2000"/>
                                        <p:tgtEl>
                                          <p:spTgt spid="9"/>
                                        </p:tgtEl>
                                        <p:attrNameLst>
                                          <p:attrName>ppt_y</p:attrName>
                                        </p:attrNameLst>
                                      </p:cBhvr>
                                      <p:tavLst>
                                        <p:tav tm="0">
                                          <p:val>
                                            <p:strVal val="ppt_y"/>
                                          </p:val>
                                        </p:tav>
                                        <p:tav tm="100000">
                                          <p:val>
                                            <p:strVal val="ppt_y"/>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1+ppt_w/2"/>
                                          </p:val>
                                        </p:tav>
                                      </p:tavLst>
                                    </p:anim>
                                    <p:anim calcmode="lin" valueType="num">
                                      <p:cBhvr additive="base">
                                        <p:cTn id="270" dur="2000"/>
                                        <p:tgtEl>
                                          <p:spTgt spid="10"/>
                                        </p:tgtEl>
                                        <p:attrNameLst>
                                          <p:attrName>ppt_y</p:attrName>
                                        </p:attrNameLst>
                                      </p:cBhvr>
                                      <p:tavLst>
                                        <p:tav tm="0">
                                          <p:val>
                                            <p:strVal val="ppt_y"/>
                                          </p:val>
                                        </p:tav>
                                        <p:tav tm="100000">
                                          <p:val>
                                            <p:strVal val="ppt_y"/>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1+ppt_w/2"/>
                                          </p:val>
                                        </p:tav>
                                      </p:tavLst>
                                    </p:anim>
                                    <p:anim calcmode="lin" valueType="num">
                                      <p:cBhvr additive="base">
                                        <p:cTn id="274" dur="2000"/>
                                        <p:tgtEl>
                                          <p:spTgt spid="11"/>
                                        </p:tgtEl>
                                        <p:attrNameLst>
                                          <p:attrName>ppt_y</p:attrName>
                                        </p:attrNameLst>
                                      </p:cBhvr>
                                      <p:tavLst>
                                        <p:tav tm="0">
                                          <p:val>
                                            <p:strVal val="ppt_y"/>
                                          </p:val>
                                        </p:tav>
                                        <p:tav tm="100000">
                                          <p:val>
                                            <p:strVal val="ppt_y"/>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2"/>
                                        </p:tgtEl>
                                        <p:attrNameLst>
                                          <p:attrName>ppt_x</p:attrName>
                                        </p:attrNameLst>
                                      </p:cBhvr>
                                      <p:tavLst>
                                        <p:tav tm="0">
                                          <p:val>
                                            <p:strVal val="ppt_x"/>
                                          </p:val>
                                        </p:tav>
                                        <p:tav tm="100000">
                                          <p:val>
                                            <p:strVal val="1+ppt_w/2"/>
                                          </p:val>
                                        </p:tav>
                                      </p:tavLst>
                                    </p:anim>
                                    <p:anim calcmode="lin" valueType="num">
                                      <p:cBhvr additive="base">
                                        <p:cTn id="278" dur="2000"/>
                                        <p:tgtEl>
                                          <p:spTgt spid="12"/>
                                        </p:tgtEl>
                                        <p:attrNameLst>
                                          <p:attrName>ppt_y</p:attrName>
                                        </p:attrNameLst>
                                      </p:cBhvr>
                                      <p:tavLst>
                                        <p:tav tm="0">
                                          <p:val>
                                            <p:strVal val="ppt_y"/>
                                          </p:val>
                                        </p:tav>
                                        <p:tav tm="100000">
                                          <p:val>
                                            <p:strVal val="ppt_y"/>
                                          </p:val>
                                        </p:tav>
                                      </p:tavLst>
                                    </p:anim>
                                    <p:set>
                                      <p:cBhvr>
                                        <p:cTn id="279" dur="1" fill="hold">
                                          <p:stCondLst>
                                            <p:cond delay="1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4"/>
                                        </p:tgtEl>
                                        <p:attrNameLst>
                                          <p:attrName>ppt_x</p:attrName>
                                        </p:attrNameLst>
                                      </p:cBhvr>
                                      <p:tavLst>
                                        <p:tav tm="0">
                                          <p:val>
                                            <p:strVal val="ppt_x"/>
                                          </p:val>
                                        </p:tav>
                                        <p:tav tm="100000">
                                          <p:val>
                                            <p:strVal val="1+ppt_w/2"/>
                                          </p:val>
                                        </p:tav>
                                      </p:tavLst>
                                    </p:anim>
                                    <p:anim calcmode="lin" valueType="num">
                                      <p:cBhvr additive="base">
                                        <p:cTn id="286" dur="2000"/>
                                        <p:tgtEl>
                                          <p:spTgt spid="14"/>
                                        </p:tgtEl>
                                        <p:attrNameLst>
                                          <p:attrName>ppt_y</p:attrName>
                                        </p:attrNameLst>
                                      </p:cBhvr>
                                      <p:tavLst>
                                        <p:tav tm="0">
                                          <p:val>
                                            <p:strVal val="ppt_y"/>
                                          </p:val>
                                        </p:tav>
                                        <p:tav tm="100000">
                                          <p:val>
                                            <p:strVal val="ppt_y"/>
                                          </p:val>
                                        </p:tav>
                                      </p:tavLst>
                                    </p:anim>
                                    <p:set>
                                      <p:cBhvr>
                                        <p:cTn id="287" dur="1" fill="hold">
                                          <p:stCondLst>
                                            <p:cond delay="1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5"/>
                                        </p:tgtEl>
                                        <p:attrNameLst>
                                          <p:attrName>ppt_x</p:attrName>
                                        </p:attrNameLst>
                                      </p:cBhvr>
                                      <p:tavLst>
                                        <p:tav tm="0">
                                          <p:val>
                                            <p:strVal val="ppt_x"/>
                                          </p:val>
                                        </p:tav>
                                        <p:tav tm="100000">
                                          <p:val>
                                            <p:strVal val="1+ppt_w/2"/>
                                          </p:val>
                                        </p:tav>
                                      </p:tavLst>
                                    </p:anim>
                                    <p:anim calcmode="lin" valueType="num">
                                      <p:cBhvr additive="base">
                                        <p:cTn id="290" dur="2000"/>
                                        <p:tgtEl>
                                          <p:spTgt spid="15"/>
                                        </p:tgtEl>
                                        <p:attrNameLst>
                                          <p:attrName>ppt_y</p:attrName>
                                        </p:attrNameLst>
                                      </p:cBhvr>
                                      <p:tavLst>
                                        <p:tav tm="0">
                                          <p:val>
                                            <p:strVal val="ppt_y"/>
                                          </p:val>
                                        </p:tav>
                                        <p:tav tm="100000">
                                          <p:val>
                                            <p:strVal val="ppt_y"/>
                                          </p:val>
                                        </p:tav>
                                      </p:tavLst>
                                    </p:anim>
                                    <p:set>
                                      <p:cBhvr>
                                        <p:cTn id="291" dur="1" fill="hold">
                                          <p:stCondLst>
                                            <p:cond delay="1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6"/>
                                        </p:tgtEl>
                                        <p:attrNameLst>
                                          <p:attrName>ppt_x</p:attrName>
                                        </p:attrNameLst>
                                      </p:cBhvr>
                                      <p:tavLst>
                                        <p:tav tm="0">
                                          <p:val>
                                            <p:strVal val="ppt_x"/>
                                          </p:val>
                                        </p:tav>
                                        <p:tav tm="100000">
                                          <p:val>
                                            <p:strVal val="1+ppt_w/2"/>
                                          </p:val>
                                        </p:tav>
                                      </p:tavLst>
                                    </p:anim>
                                    <p:anim calcmode="lin" valueType="num">
                                      <p:cBhvr additive="base">
                                        <p:cTn id="294" dur="2000"/>
                                        <p:tgtEl>
                                          <p:spTgt spid="16"/>
                                        </p:tgtEl>
                                        <p:attrNameLst>
                                          <p:attrName>ppt_y</p:attrName>
                                        </p:attrNameLst>
                                      </p:cBhvr>
                                      <p:tavLst>
                                        <p:tav tm="0">
                                          <p:val>
                                            <p:strVal val="ppt_y"/>
                                          </p:val>
                                        </p:tav>
                                        <p:tav tm="100000">
                                          <p:val>
                                            <p:strVal val="ppt_y"/>
                                          </p:val>
                                        </p:tav>
                                      </p:tavLst>
                                    </p:anim>
                                    <p:set>
                                      <p:cBhvr>
                                        <p:cTn id="295" dur="1" fill="hold">
                                          <p:stCondLst>
                                            <p:cond delay="1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7"/>
                                        </p:tgtEl>
                                        <p:attrNameLst>
                                          <p:attrName>ppt_x</p:attrName>
                                        </p:attrNameLst>
                                      </p:cBhvr>
                                      <p:tavLst>
                                        <p:tav tm="0">
                                          <p:val>
                                            <p:strVal val="ppt_x"/>
                                          </p:val>
                                        </p:tav>
                                        <p:tav tm="100000">
                                          <p:val>
                                            <p:strVal val="1+ppt_w/2"/>
                                          </p:val>
                                        </p:tav>
                                      </p:tavLst>
                                    </p:anim>
                                    <p:anim calcmode="lin" valueType="num">
                                      <p:cBhvr additive="base">
                                        <p:cTn id="298" dur="2000"/>
                                        <p:tgtEl>
                                          <p:spTgt spid="17"/>
                                        </p:tgtEl>
                                        <p:attrNameLst>
                                          <p:attrName>ppt_y</p:attrName>
                                        </p:attrNameLst>
                                      </p:cBhvr>
                                      <p:tavLst>
                                        <p:tav tm="0">
                                          <p:val>
                                            <p:strVal val="ppt_y"/>
                                          </p:val>
                                        </p:tav>
                                        <p:tav tm="100000">
                                          <p:val>
                                            <p:strVal val="ppt_y"/>
                                          </p:val>
                                        </p:tav>
                                      </p:tavLst>
                                    </p:anim>
                                    <p:set>
                                      <p:cBhvr>
                                        <p:cTn id="299" dur="1" fill="hold">
                                          <p:stCondLst>
                                            <p:cond delay="1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8"/>
                                        </p:tgtEl>
                                        <p:attrNameLst>
                                          <p:attrName>ppt_x</p:attrName>
                                        </p:attrNameLst>
                                      </p:cBhvr>
                                      <p:tavLst>
                                        <p:tav tm="0">
                                          <p:val>
                                            <p:strVal val="ppt_x"/>
                                          </p:val>
                                        </p:tav>
                                        <p:tav tm="100000">
                                          <p:val>
                                            <p:strVal val="1+ppt_w/2"/>
                                          </p:val>
                                        </p:tav>
                                      </p:tavLst>
                                    </p:anim>
                                    <p:anim calcmode="lin" valueType="num">
                                      <p:cBhvr additive="base">
                                        <p:cTn id="302" dur="2000"/>
                                        <p:tgtEl>
                                          <p:spTgt spid="18"/>
                                        </p:tgtEl>
                                        <p:attrNameLst>
                                          <p:attrName>ppt_y</p:attrName>
                                        </p:attrNameLst>
                                      </p:cBhvr>
                                      <p:tavLst>
                                        <p:tav tm="0">
                                          <p:val>
                                            <p:strVal val="ppt_y"/>
                                          </p:val>
                                        </p:tav>
                                        <p:tav tm="100000">
                                          <p:val>
                                            <p:strVal val="ppt_y"/>
                                          </p:val>
                                        </p:tav>
                                      </p:tavLst>
                                    </p:anim>
                                    <p:set>
                                      <p:cBhvr>
                                        <p:cTn id="303" dur="1" fill="hold">
                                          <p:stCondLst>
                                            <p:cond delay="1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9"/>
                                        </p:tgtEl>
                                        <p:attrNameLst>
                                          <p:attrName>ppt_x</p:attrName>
                                        </p:attrNameLst>
                                      </p:cBhvr>
                                      <p:tavLst>
                                        <p:tav tm="0">
                                          <p:val>
                                            <p:strVal val="ppt_x"/>
                                          </p:val>
                                        </p:tav>
                                        <p:tav tm="100000">
                                          <p:val>
                                            <p:strVal val="1+ppt_w/2"/>
                                          </p:val>
                                        </p:tav>
                                      </p:tavLst>
                                    </p:anim>
                                    <p:anim calcmode="lin" valueType="num">
                                      <p:cBhvr additive="base">
                                        <p:cTn id="306" dur="2000"/>
                                        <p:tgtEl>
                                          <p:spTgt spid="19"/>
                                        </p:tgtEl>
                                        <p:attrNameLst>
                                          <p:attrName>ppt_y</p:attrName>
                                        </p:attrNameLst>
                                      </p:cBhvr>
                                      <p:tavLst>
                                        <p:tav tm="0">
                                          <p:val>
                                            <p:strVal val="ppt_y"/>
                                          </p:val>
                                        </p:tav>
                                        <p:tav tm="100000">
                                          <p:val>
                                            <p:strVal val="ppt_y"/>
                                          </p:val>
                                        </p:tav>
                                      </p:tavLst>
                                    </p:anim>
                                    <p:set>
                                      <p:cBhvr>
                                        <p:cTn id="307" dur="1" fill="hold">
                                          <p:stCondLst>
                                            <p:cond delay="1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0"/>
                                        </p:tgtEl>
                                        <p:attrNameLst>
                                          <p:attrName>ppt_x</p:attrName>
                                        </p:attrNameLst>
                                      </p:cBhvr>
                                      <p:tavLst>
                                        <p:tav tm="0">
                                          <p:val>
                                            <p:strVal val="ppt_x"/>
                                          </p:val>
                                        </p:tav>
                                        <p:tav tm="100000">
                                          <p:val>
                                            <p:strVal val="0-ppt_w/2"/>
                                          </p:val>
                                        </p:tav>
                                      </p:tavLst>
                                    </p:anim>
                                    <p:anim calcmode="lin" valueType="num">
                                      <p:cBhvr additive="base">
                                        <p:cTn id="310" dur="2000"/>
                                        <p:tgtEl>
                                          <p:spTgt spid="20"/>
                                        </p:tgtEl>
                                        <p:attrNameLst>
                                          <p:attrName>ppt_y</p:attrName>
                                        </p:attrNameLst>
                                      </p:cBhvr>
                                      <p:tavLst>
                                        <p:tav tm="0">
                                          <p:val>
                                            <p:strVal val="ppt_y"/>
                                          </p:val>
                                        </p:tav>
                                        <p:tav tm="100000">
                                          <p:val>
                                            <p:strVal val="ppt_y"/>
                                          </p:val>
                                        </p:tav>
                                      </p:tavLst>
                                    </p:anim>
                                    <p:set>
                                      <p:cBhvr>
                                        <p:cTn id="311" dur="1" fill="hold">
                                          <p:stCondLst>
                                            <p:cond delay="1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1"/>
                                        </p:tgtEl>
                                        <p:attrNameLst>
                                          <p:attrName>ppt_x</p:attrName>
                                        </p:attrNameLst>
                                      </p:cBhvr>
                                      <p:tavLst>
                                        <p:tav tm="0">
                                          <p:val>
                                            <p:strVal val="ppt_x"/>
                                          </p:val>
                                        </p:tav>
                                        <p:tav tm="100000">
                                          <p:val>
                                            <p:strVal val="0-ppt_w/2"/>
                                          </p:val>
                                        </p:tav>
                                      </p:tavLst>
                                    </p:anim>
                                    <p:anim calcmode="lin" valueType="num">
                                      <p:cBhvr additive="base">
                                        <p:cTn id="314" dur="2000"/>
                                        <p:tgtEl>
                                          <p:spTgt spid="21"/>
                                        </p:tgtEl>
                                        <p:attrNameLst>
                                          <p:attrName>ppt_y</p:attrName>
                                        </p:attrNameLst>
                                      </p:cBhvr>
                                      <p:tavLst>
                                        <p:tav tm="0">
                                          <p:val>
                                            <p:strVal val="ppt_y"/>
                                          </p:val>
                                        </p:tav>
                                        <p:tav tm="100000">
                                          <p:val>
                                            <p:strVal val="ppt_y"/>
                                          </p:val>
                                        </p:tav>
                                      </p:tavLst>
                                    </p:anim>
                                    <p:set>
                                      <p:cBhvr>
                                        <p:cTn id="315" dur="1" fill="hold">
                                          <p:stCondLst>
                                            <p:cond delay="1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2"/>
                                        </p:tgtEl>
                                        <p:attrNameLst>
                                          <p:attrName>ppt_x</p:attrName>
                                        </p:attrNameLst>
                                      </p:cBhvr>
                                      <p:tavLst>
                                        <p:tav tm="0">
                                          <p:val>
                                            <p:strVal val="ppt_x"/>
                                          </p:val>
                                        </p:tav>
                                        <p:tav tm="100000">
                                          <p:val>
                                            <p:strVal val="0-ppt_w/2"/>
                                          </p:val>
                                        </p:tav>
                                      </p:tavLst>
                                    </p:anim>
                                    <p:anim calcmode="lin" valueType="num">
                                      <p:cBhvr additive="base">
                                        <p:cTn id="318" dur="2000"/>
                                        <p:tgtEl>
                                          <p:spTgt spid="22"/>
                                        </p:tgtEl>
                                        <p:attrNameLst>
                                          <p:attrName>ppt_y</p:attrName>
                                        </p:attrNameLst>
                                      </p:cBhvr>
                                      <p:tavLst>
                                        <p:tav tm="0">
                                          <p:val>
                                            <p:strVal val="ppt_y"/>
                                          </p:val>
                                        </p:tav>
                                        <p:tav tm="100000">
                                          <p:val>
                                            <p:strVal val="ppt_y"/>
                                          </p:val>
                                        </p:tav>
                                      </p:tavLst>
                                    </p:anim>
                                    <p:set>
                                      <p:cBhvr>
                                        <p:cTn id="319" dur="1" fill="hold">
                                          <p:stCondLst>
                                            <p:cond delay="1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23"/>
                                        </p:tgtEl>
                                        <p:attrNameLst>
                                          <p:attrName>ppt_x</p:attrName>
                                        </p:attrNameLst>
                                      </p:cBhvr>
                                      <p:tavLst>
                                        <p:tav tm="0">
                                          <p:val>
                                            <p:strVal val="ppt_x"/>
                                          </p:val>
                                        </p:tav>
                                        <p:tav tm="100000">
                                          <p:val>
                                            <p:strVal val="0-ppt_w/2"/>
                                          </p:val>
                                        </p:tav>
                                      </p:tavLst>
                                    </p:anim>
                                    <p:anim calcmode="lin" valueType="num">
                                      <p:cBhvr additive="base">
                                        <p:cTn id="322" dur="2000"/>
                                        <p:tgtEl>
                                          <p:spTgt spid="23"/>
                                        </p:tgtEl>
                                        <p:attrNameLst>
                                          <p:attrName>ppt_y</p:attrName>
                                        </p:attrNameLst>
                                      </p:cBhvr>
                                      <p:tavLst>
                                        <p:tav tm="0">
                                          <p:val>
                                            <p:strVal val="ppt_y"/>
                                          </p:val>
                                        </p:tav>
                                        <p:tav tm="100000">
                                          <p:val>
                                            <p:strVal val="ppt_y"/>
                                          </p:val>
                                        </p:tav>
                                      </p:tavLst>
                                    </p:anim>
                                    <p:set>
                                      <p:cBhvr>
                                        <p:cTn id="323" dur="1" fill="hold">
                                          <p:stCondLst>
                                            <p:cond delay="1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24"/>
                                        </p:tgtEl>
                                        <p:attrNameLst>
                                          <p:attrName>ppt_x</p:attrName>
                                        </p:attrNameLst>
                                      </p:cBhvr>
                                      <p:tavLst>
                                        <p:tav tm="0">
                                          <p:val>
                                            <p:strVal val="ppt_x"/>
                                          </p:val>
                                        </p:tav>
                                        <p:tav tm="100000">
                                          <p:val>
                                            <p:strVal val="0-ppt_w/2"/>
                                          </p:val>
                                        </p:tav>
                                      </p:tavLst>
                                    </p:anim>
                                    <p:anim calcmode="lin" valueType="num">
                                      <p:cBhvr additive="base">
                                        <p:cTn id="326" dur="2000"/>
                                        <p:tgtEl>
                                          <p:spTgt spid="24"/>
                                        </p:tgtEl>
                                        <p:attrNameLst>
                                          <p:attrName>ppt_y</p:attrName>
                                        </p:attrNameLst>
                                      </p:cBhvr>
                                      <p:tavLst>
                                        <p:tav tm="0">
                                          <p:val>
                                            <p:strVal val="ppt_y"/>
                                          </p:val>
                                        </p:tav>
                                        <p:tav tm="100000">
                                          <p:val>
                                            <p:strVal val="ppt_y"/>
                                          </p:val>
                                        </p:tav>
                                      </p:tavLst>
                                    </p:anim>
                                    <p:set>
                                      <p:cBhvr>
                                        <p:cTn id="327" dur="1" fill="hold">
                                          <p:stCondLst>
                                            <p:cond delay="1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25"/>
                                        </p:tgtEl>
                                        <p:attrNameLst>
                                          <p:attrName>ppt_x</p:attrName>
                                        </p:attrNameLst>
                                      </p:cBhvr>
                                      <p:tavLst>
                                        <p:tav tm="0">
                                          <p:val>
                                            <p:strVal val="ppt_x"/>
                                          </p:val>
                                        </p:tav>
                                        <p:tav tm="100000">
                                          <p:val>
                                            <p:strVal val="0-ppt_w/2"/>
                                          </p:val>
                                        </p:tav>
                                      </p:tavLst>
                                    </p:anim>
                                    <p:anim calcmode="lin" valueType="num">
                                      <p:cBhvr additive="base">
                                        <p:cTn id="330" dur="2000"/>
                                        <p:tgtEl>
                                          <p:spTgt spid="25"/>
                                        </p:tgtEl>
                                        <p:attrNameLst>
                                          <p:attrName>ppt_y</p:attrName>
                                        </p:attrNameLst>
                                      </p:cBhvr>
                                      <p:tavLst>
                                        <p:tav tm="0">
                                          <p:val>
                                            <p:strVal val="ppt_y"/>
                                          </p:val>
                                        </p:tav>
                                        <p:tav tm="100000">
                                          <p:val>
                                            <p:strVal val="ppt_y"/>
                                          </p:val>
                                        </p:tav>
                                      </p:tavLst>
                                    </p:anim>
                                    <p:set>
                                      <p:cBhvr>
                                        <p:cTn id="331" dur="1" fill="hold">
                                          <p:stCondLst>
                                            <p:cond delay="1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26"/>
                                        </p:tgtEl>
                                        <p:attrNameLst>
                                          <p:attrName>ppt_x</p:attrName>
                                        </p:attrNameLst>
                                      </p:cBhvr>
                                      <p:tavLst>
                                        <p:tav tm="0">
                                          <p:val>
                                            <p:strVal val="ppt_x"/>
                                          </p:val>
                                        </p:tav>
                                        <p:tav tm="100000">
                                          <p:val>
                                            <p:strVal val="0-ppt_w/2"/>
                                          </p:val>
                                        </p:tav>
                                      </p:tavLst>
                                    </p:anim>
                                    <p:anim calcmode="lin" valueType="num">
                                      <p:cBhvr additive="base">
                                        <p:cTn id="334" dur="2000"/>
                                        <p:tgtEl>
                                          <p:spTgt spid="26"/>
                                        </p:tgtEl>
                                        <p:attrNameLst>
                                          <p:attrName>ppt_y</p:attrName>
                                        </p:attrNameLst>
                                      </p:cBhvr>
                                      <p:tavLst>
                                        <p:tav tm="0">
                                          <p:val>
                                            <p:strVal val="ppt_y"/>
                                          </p:val>
                                        </p:tav>
                                        <p:tav tm="100000">
                                          <p:val>
                                            <p:strVal val="ppt_y"/>
                                          </p:val>
                                        </p:tav>
                                      </p:tavLst>
                                    </p:anim>
                                    <p:set>
                                      <p:cBhvr>
                                        <p:cTn id="335" dur="1" fill="hold">
                                          <p:stCondLst>
                                            <p:cond delay="1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0-ppt_w/2"/>
                                          </p:val>
                                        </p:tav>
                                      </p:tavLst>
                                    </p:anim>
                                    <p:anim calcmode="lin" valueType="num">
                                      <p:cBhvr additive="base">
                                        <p:cTn id="338" dur="2000"/>
                                        <p:tgtEl>
                                          <p:spTgt spid="27"/>
                                        </p:tgtEl>
                                        <p:attrNameLst>
                                          <p:attrName>ppt_y</p:attrName>
                                        </p:attrNameLst>
                                      </p:cBhvr>
                                      <p:tavLst>
                                        <p:tav tm="0">
                                          <p:val>
                                            <p:strVal val="ppt_y"/>
                                          </p:val>
                                        </p:tav>
                                        <p:tav tm="100000">
                                          <p:val>
                                            <p:strVal val="ppt_y"/>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0-ppt_w/2"/>
                                          </p:val>
                                        </p:tav>
                                      </p:tavLst>
                                    </p:anim>
                                    <p:anim calcmode="lin" valueType="num">
                                      <p:cBhvr additive="base">
                                        <p:cTn id="342" dur="2000"/>
                                        <p:tgtEl>
                                          <p:spTgt spid="28"/>
                                        </p:tgtEl>
                                        <p:attrNameLst>
                                          <p:attrName>ppt_y</p:attrName>
                                        </p:attrNameLst>
                                      </p:cBhvr>
                                      <p:tavLst>
                                        <p:tav tm="0">
                                          <p:val>
                                            <p:strVal val="ppt_y"/>
                                          </p:val>
                                        </p:tav>
                                        <p:tav tm="100000">
                                          <p:val>
                                            <p:strVal val="ppt_y"/>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0-ppt_w/2"/>
                                          </p:val>
                                        </p:tav>
                                      </p:tavLst>
                                    </p:anim>
                                    <p:anim calcmode="lin" valueType="num">
                                      <p:cBhvr additive="base">
                                        <p:cTn id="346" dur="2000"/>
                                        <p:tgtEl>
                                          <p:spTgt spid="29"/>
                                        </p:tgtEl>
                                        <p:attrNameLst>
                                          <p:attrName>ppt_y</p:attrName>
                                        </p:attrNameLst>
                                      </p:cBhvr>
                                      <p:tavLst>
                                        <p:tav tm="0">
                                          <p:val>
                                            <p:strVal val="ppt_y"/>
                                          </p:val>
                                        </p:tav>
                                        <p:tav tm="100000">
                                          <p:val>
                                            <p:strVal val="ppt_y"/>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0-ppt_w/2"/>
                                          </p:val>
                                        </p:tav>
                                      </p:tavLst>
                                    </p:anim>
                                    <p:anim calcmode="lin" valueType="num">
                                      <p:cBhvr additive="base">
                                        <p:cTn id="350" dur="2000"/>
                                        <p:tgtEl>
                                          <p:spTgt spid="30"/>
                                        </p:tgtEl>
                                        <p:attrNameLst>
                                          <p:attrName>ppt_y</p:attrName>
                                        </p:attrNameLst>
                                      </p:cBhvr>
                                      <p:tavLst>
                                        <p:tav tm="0">
                                          <p:val>
                                            <p:strVal val="ppt_y"/>
                                          </p:val>
                                        </p:tav>
                                        <p:tav tm="100000">
                                          <p:val>
                                            <p:strVal val="ppt_y"/>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2000"/>
                                        <p:tgtEl>
                                          <p:spTgt spid="31"/>
                                        </p:tgtEl>
                                        <p:attrNameLst>
                                          <p:attrName>ppt_x</p:attrName>
                                        </p:attrNameLst>
                                      </p:cBhvr>
                                      <p:tavLst>
                                        <p:tav tm="0">
                                          <p:val>
                                            <p:strVal val="ppt_x"/>
                                          </p:val>
                                        </p:tav>
                                        <p:tav tm="100000">
                                          <p:val>
                                            <p:strVal val="0-ppt_w/2"/>
                                          </p:val>
                                        </p:tav>
                                      </p:tavLst>
                                    </p:anim>
                                    <p:anim calcmode="lin" valueType="num">
                                      <p:cBhvr additive="base">
                                        <p:cTn id="354" dur="2000"/>
                                        <p:tgtEl>
                                          <p:spTgt spid="31"/>
                                        </p:tgtEl>
                                        <p:attrNameLst>
                                          <p:attrName>ppt_y</p:attrName>
                                        </p:attrNameLst>
                                      </p:cBhvr>
                                      <p:tavLst>
                                        <p:tav tm="0">
                                          <p:val>
                                            <p:strVal val="ppt_y"/>
                                          </p:val>
                                        </p:tav>
                                        <p:tav tm="100000">
                                          <p:val>
                                            <p:strVal val="ppt_y"/>
                                          </p:val>
                                        </p:tav>
                                      </p:tavLst>
                                    </p:anim>
                                    <p:set>
                                      <p:cBhvr>
                                        <p:cTn id="355" dur="1" fill="hold">
                                          <p:stCondLst>
                                            <p:cond delay="1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2000"/>
                                        <p:tgtEl>
                                          <p:spTgt spid="32"/>
                                        </p:tgtEl>
                                        <p:attrNameLst>
                                          <p:attrName>ppt_x</p:attrName>
                                        </p:attrNameLst>
                                      </p:cBhvr>
                                      <p:tavLst>
                                        <p:tav tm="0">
                                          <p:val>
                                            <p:strVal val="ppt_x"/>
                                          </p:val>
                                        </p:tav>
                                        <p:tav tm="100000">
                                          <p:val>
                                            <p:strVal val="0-ppt_w/2"/>
                                          </p:val>
                                        </p:tav>
                                      </p:tavLst>
                                    </p:anim>
                                    <p:anim calcmode="lin" valueType="num">
                                      <p:cBhvr additive="base">
                                        <p:cTn id="358" dur="2000"/>
                                        <p:tgtEl>
                                          <p:spTgt spid="32"/>
                                        </p:tgtEl>
                                        <p:attrNameLst>
                                          <p:attrName>ppt_y</p:attrName>
                                        </p:attrNameLst>
                                      </p:cBhvr>
                                      <p:tavLst>
                                        <p:tav tm="0">
                                          <p:val>
                                            <p:strVal val="ppt_y"/>
                                          </p:val>
                                        </p:tav>
                                        <p:tav tm="100000">
                                          <p:val>
                                            <p:strVal val="ppt_y"/>
                                          </p:val>
                                        </p:tav>
                                      </p:tavLst>
                                    </p:anim>
                                    <p:set>
                                      <p:cBhvr>
                                        <p:cTn id="359" dur="1" fill="hold">
                                          <p:stCondLst>
                                            <p:cond delay="1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2000"/>
                                        <p:tgtEl>
                                          <p:spTgt spid="33"/>
                                        </p:tgtEl>
                                        <p:attrNameLst>
                                          <p:attrName>ppt_x</p:attrName>
                                        </p:attrNameLst>
                                      </p:cBhvr>
                                      <p:tavLst>
                                        <p:tav tm="0">
                                          <p:val>
                                            <p:strVal val="ppt_x"/>
                                          </p:val>
                                        </p:tav>
                                        <p:tav tm="100000">
                                          <p:val>
                                            <p:strVal val="0-ppt_w/2"/>
                                          </p:val>
                                        </p:tav>
                                      </p:tavLst>
                                    </p:anim>
                                    <p:anim calcmode="lin" valueType="num">
                                      <p:cBhvr additive="base">
                                        <p:cTn id="362" dur="2000"/>
                                        <p:tgtEl>
                                          <p:spTgt spid="33"/>
                                        </p:tgtEl>
                                        <p:attrNameLst>
                                          <p:attrName>ppt_y</p:attrName>
                                        </p:attrNameLst>
                                      </p:cBhvr>
                                      <p:tavLst>
                                        <p:tav tm="0">
                                          <p:val>
                                            <p:strVal val="ppt_y"/>
                                          </p:val>
                                        </p:tav>
                                        <p:tav tm="100000">
                                          <p:val>
                                            <p:strVal val="ppt_y"/>
                                          </p:val>
                                        </p:tav>
                                      </p:tavLst>
                                    </p:anim>
                                    <p:set>
                                      <p:cBhvr>
                                        <p:cTn id="363" dur="1" fill="hold">
                                          <p:stCondLst>
                                            <p:cond delay="1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2000"/>
                                        <p:tgtEl>
                                          <p:spTgt spid="34"/>
                                        </p:tgtEl>
                                        <p:attrNameLst>
                                          <p:attrName>ppt_x</p:attrName>
                                        </p:attrNameLst>
                                      </p:cBhvr>
                                      <p:tavLst>
                                        <p:tav tm="0">
                                          <p:val>
                                            <p:strVal val="ppt_x"/>
                                          </p:val>
                                        </p:tav>
                                        <p:tav tm="100000">
                                          <p:val>
                                            <p:strVal val="0-ppt_w/2"/>
                                          </p:val>
                                        </p:tav>
                                      </p:tavLst>
                                    </p:anim>
                                    <p:anim calcmode="lin" valueType="num">
                                      <p:cBhvr additive="base">
                                        <p:cTn id="366" dur="2000"/>
                                        <p:tgtEl>
                                          <p:spTgt spid="34"/>
                                        </p:tgtEl>
                                        <p:attrNameLst>
                                          <p:attrName>ppt_y</p:attrName>
                                        </p:attrNameLst>
                                      </p:cBhvr>
                                      <p:tavLst>
                                        <p:tav tm="0">
                                          <p:val>
                                            <p:strVal val="ppt_y"/>
                                          </p:val>
                                        </p:tav>
                                        <p:tav tm="100000">
                                          <p:val>
                                            <p:strVal val="ppt_y"/>
                                          </p:val>
                                        </p:tav>
                                      </p:tavLst>
                                    </p:anim>
                                    <p:set>
                                      <p:cBhvr>
                                        <p:cTn id="367" dur="1" fill="hold">
                                          <p:stCondLst>
                                            <p:cond delay="1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2000" fill="hold"/>
                                        <p:tgtEl>
                                          <p:spTgt spid="4"/>
                                        </p:tgtEl>
                                        <p:attrNameLst>
                                          <p:attrName>ppt_w</p:attrName>
                                        </p:attrNameLst>
                                      </p:cBhvr>
                                      <p:tavLst>
                                        <p:tav tm="0">
                                          <p:val>
                                            <p:strVal val="4/3*#ppt_w"/>
                                          </p:val>
                                        </p:tav>
                                        <p:tav tm="100000">
                                          <p:val>
                                            <p:strVal val="#ppt_w"/>
                                          </p:val>
                                        </p:tav>
                                      </p:tavLst>
                                    </p:anim>
                                    <p:anim calcmode="lin" valueType="num">
                                      <p:cBhvr>
                                        <p:cTn id="431" dur="2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1).jpg"/>
          <p:cNvPicPr>
            <a:picLocks noChangeAspect="1"/>
          </p:cNvPicPr>
          <p:nvPr/>
        </p:nvPicPr>
        <p:blipFill>
          <a:blip r:embed="rId2"/>
          <a:stretch>
            <a:fillRect/>
          </a:stretch>
        </p:blipFill>
        <p:spPr>
          <a:xfrm>
            <a:off x="-26789" y="0"/>
            <a:ext cx="9170789" cy="6858000"/>
          </a:xfrm>
          <a:prstGeom prst="rect">
            <a:avLst/>
          </a:prstGeom>
        </p:spPr>
      </p:pic>
      <p:sp>
        <p:nvSpPr>
          <p:cNvPr id="13" name="12 Luna"/>
          <p:cNvSpPr/>
          <p:nvPr/>
        </p:nvSpPr>
        <p:spPr>
          <a:xfrm rot="1199334">
            <a:off x="4697491" y="-339326"/>
            <a:ext cx="2177910"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9206332">
            <a:off x="2321123" y="-391197"/>
            <a:ext cx="2306939" cy="6133588"/>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199334">
            <a:off x="4560546" y="437767"/>
            <a:ext cx="2237485" cy="5342861"/>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9206332">
            <a:off x="2452655" y="564854"/>
            <a:ext cx="2306939" cy="512427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9206332">
            <a:off x="2514712" y="1512584"/>
            <a:ext cx="2306939" cy="4123745"/>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199334">
            <a:off x="4289159" y="1957397"/>
            <a:ext cx="2237485" cy="3755039"/>
          </a:xfrm>
          <a:prstGeom prst="moon">
            <a:avLst>
              <a:gd name="adj" fmla="val 39610"/>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9206332">
            <a:off x="2698619" y="2852058"/>
            <a:ext cx="2306939" cy="2709648"/>
          </a:xfrm>
          <a:prstGeom prst="moon">
            <a:avLst>
              <a:gd name="adj" fmla="val 35332"/>
            </a:avLst>
          </a:prstGeom>
          <a:gradFill flip="none" rotWithShape="1">
            <a:gsLst>
              <a:gs pos="0">
                <a:srgbClr val="FF6600"/>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199334">
            <a:off x="4271316" y="2869391"/>
            <a:ext cx="2237485" cy="2814724"/>
          </a:xfrm>
          <a:prstGeom prst="moon">
            <a:avLst>
              <a:gd name="adj" fmla="val 31664"/>
            </a:avLst>
          </a:prstGeom>
          <a:gradFill flip="none" rotWithShape="1">
            <a:gsLst>
              <a:gs pos="0">
                <a:srgbClr val="FF6600"/>
              </a:gs>
              <a:gs pos="50000">
                <a:srgbClr val="996600">
                  <a:shade val="67500"/>
                  <a:satMod val="115000"/>
                </a:srgbClr>
              </a:gs>
              <a:gs pos="100000">
                <a:srgbClr val="996600">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71568" y="0"/>
            <a:ext cx="9715568" cy="871541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1+#ppt_w/2"/>
                                          </p:val>
                                        </p:tav>
                                        <p:tav tm="100000">
                                          <p:val>
                                            <p:strVal val="#ppt_x"/>
                                          </p:val>
                                        </p:tav>
                                      </p:tavLst>
                                    </p:anim>
                                    <p:anim calcmode="lin" valueType="num">
                                      <p:cBhvr additive="base">
                                        <p:cTn id="11" dur="2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1+#ppt_w/2"/>
                                          </p:val>
                                        </p:tav>
                                        <p:tav tm="100000">
                                          <p:val>
                                            <p:strVal val="#ppt_x"/>
                                          </p:val>
                                        </p:tav>
                                      </p:tavLst>
                                    </p:anim>
                                    <p:anim calcmode="lin" valueType="num">
                                      <p:cBhvr additive="base">
                                        <p:cTn id="15" dur="2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1+#ppt_w/2"/>
                                          </p:val>
                                        </p:tav>
                                        <p:tav tm="100000">
                                          <p:val>
                                            <p:strVal val="#ppt_x"/>
                                          </p:val>
                                        </p:tav>
                                      </p:tavLst>
                                    </p:anim>
                                    <p:anim calcmode="lin" valueType="num">
                                      <p:cBhvr additive="base">
                                        <p:cTn id="19" dur="2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1+#ppt_w/2"/>
                                          </p:val>
                                        </p:tav>
                                        <p:tav tm="100000">
                                          <p:val>
                                            <p:strVal val="#ppt_x"/>
                                          </p:val>
                                        </p:tav>
                                      </p:tavLst>
                                    </p:anim>
                                    <p:anim calcmode="lin" valueType="num">
                                      <p:cBhvr additive="base">
                                        <p:cTn id="23" dur="2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0-#ppt_w/2"/>
                                          </p:val>
                                        </p:tav>
                                        <p:tav tm="100000">
                                          <p:val>
                                            <p:strVal val="#ppt_x"/>
                                          </p:val>
                                        </p:tav>
                                      </p:tavLst>
                                    </p:anim>
                                    <p:anim calcmode="lin" valueType="num">
                                      <p:cBhvr additive="base">
                                        <p:cTn id="39" dur="2000" fill="hold"/>
                                        <p:tgtEl>
                                          <p:spTgt spid="20"/>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14"/>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9"/>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3"/>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5"/>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20"/>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14"/>
                                        </p:tgtEl>
                                        <p:attrNameLst>
                                          <p:attrName>ppt_x</p:attrName>
                                        </p:attrNameLst>
                                      </p:cBhvr>
                                      <p:tavLst>
                                        <p:tav tm="0">
                                          <p:val>
                                            <p:strVal val="ppt_x"/>
                                          </p:val>
                                        </p:tav>
                                        <p:tav tm="100000">
                                          <p:val>
                                            <p:strVal val="1+ppt_w/2"/>
                                          </p:val>
                                        </p:tav>
                                      </p:tavLst>
                                    </p:anim>
                                    <p:anim calcmode="lin" valueType="num">
                                      <p:cBhvr additive="base">
                                        <p:cTn id="59" dur="2000"/>
                                        <p:tgtEl>
                                          <p:spTgt spid="14"/>
                                        </p:tgtEl>
                                        <p:attrNameLst>
                                          <p:attrName>ppt_y</p:attrName>
                                        </p:attrNameLst>
                                      </p:cBhvr>
                                      <p:tavLst>
                                        <p:tav tm="0">
                                          <p:val>
                                            <p:strVal val="ppt_y"/>
                                          </p:val>
                                        </p:tav>
                                        <p:tav tm="100000">
                                          <p:val>
                                            <p:strVal val="1+ppt_h/2"/>
                                          </p:val>
                                        </p:tav>
                                      </p:tavLst>
                                    </p:anim>
                                    <p:set>
                                      <p:cBhvr>
                                        <p:cTn id="60" dur="1" fill="hold">
                                          <p:stCondLst>
                                            <p:cond delay="1999"/>
                                          </p:stCondLst>
                                        </p:cTn>
                                        <p:tgtEl>
                                          <p:spTgt spid="14"/>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16"/>
                                        </p:tgtEl>
                                        <p:attrNameLst>
                                          <p:attrName>ppt_x</p:attrName>
                                        </p:attrNameLst>
                                      </p:cBhvr>
                                      <p:tavLst>
                                        <p:tav tm="0">
                                          <p:val>
                                            <p:strVal val="ppt_x"/>
                                          </p:val>
                                        </p:tav>
                                        <p:tav tm="100000">
                                          <p:val>
                                            <p:strVal val="1+ppt_w/2"/>
                                          </p:val>
                                        </p:tav>
                                      </p:tavLst>
                                    </p:anim>
                                    <p:anim calcmode="lin" valueType="num">
                                      <p:cBhvr additive="base">
                                        <p:cTn id="63" dur="2000"/>
                                        <p:tgtEl>
                                          <p:spTgt spid="16"/>
                                        </p:tgtEl>
                                        <p:attrNameLst>
                                          <p:attrName>ppt_y</p:attrName>
                                        </p:attrNameLst>
                                      </p:cBhvr>
                                      <p:tavLst>
                                        <p:tav tm="0">
                                          <p:val>
                                            <p:strVal val="ppt_y"/>
                                          </p:val>
                                        </p:tav>
                                        <p:tav tm="100000">
                                          <p:val>
                                            <p:strVal val="1+ppt_h/2"/>
                                          </p:val>
                                        </p:tav>
                                      </p:tavLst>
                                    </p:anim>
                                    <p:set>
                                      <p:cBhvr>
                                        <p:cTn id="64" dur="1" fill="hold">
                                          <p:stCondLst>
                                            <p:cond delay="1999"/>
                                          </p:stCondLst>
                                        </p:cTn>
                                        <p:tgtEl>
                                          <p:spTgt spid="16"/>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17"/>
                                        </p:tgtEl>
                                        <p:attrNameLst>
                                          <p:attrName>ppt_x</p:attrName>
                                        </p:attrNameLst>
                                      </p:cBhvr>
                                      <p:tavLst>
                                        <p:tav tm="0">
                                          <p:val>
                                            <p:strVal val="ppt_x"/>
                                          </p:val>
                                        </p:tav>
                                        <p:tav tm="100000">
                                          <p:val>
                                            <p:strVal val="1+ppt_w/2"/>
                                          </p:val>
                                        </p:tav>
                                      </p:tavLst>
                                    </p:anim>
                                    <p:anim calcmode="lin" valueType="num">
                                      <p:cBhvr additive="base">
                                        <p:cTn id="67" dur="2000"/>
                                        <p:tgtEl>
                                          <p:spTgt spid="17"/>
                                        </p:tgtEl>
                                        <p:attrNameLst>
                                          <p:attrName>ppt_y</p:attrName>
                                        </p:attrNameLst>
                                      </p:cBhvr>
                                      <p:tavLst>
                                        <p:tav tm="0">
                                          <p:val>
                                            <p:strVal val="ppt_y"/>
                                          </p:val>
                                        </p:tav>
                                        <p:tav tm="100000">
                                          <p:val>
                                            <p:strVal val="1+ppt_h/2"/>
                                          </p:val>
                                        </p:tav>
                                      </p:tavLst>
                                    </p:anim>
                                    <p:set>
                                      <p:cBhvr>
                                        <p:cTn id="68" dur="1" fill="hold">
                                          <p:stCondLst>
                                            <p:cond delay="1999"/>
                                          </p:stCondLst>
                                        </p:cTn>
                                        <p:tgtEl>
                                          <p:spTgt spid="1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9"/>
                                        </p:tgtEl>
                                        <p:attrNameLst>
                                          <p:attrName>ppt_x</p:attrName>
                                        </p:attrNameLst>
                                      </p:cBhvr>
                                      <p:tavLst>
                                        <p:tav tm="0">
                                          <p:val>
                                            <p:strVal val="ppt_x"/>
                                          </p:val>
                                        </p:tav>
                                        <p:tav tm="100000">
                                          <p:val>
                                            <p:strVal val="1+ppt_w/2"/>
                                          </p:val>
                                        </p:tav>
                                      </p:tavLst>
                                    </p:anim>
                                    <p:anim calcmode="lin" valueType="num">
                                      <p:cBhvr additive="base">
                                        <p:cTn id="71" dur="2000"/>
                                        <p:tgtEl>
                                          <p:spTgt spid="19"/>
                                        </p:tgtEl>
                                        <p:attrNameLst>
                                          <p:attrName>ppt_y</p:attrName>
                                        </p:attrNameLst>
                                      </p:cBhvr>
                                      <p:tavLst>
                                        <p:tav tm="0">
                                          <p:val>
                                            <p:strVal val="ppt_y"/>
                                          </p:val>
                                        </p:tav>
                                        <p:tav tm="100000">
                                          <p:val>
                                            <p:strVal val="1+ppt_h/2"/>
                                          </p:val>
                                        </p:tav>
                                      </p:tavLst>
                                    </p:anim>
                                    <p:set>
                                      <p:cBhvr>
                                        <p:cTn id="72" dur="1" fill="hold">
                                          <p:stCondLst>
                                            <p:cond delay="1999"/>
                                          </p:stCondLst>
                                        </p:cTn>
                                        <p:tgtEl>
                                          <p:spTgt spid="19"/>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9"/>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13"/>
                                        </p:tgtEl>
                                        <p:attrNameLst>
                                          <p:attrName>ppt_x</p:attrName>
                                        </p:attrNameLst>
                                      </p:cBhvr>
                                      <p:tavLst>
                                        <p:tav tm="0">
                                          <p:val>
                                            <p:strVal val="ppt_x"/>
                                          </p:val>
                                        </p:tav>
                                        <p:tav tm="100000">
                                          <p:val>
                                            <p:strVal val="0-ppt_w/2"/>
                                          </p:val>
                                        </p:tav>
                                      </p:tavLst>
                                    </p:anim>
                                    <p:anim calcmode="lin" valueType="num">
                                      <p:cBhvr additive="base">
                                        <p:cTn id="83" dur="2000"/>
                                        <p:tgtEl>
                                          <p:spTgt spid="13"/>
                                        </p:tgtEl>
                                        <p:attrNameLst>
                                          <p:attrName>ppt_y</p:attrName>
                                        </p:attrNameLst>
                                      </p:cBhvr>
                                      <p:tavLst>
                                        <p:tav tm="0">
                                          <p:val>
                                            <p:strVal val="ppt_y"/>
                                          </p:val>
                                        </p:tav>
                                        <p:tav tm="100000">
                                          <p:val>
                                            <p:strVal val="1+ppt_h/2"/>
                                          </p:val>
                                        </p:tav>
                                      </p:tavLst>
                                    </p:anim>
                                    <p:set>
                                      <p:cBhvr>
                                        <p:cTn id="84" dur="1" fill="hold">
                                          <p:stCondLst>
                                            <p:cond delay="1999"/>
                                          </p:stCondLst>
                                        </p:cTn>
                                        <p:tgtEl>
                                          <p:spTgt spid="13"/>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5"/>
                                        </p:tgtEl>
                                        <p:attrNameLst>
                                          <p:attrName>ppt_x</p:attrName>
                                        </p:attrNameLst>
                                      </p:cBhvr>
                                      <p:tavLst>
                                        <p:tav tm="0">
                                          <p:val>
                                            <p:strVal val="ppt_x"/>
                                          </p:val>
                                        </p:tav>
                                        <p:tav tm="100000">
                                          <p:val>
                                            <p:strVal val="0-ppt_w/2"/>
                                          </p:val>
                                        </p:tav>
                                      </p:tavLst>
                                    </p:anim>
                                    <p:anim calcmode="lin" valueType="num">
                                      <p:cBhvr additive="base">
                                        <p:cTn id="87" dur="2000"/>
                                        <p:tgtEl>
                                          <p:spTgt spid="15"/>
                                        </p:tgtEl>
                                        <p:attrNameLst>
                                          <p:attrName>ppt_y</p:attrName>
                                        </p:attrNameLst>
                                      </p:cBhvr>
                                      <p:tavLst>
                                        <p:tav tm="0">
                                          <p:val>
                                            <p:strVal val="ppt_y"/>
                                          </p:val>
                                        </p:tav>
                                        <p:tav tm="100000">
                                          <p:val>
                                            <p:strVal val="1+ppt_h/2"/>
                                          </p:val>
                                        </p:tav>
                                      </p:tavLst>
                                    </p:anim>
                                    <p:set>
                                      <p:cBhvr>
                                        <p:cTn id="88" dur="1" fill="hold">
                                          <p:stCondLst>
                                            <p:cond delay="1999"/>
                                          </p:stCondLst>
                                        </p:cTn>
                                        <p:tgtEl>
                                          <p:spTgt spid="15"/>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0-ppt_w/2"/>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20"/>
                                        </p:tgtEl>
                                        <p:attrNameLst>
                                          <p:attrName>ppt_x</p:attrName>
                                        </p:attrNameLst>
                                      </p:cBhvr>
                                      <p:tavLst>
                                        <p:tav tm="0">
                                          <p:val>
                                            <p:strVal val="ppt_x"/>
                                          </p:val>
                                        </p:tav>
                                        <p:tav tm="100000">
                                          <p:val>
                                            <p:strVal val="0-ppt_w/2"/>
                                          </p:val>
                                        </p:tav>
                                      </p:tavLst>
                                    </p:anim>
                                    <p:anim calcmode="lin" valueType="num">
                                      <p:cBhvr additive="base">
                                        <p:cTn id="95" dur="2000"/>
                                        <p:tgtEl>
                                          <p:spTgt spid="20"/>
                                        </p:tgtEl>
                                        <p:attrNameLst>
                                          <p:attrName>ppt_y</p:attrName>
                                        </p:attrNameLst>
                                      </p:cBhvr>
                                      <p:tavLst>
                                        <p:tav tm="0">
                                          <p:val>
                                            <p:strVal val="ppt_y"/>
                                          </p:val>
                                        </p:tav>
                                        <p:tav tm="100000">
                                          <p:val>
                                            <p:strVal val="1+ppt_h/2"/>
                                          </p:val>
                                        </p:tav>
                                      </p:tavLst>
                                    </p:anim>
                                    <p:set>
                                      <p:cBhvr>
                                        <p:cTn id="96" dur="1" fill="hold">
                                          <p:stCondLst>
                                            <p:cond delay="1999"/>
                                          </p:stCondLst>
                                        </p:cTn>
                                        <p:tgtEl>
                                          <p:spTgt spid="20"/>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20"/>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16"/>
                                        </p:tgtEl>
                                        <p:attrNameLst>
                                          <p:attrName>ppt_x</p:attrName>
                                        </p:attrNameLst>
                                      </p:cBhvr>
                                      <p:tavLst>
                                        <p:tav tm="0">
                                          <p:val>
                                            <p:strVal val="ppt_x"/>
                                          </p:val>
                                        </p:tav>
                                        <p:tav tm="100000">
                                          <p:val>
                                            <p:strVal val="1+ppt_w/2"/>
                                          </p:val>
                                        </p:tav>
                                      </p:tavLst>
                                    </p:anim>
                                    <p:anim calcmode="lin" valueType="num">
                                      <p:cBhvr additive="base">
                                        <p:cTn id="111" dur="2000"/>
                                        <p:tgtEl>
                                          <p:spTgt spid="16"/>
                                        </p:tgtEl>
                                        <p:attrNameLst>
                                          <p:attrName>ppt_y</p:attrName>
                                        </p:attrNameLst>
                                      </p:cBhvr>
                                      <p:tavLst>
                                        <p:tav tm="0">
                                          <p:val>
                                            <p:strVal val="ppt_y"/>
                                          </p:val>
                                        </p:tav>
                                        <p:tav tm="100000">
                                          <p:val>
                                            <p:strVal val="ppt_y"/>
                                          </p:val>
                                        </p:tav>
                                      </p:tavLst>
                                    </p:anim>
                                    <p:set>
                                      <p:cBhvr>
                                        <p:cTn id="112" dur="1" fill="hold">
                                          <p:stCondLst>
                                            <p:cond delay="1999"/>
                                          </p:stCondLst>
                                        </p:cTn>
                                        <p:tgtEl>
                                          <p:spTgt spid="16"/>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17"/>
                                        </p:tgtEl>
                                        <p:attrNameLst>
                                          <p:attrName>ppt_x</p:attrName>
                                        </p:attrNameLst>
                                      </p:cBhvr>
                                      <p:tavLst>
                                        <p:tav tm="0">
                                          <p:val>
                                            <p:strVal val="ppt_x"/>
                                          </p:val>
                                        </p:tav>
                                        <p:tav tm="100000">
                                          <p:val>
                                            <p:strVal val="1+ppt_w/2"/>
                                          </p:val>
                                        </p:tav>
                                      </p:tavLst>
                                    </p:anim>
                                    <p:anim calcmode="lin" valueType="num">
                                      <p:cBhvr additive="base">
                                        <p:cTn id="115" dur="2000"/>
                                        <p:tgtEl>
                                          <p:spTgt spid="17"/>
                                        </p:tgtEl>
                                        <p:attrNameLst>
                                          <p:attrName>ppt_y</p:attrName>
                                        </p:attrNameLst>
                                      </p:cBhvr>
                                      <p:tavLst>
                                        <p:tav tm="0">
                                          <p:val>
                                            <p:strVal val="ppt_y"/>
                                          </p:val>
                                        </p:tav>
                                        <p:tav tm="100000">
                                          <p:val>
                                            <p:strVal val="ppt_y"/>
                                          </p:val>
                                        </p:tav>
                                      </p:tavLst>
                                    </p:anim>
                                    <p:set>
                                      <p:cBhvr>
                                        <p:cTn id="116" dur="1" fill="hold">
                                          <p:stCondLst>
                                            <p:cond delay="1999"/>
                                          </p:stCondLst>
                                        </p:cTn>
                                        <p:tgtEl>
                                          <p:spTgt spid="17"/>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ppt_y"/>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0-ppt_w/2"/>
                                          </p:val>
                                        </p:tav>
                                      </p:tavLst>
                                    </p:anim>
                                    <p:anim calcmode="lin" valueType="num">
                                      <p:cBhvr additive="base">
                                        <p:cTn id="123" dur="2000"/>
                                        <p:tgtEl>
                                          <p:spTgt spid="13"/>
                                        </p:tgtEl>
                                        <p:attrNameLst>
                                          <p:attrName>ppt_y</p:attrName>
                                        </p:attrNameLst>
                                      </p:cBhvr>
                                      <p:tavLst>
                                        <p:tav tm="0">
                                          <p:val>
                                            <p:strVal val="ppt_y"/>
                                          </p:val>
                                        </p:tav>
                                        <p:tav tm="100000">
                                          <p:val>
                                            <p:strVal val="ppt_y"/>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0-ppt_w/2"/>
                                          </p:val>
                                        </p:tav>
                                      </p:tavLst>
                                    </p:anim>
                                    <p:anim calcmode="lin" valueType="num">
                                      <p:cBhvr additive="base">
                                        <p:cTn id="127" dur="2000"/>
                                        <p:tgtEl>
                                          <p:spTgt spid="15"/>
                                        </p:tgtEl>
                                        <p:attrNameLst>
                                          <p:attrName>ppt_y</p:attrName>
                                        </p:attrNameLst>
                                      </p:cBhvr>
                                      <p:tavLst>
                                        <p:tav tm="0">
                                          <p:val>
                                            <p:strVal val="ppt_y"/>
                                          </p:val>
                                        </p:tav>
                                        <p:tav tm="100000">
                                          <p:val>
                                            <p:strVal val="ppt_y"/>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8"/>
                                        </p:tgtEl>
                                        <p:attrNameLst>
                                          <p:attrName>ppt_x</p:attrName>
                                        </p:attrNameLst>
                                      </p:cBhvr>
                                      <p:tavLst>
                                        <p:tav tm="0">
                                          <p:val>
                                            <p:strVal val="ppt_x"/>
                                          </p:val>
                                        </p:tav>
                                        <p:tav tm="100000">
                                          <p:val>
                                            <p:strVal val="0-ppt_w/2"/>
                                          </p:val>
                                        </p:tav>
                                      </p:tavLst>
                                    </p:anim>
                                    <p:anim calcmode="lin" valueType="num">
                                      <p:cBhvr additive="base">
                                        <p:cTn id="131" dur="2000"/>
                                        <p:tgtEl>
                                          <p:spTgt spid="18"/>
                                        </p:tgtEl>
                                        <p:attrNameLst>
                                          <p:attrName>ppt_y</p:attrName>
                                        </p:attrNameLst>
                                      </p:cBhvr>
                                      <p:tavLst>
                                        <p:tav tm="0">
                                          <p:val>
                                            <p:strVal val="ppt_y"/>
                                          </p:val>
                                        </p:tav>
                                        <p:tav tm="100000">
                                          <p:val>
                                            <p:strVal val="ppt_y"/>
                                          </p:val>
                                        </p:tav>
                                      </p:tavLst>
                                    </p:anim>
                                    <p:set>
                                      <p:cBhvr>
                                        <p:cTn id="132" dur="1" fill="hold">
                                          <p:stCondLst>
                                            <p:cond delay="1999"/>
                                          </p:stCondLst>
                                        </p:cTn>
                                        <p:tgtEl>
                                          <p:spTgt spid="18"/>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20"/>
                                        </p:tgtEl>
                                        <p:attrNameLst>
                                          <p:attrName>ppt_x</p:attrName>
                                        </p:attrNameLst>
                                      </p:cBhvr>
                                      <p:tavLst>
                                        <p:tav tm="0">
                                          <p:val>
                                            <p:strVal val="ppt_x"/>
                                          </p:val>
                                        </p:tav>
                                        <p:tav tm="100000">
                                          <p:val>
                                            <p:strVal val="0-ppt_w/2"/>
                                          </p:val>
                                        </p:tav>
                                      </p:tavLst>
                                    </p:anim>
                                    <p:anim calcmode="lin" valueType="num">
                                      <p:cBhvr additive="base">
                                        <p:cTn id="135" dur="2000"/>
                                        <p:tgtEl>
                                          <p:spTgt spid="20"/>
                                        </p:tgtEl>
                                        <p:attrNameLst>
                                          <p:attrName>ppt_y</p:attrName>
                                        </p:attrNameLst>
                                      </p:cBhvr>
                                      <p:tavLst>
                                        <p:tav tm="0">
                                          <p:val>
                                            <p:strVal val="ppt_y"/>
                                          </p:val>
                                        </p:tav>
                                        <p:tav tm="100000">
                                          <p:val>
                                            <p:strVal val="ppt_y"/>
                                          </p:val>
                                        </p:tav>
                                      </p:tavLst>
                                    </p:anim>
                                    <p:set>
                                      <p:cBhvr>
                                        <p:cTn id="136" dur="1" fill="hold">
                                          <p:stCondLst>
                                            <p:cond delay="1999"/>
                                          </p:stCondLst>
                                        </p:cTn>
                                        <p:tgtEl>
                                          <p:spTgt spid="20"/>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68" y="0"/>
            <a:ext cx="9715568" cy="764384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5400000" scaled="1"/>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26789" y="0"/>
            <a:ext cx="9170789" cy="6858000"/>
          </a:xfrm>
          <a:prstGeom prst="rect">
            <a:avLst/>
          </a:prstGeom>
        </p:spPr>
      </p:pic>
      <p:sp>
        <p:nvSpPr>
          <p:cNvPr id="5" name="4 Anillo"/>
          <p:cNvSpPr/>
          <p:nvPr/>
        </p:nvSpPr>
        <p:spPr>
          <a:xfrm>
            <a:off x="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accent5">
                  <a:lumMod val="20000"/>
                  <a:lumOff val="80000"/>
                </a:schemeClr>
              </a:gs>
              <a:gs pos="50000">
                <a:schemeClr val="accent5">
                  <a:lumMod val="75000"/>
                  <a:shade val="67500"/>
                  <a:satMod val="115000"/>
                </a:schemeClr>
              </a:gs>
              <a:gs pos="100000">
                <a:schemeClr val="accent5">
                  <a:lumMod val="75000"/>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3333CC">
                  <a:shade val="67500"/>
                  <a:satMod val="115000"/>
                </a:srgbClr>
              </a:gs>
              <a:gs pos="100000">
                <a:srgbClr val="3333CC">
                  <a:shade val="100000"/>
                  <a:satMod val="115000"/>
                </a:srgbClr>
              </a:gs>
            </a:gsLst>
            <a:path path="circle">
              <a:fillToRect l="50000" t="50000" r="50000" b="50000"/>
            </a:path>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44000" cy="6858000"/>
          </a:xfrm>
          <a:prstGeom prst="rect">
            <a:avLst/>
          </a:prstGeom>
        </p:spPr>
      </p:pic>
      <p:sp>
        <p:nvSpPr>
          <p:cNvPr id="5" name="4 Intercalar"/>
          <p:cNvSpPr/>
          <p:nvPr/>
        </p:nvSpPr>
        <p:spPr>
          <a:xfrm>
            <a:off x="4071934" y="0"/>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ntercalar"/>
          <p:cNvSpPr/>
          <p:nvPr/>
        </p:nvSpPr>
        <p:spPr>
          <a:xfrm rot="7920108">
            <a:off x="3957011" y="-75671"/>
            <a:ext cx="1019709" cy="7066197"/>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Intercalar"/>
          <p:cNvSpPr/>
          <p:nvPr/>
        </p:nvSpPr>
        <p:spPr>
          <a:xfrm rot="6370369">
            <a:off x="4105098" y="-12795"/>
            <a:ext cx="928694" cy="7014742"/>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Intercalar"/>
          <p:cNvSpPr/>
          <p:nvPr/>
        </p:nvSpPr>
        <p:spPr>
          <a:xfrm rot="3100599">
            <a:off x="3977094" y="-6313"/>
            <a:ext cx="995899" cy="697885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Intercalar"/>
          <p:cNvSpPr/>
          <p:nvPr/>
        </p:nvSpPr>
        <p:spPr>
          <a:xfrm rot="19998179">
            <a:off x="4093975" y="25506"/>
            <a:ext cx="928694" cy="6996824"/>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Intercalar"/>
          <p:cNvSpPr/>
          <p:nvPr/>
        </p:nvSpPr>
        <p:spPr>
          <a:xfrm rot="1389734">
            <a:off x="4025933" y="9375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Intercalar"/>
          <p:cNvSpPr/>
          <p:nvPr/>
        </p:nvSpPr>
        <p:spPr>
          <a:xfrm rot="4658553">
            <a:off x="4056122" y="44421"/>
            <a:ext cx="928694" cy="6858000"/>
          </a:xfrm>
          <a:prstGeom prst="flowChartCollate">
            <a:avLst/>
          </a:prstGeom>
          <a:gradFill flip="none" rotWithShape="1">
            <a:gsLst>
              <a:gs pos="53000">
                <a:srgbClr val="704500"/>
              </a:gs>
              <a:gs pos="50000">
                <a:srgbClr val="EFCE53">
                  <a:shade val="67500"/>
                  <a:satMod val="115000"/>
                </a:srgbClr>
              </a:gs>
              <a:gs pos="100000">
                <a:srgbClr val="EFCE5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2" name="11 Imagen" descr="espiral_png_by_malenyesotelo-d5frr4c.png"/>
          <p:cNvPicPr>
            <a:picLocks noChangeAspect="1"/>
          </p:cNvPicPr>
          <p:nvPr/>
        </p:nvPicPr>
        <p:blipFill>
          <a:blip r:embed="rId3" cstate="print">
            <a:duotone>
              <a:prstClr val="black"/>
              <a:schemeClr val="accent6">
                <a:tint val="45000"/>
                <a:satMod val="400000"/>
              </a:schemeClr>
            </a:duotone>
            <a:lum bright="20000" contrast="40000"/>
          </a:blip>
          <a:stretch>
            <a:fillRect/>
          </a:stretch>
        </p:blipFill>
        <p:spPr>
          <a:xfrm>
            <a:off x="3929058" y="2928934"/>
            <a:ext cx="1235730" cy="1047281"/>
          </a:xfrm>
          <a:prstGeom prst="rect">
            <a:avLst/>
          </a:prstGeom>
          <a:scene3d>
            <a:camera prst="orthographicFront"/>
            <a:lightRig rig="threePt" dir="t"/>
          </a:scene3d>
          <a:sp3d>
            <a:bevelT w="152400" h="50800" prst="softRound"/>
          </a:sp3d>
        </p:spPr>
      </p:pic>
      <p:sp>
        <p:nvSpPr>
          <p:cNvPr id="13" name="12 Rectángulo"/>
          <p:cNvSpPr/>
          <p:nvPr/>
        </p:nvSpPr>
        <p:spPr>
          <a:xfrm>
            <a:off x="-571568" y="0"/>
            <a:ext cx="9715568"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1"/>
                                        </p:tgtEl>
                                        <p:attrNameLst>
                                          <p:attrName>r</p:attrName>
                                        </p:attrNameLst>
                                      </p:cBhvr>
                                    </p:animRot>
                                  </p:childTnLst>
                                </p:cTn>
                              </p:par>
                              <p:par>
                                <p:cTn id="72" presetID="23" presetClass="exit" presetSubtype="544" fill="hold" grpId="2" nodeType="with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8" presetClass="emph" presetSubtype="0" fill="hold" grpId="3" nodeType="withEffect">
                                  <p:stCondLst>
                                    <p:cond delay="0"/>
                                  </p:stCondLst>
                                  <p:childTnLst>
                                    <p:animRot by="21600000">
                                      <p:cBhvr>
                                        <p:cTn id="115" dur="2000" fill="hold"/>
                                        <p:tgtEl>
                                          <p:spTgt spid="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6"/>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7"/>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2"/>
                                        </p:tgtEl>
                                        <p:attrNameLst>
                                          <p:attrName>r</p:attrName>
                                        </p:attrNameLst>
                                      </p:cBhvr>
                                    </p:animRot>
                                  </p:childTnLst>
                                </p:cTn>
                              </p:par>
                              <p:par>
                                <p:cTn id="130" presetID="23" presetClass="exit" presetSubtype="544" fill="hold" nodeType="withEffect">
                                  <p:stCondLst>
                                    <p:cond delay="0"/>
                                  </p:stCondLst>
                                  <p:childTnLst>
                                    <p:anim calcmode="lin" valueType="num">
                                      <p:cBhvr>
                                        <p:cTn id="131" dur="2000"/>
                                        <p:tgtEl>
                                          <p:spTgt spid="12"/>
                                        </p:tgtEl>
                                        <p:attrNameLst>
                                          <p:attrName>ppt_w</p:attrName>
                                        </p:attrNameLst>
                                      </p:cBhvr>
                                      <p:tavLst>
                                        <p:tav tm="0">
                                          <p:val>
                                            <p:strVal val="ppt_w"/>
                                          </p:val>
                                        </p:tav>
                                        <p:tav tm="100000">
                                          <p:val>
                                            <p:fltVal val="0"/>
                                          </p:val>
                                        </p:tav>
                                      </p:tavLst>
                                    </p:anim>
                                    <p:anim calcmode="lin" valueType="num">
                                      <p:cBhvr>
                                        <p:cTn id="132" dur="2000"/>
                                        <p:tgtEl>
                                          <p:spTgt spid="12"/>
                                        </p:tgtEl>
                                        <p:attrNameLst>
                                          <p:attrName>ppt_h</p:attrName>
                                        </p:attrNameLst>
                                      </p:cBhvr>
                                      <p:tavLst>
                                        <p:tav tm="0">
                                          <p:val>
                                            <p:strVal val="ppt_h"/>
                                          </p:val>
                                        </p:tav>
                                        <p:tav tm="100000">
                                          <p:val>
                                            <p:fltVal val="0"/>
                                          </p:val>
                                        </p:tav>
                                      </p:tavLst>
                                    </p:anim>
                                    <p:anim calcmode="lin" valueType="num">
                                      <p:cBhvr>
                                        <p:cTn id="133" dur="2000"/>
                                        <p:tgtEl>
                                          <p:spTgt spid="12"/>
                                        </p:tgtEl>
                                        <p:attrNameLst>
                                          <p:attrName>ppt_x</p:attrName>
                                        </p:attrNameLst>
                                      </p:cBhvr>
                                      <p:tavLst>
                                        <p:tav tm="0">
                                          <p:val>
                                            <p:strVal val="ppt_x"/>
                                          </p:val>
                                        </p:tav>
                                        <p:tav tm="100000">
                                          <p:val>
                                            <p:fltVal val="0.5"/>
                                          </p:val>
                                        </p:tav>
                                      </p:tavLst>
                                    </p:anim>
                                    <p:anim calcmode="lin" valueType="num">
                                      <p:cBhvr>
                                        <p:cTn id="134" dur="2000"/>
                                        <p:tgtEl>
                                          <p:spTgt spid="12"/>
                                        </p:tgtEl>
                                        <p:attrNameLst>
                                          <p:attrName>ppt_y</p:attrName>
                                        </p:attrNameLst>
                                      </p:cBhvr>
                                      <p:tavLst>
                                        <p:tav tm="0">
                                          <p:val>
                                            <p:strVal val="ppt_y"/>
                                          </p:val>
                                        </p:tav>
                                        <p:tav tm="100000">
                                          <p:val>
                                            <p:fltVal val="0.5"/>
                                          </p:val>
                                        </p:tav>
                                      </p:tavLst>
                                    </p:anim>
                                    <p:set>
                                      <p:cBhvr>
                                        <p:cTn id="135" dur="1" fill="hold">
                                          <p:stCondLst>
                                            <p:cond delay="1999"/>
                                          </p:stCondLst>
                                        </p:cTn>
                                        <p:tgtEl>
                                          <p:spTgt spid="12"/>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2000" fill="hold"/>
                                        <p:tgtEl>
                                          <p:spTgt spid="4"/>
                                        </p:tgtEl>
                                        <p:attrNameLst>
                                          <p:attrName>ppt_w</p:attrName>
                                        </p:attrNameLst>
                                      </p:cBhvr>
                                      <p:tavLst>
                                        <p:tav tm="0">
                                          <p:val>
                                            <p:strVal val="4/3*#ppt_w"/>
                                          </p:val>
                                        </p:tav>
                                        <p:tav tm="100000">
                                          <p:val>
                                            <p:strVal val="#ppt_w"/>
                                          </p:val>
                                        </p:tav>
                                      </p:tavLst>
                                    </p:anim>
                                    <p:anim calcmode="lin" valueType="num">
                                      <p:cBhvr>
                                        <p:cTn id="139" dur="2000" fill="hold"/>
                                        <p:tgtEl>
                                          <p:spTgt spid="4"/>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wheel(8)">
                                      <p:cBhvr>
                                        <p:cTn id="1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2100"/>
              </a:gs>
              <a:gs pos="50000">
                <a:srgbClr val="B79311">
                  <a:shade val="67500"/>
                  <a:satMod val="115000"/>
                </a:srgbClr>
              </a:gs>
              <a:gs pos="100000">
                <a:srgbClr val="B79311">
                  <a:shade val="100000"/>
                  <a:satMod val="115000"/>
                </a:srgbClr>
              </a:gs>
            </a:gsLst>
            <a:lin ang="5400000" scaled="1"/>
            <a:tileRect/>
          </a:gra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52930" cy="6858000"/>
          </a:xfrm>
          <a:prstGeom prst="rect">
            <a:avLst/>
          </a:prstGeom>
        </p:spPr>
      </p:pic>
      <p:sp>
        <p:nvSpPr>
          <p:cNvPr id="5" name="4 Franja diagonal"/>
          <p:cNvSpPr/>
          <p:nvPr/>
        </p:nvSpPr>
        <p:spPr>
          <a:xfrm>
            <a:off x="2928926" y="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572000" y="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2928926" y="5000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572000" y="5000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2928926" y="1071570"/>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572000" y="1071570"/>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2928926" y="15716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572000" y="15716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2928926" y="200026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572000" y="200026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2928926" y="250030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572000" y="250030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2928926" y="307183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572000" y="307183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2928926" y="3571876"/>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572000" y="3571876"/>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2928926" y="421484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572000" y="421484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a:off x="2928926" y="471488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flipH="1">
            <a:off x="4572000" y="471488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a:off x="2928926" y="5286412"/>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flipH="1">
            <a:off x="4572000" y="5286412"/>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a:off x="2928926" y="5786454"/>
            <a:ext cx="1714512" cy="1285860"/>
          </a:xfrm>
          <a:prstGeom prst="diagStripe">
            <a:avLst>
              <a:gd name="adj" fmla="val 75747"/>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flipH="1">
            <a:off x="4572000" y="5786454"/>
            <a:ext cx="1643074" cy="1285860"/>
          </a:xfrm>
          <a:prstGeom prst="diagStripe">
            <a:avLst>
              <a:gd name="adj" fmla="val 74521"/>
            </a:avLst>
          </a:prstGeom>
          <a:gradFill flip="none" rotWithShape="1">
            <a:gsLst>
              <a:gs pos="19000">
                <a:srgbClr val="EFCE53"/>
              </a:gs>
              <a:gs pos="50000">
                <a:srgbClr val="996600">
                  <a:shade val="67500"/>
                  <a:satMod val="115000"/>
                </a:srgbClr>
              </a:gs>
              <a:gs pos="100000">
                <a:srgbClr val="996600">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571568" y="0"/>
            <a:ext cx="9715568"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000" fill="hold"/>
                                        <p:tgtEl>
                                          <p:spTgt spid="21"/>
                                        </p:tgtEl>
                                        <p:attrNameLst>
                                          <p:attrName>ppt_x</p:attrName>
                                        </p:attrNameLst>
                                      </p:cBhvr>
                                      <p:tavLst>
                                        <p:tav tm="0">
                                          <p:val>
                                            <p:strVal val="1+#ppt_w/2"/>
                                          </p:val>
                                        </p:tav>
                                        <p:tav tm="100000">
                                          <p:val>
                                            <p:strVal val="#ppt_x"/>
                                          </p:val>
                                        </p:tav>
                                      </p:tavLst>
                                    </p:anim>
                                    <p:anim calcmode="lin" valueType="num">
                                      <p:cBhvr additive="base">
                                        <p:cTn id="43" dur="2000" fill="hold"/>
                                        <p:tgtEl>
                                          <p:spTgt spid="2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2000" fill="hold"/>
                                        <p:tgtEl>
                                          <p:spTgt spid="23"/>
                                        </p:tgtEl>
                                        <p:attrNameLst>
                                          <p:attrName>ppt_x</p:attrName>
                                        </p:attrNameLst>
                                      </p:cBhvr>
                                      <p:tavLst>
                                        <p:tav tm="0">
                                          <p:val>
                                            <p:strVal val="1+#ppt_w/2"/>
                                          </p:val>
                                        </p:tav>
                                        <p:tav tm="100000">
                                          <p:val>
                                            <p:strVal val="#ppt_x"/>
                                          </p:val>
                                        </p:tav>
                                      </p:tavLst>
                                    </p:anim>
                                    <p:anim calcmode="lin" valueType="num">
                                      <p:cBhvr additive="base">
                                        <p:cTn id="47" dur="2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0-#ppt_w/2"/>
                                          </p:val>
                                        </p:tav>
                                        <p:tav tm="100000">
                                          <p:val>
                                            <p:strVal val="#ppt_x"/>
                                          </p:val>
                                        </p:tav>
                                      </p:tavLst>
                                    </p:anim>
                                    <p:anim calcmode="lin" valueType="num">
                                      <p:cBhvr additive="base">
                                        <p:cTn id="63" dur="2000" fill="hold"/>
                                        <p:tgtEl>
                                          <p:spTgt spid="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0-#ppt_w/2"/>
                                          </p:val>
                                        </p:tav>
                                        <p:tav tm="100000">
                                          <p:val>
                                            <p:strVal val="#ppt_x"/>
                                          </p:val>
                                        </p:tav>
                                      </p:tavLst>
                                    </p:anim>
                                    <p:anim calcmode="lin" valueType="num">
                                      <p:cBhvr additive="base">
                                        <p:cTn id="67" dur="2000" fill="hold"/>
                                        <p:tgtEl>
                                          <p:spTgt spid="1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0-#ppt_w/2"/>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0-#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0-#ppt_w/2"/>
                                          </p:val>
                                        </p:tav>
                                        <p:tav tm="100000">
                                          <p:val>
                                            <p:strVal val="#ppt_x"/>
                                          </p:val>
                                        </p:tav>
                                      </p:tavLst>
                                    </p:anim>
                                    <p:anim calcmode="lin" valueType="num">
                                      <p:cBhvr additive="base">
                                        <p:cTn id="79" dur="2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2000" fill="hold"/>
                                        <p:tgtEl>
                                          <p:spTgt spid="18"/>
                                        </p:tgtEl>
                                        <p:attrNameLst>
                                          <p:attrName>ppt_x</p:attrName>
                                        </p:attrNameLst>
                                      </p:cBhvr>
                                      <p:tavLst>
                                        <p:tav tm="0">
                                          <p:val>
                                            <p:strVal val="0-#ppt_w/2"/>
                                          </p:val>
                                        </p:tav>
                                        <p:tav tm="100000">
                                          <p:val>
                                            <p:strVal val="#ppt_x"/>
                                          </p:val>
                                        </p:tav>
                                      </p:tavLst>
                                    </p:anim>
                                    <p:anim calcmode="lin" valueType="num">
                                      <p:cBhvr additive="base">
                                        <p:cTn id="83" dur="2000" fill="hold"/>
                                        <p:tgtEl>
                                          <p:spTgt spid="18"/>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2000" fill="hold"/>
                                        <p:tgtEl>
                                          <p:spTgt spid="20"/>
                                        </p:tgtEl>
                                        <p:attrNameLst>
                                          <p:attrName>ppt_x</p:attrName>
                                        </p:attrNameLst>
                                      </p:cBhvr>
                                      <p:tavLst>
                                        <p:tav tm="0">
                                          <p:val>
                                            <p:strVal val="0-#ppt_w/2"/>
                                          </p:val>
                                        </p:tav>
                                        <p:tav tm="100000">
                                          <p:val>
                                            <p:strVal val="#ppt_x"/>
                                          </p:val>
                                        </p:tav>
                                      </p:tavLst>
                                    </p:anim>
                                    <p:anim calcmode="lin" valueType="num">
                                      <p:cBhvr additive="base">
                                        <p:cTn id="87" dur="2000" fill="hold"/>
                                        <p:tgtEl>
                                          <p:spTgt spid="2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2000" fill="hold"/>
                                        <p:tgtEl>
                                          <p:spTgt spid="22"/>
                                        </p:tgtEl>
                                        <p:attrNameLst>
                                          <p:attrName>ppt_x</p:attrName>
                                        </p:attrNameLst>
                                      </p:cBhvr>
                                      <p:tavLst>
                                        <p:tav tm="0">
                                          <p:val>
                                            <p:strVal val="0-#ppt_w/2"/>
                                          </p:val>
                                        </p:tav>
                                        <p:tav tm="100000">
                                          <p:val>
                                            <p:strVal val="#ppt_x"/>
                                          </p:val>
                                        </p:tav>
                                      </p:tavLst>
                                    </p:anim>
                                    <p:anim calcmode="lin" valueType="num">
                                      <p:cBhvr additive="base">
                                        <p:cTn id="91" dur="2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0-#ppt_w/2"/>
                                          </p:val>
                                        </p:tav>
                                        <p:tav tm="100000">
                                          <p:val>
                                            <p:strVal val="#ppt_x"/>
                                          </p:val>
                                        </p:tav>
                                      </p:tavLst>
                                    </p:anim>
                                    <p:anim calcmode="lin" valueType="num">
                                      <p:cBhvr additive="base">
                                        <p:cTn id="99" dur="2000" fill="hold"/>
                                        <p:tgtEl>
                                          <p:spTgt spid="26"/>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0-#ppt_w/2"/>
                                          </p:val>
                                        </p:tav>
                                        <p:tav tm="100000">
                                          <p:val>
                                            <p:strVal val="#ppt_x"/>
                                          </p:val>
                                        </p:tav>
                                      </p:tavLst>
                                    </p:anim>
                                    <p:anim calcmode="lin" valueType="num">
                                      <p:cBhvr additive="base">
                                        <p:cTn id="103" dur="2000" fill="hold"/>
                                        <p:tgtEl>
                                          <p:spTgt spid="28"/>
                                        </p:tgtEl>
                                        <p:attrNameLst>
                                          <p:attrName>ppt_y</p:attrName>
                                        </p:attrNameLst>
                                      </p:cBhvr>
                                      <p:tavLst>
                                        <p:tav tm="0">
                                          <p:val>
                                            <p:strVal val="0-#ppt_h/2"/>
                                          </p:val>
                                        </p:tav>
                                        <p:tav tm="100000">
                                          <p:val>
                                            <p:strVal val="#ppt_y"/>
                                          </p:val>
                                        </p:tav>
                                      </p:tavLst>
                                    </p:anim>
                                  </p:childTnLst>
                                </p:cTn>
                              </p:par>
                              <p:par>
                                <p:cTn id="104" presetID="3" presetClass="entr" presetSubtype="10"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2000"/>
                                        <p:tgtEl>
                                          <p:spTgt spid="5"/>
                                        </p:tgtEl>
                                      </p:cBhvr>
                                    </p:animEffect>
                                  </p:childTnLst>
                                </p:cTn>
                              </p:par>
                              <p:par>
                                <p:cTn id="107" presetID="3" presetClass="entr" presetSubtype="10" fill="hold" grpId="1"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2000"/>
                                        <p:tgtEl>
                                          <p:spTgt spid="6"/>
                                        </p:tgtEl>
                                      </p:cBhvr>
                                    </p:animEffect>
                                  </p:childTnLst>
                                </p:cTn>
                              </p:par>
                              <p:par>
                                <p:cTn id="110" presetID="3" presetClass="entr" presetSubtype="10"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1"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1"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1"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blinds(horizontal)">
                                      <p:cBhvr>
                                        <p:cTn id="130" dur="2000"/>
                                        <p:tgtEl>
                                          <p:spTgt spid="13"/>
                                        </p:tgtEl>
                                      </p:cBhvr>
                                    </p:animEffect>
                                  </p:childTnLst>
                                </p:cTn>
                              </p:par>
                              <p:par>
                                <p:cTn id="131" presetID="3" presetClass="entr" presetSubtype="1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blinds(horizontal)">
                                      <p:cBhvr>
                                        <p:cTn id="133" dur="2000"/>
                                        <p:tgtEl>
                                          <p:spTgt spid="14"/>
                                        </p:tgtEl>
                                      </p:cBhvr>
                                    </p:animEffect>
                                  </p:childTnLst>
                                </p:cTn>
                              </p:par>
                              <p:par>
                                <p:cTn id="134" presetID="3" presetClass="entr" presetSubtype="10"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2000"/>
                                        <p:tgtEl>
                                          <p:spTgt spid="15"/>
                                        </p:tgtEl>
                                      </p:cBhvr>
                                    </p:animEffect>
                                  </p:childTnLst>
                                </p:cTn>
                              </p:par>
                              <p:par>
                                <p:cTn id="137" presetID="3" presetClass="entr" presetSubtype="10" fill="hold" grpId="1"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2000"/>
                                        <p:tgtEl>
                                          <p:spTgt spid="16"/>
                                        </p:tgtEl>
                                      </p:cBhvr>
                                    </p:animEffect>
                                  </p:childTnLst>
                                </p:cTn>
                              </p:par>
                              <p:par>
                                <p:cTn id="140" presetID="3" presetClass="entr" presetSubtype="10"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2000"/>
                                        <p:tgtEl>
                                          <p:spTgt spid="17"/>
                                        </p:tgtEl>
                                      </p:cBhvr>
                                    </p:animEffect>
                                  </p:childTnLst>
                                </p:cTn>
                              </p:par>
                              <p:par>
                                <p:cTn id="143" presetID="3" presetClass="entr" presetSubtype="1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2000"/>
                                        <p:tgtEl>
                                          <p:spTgt spid="18"/>
                                        </p:tgtEl>
                                      </p:cBhvr>
                                    </p:animEffect>
                                  </p:childTnLst>
                                </p:cTn>
                              </p:par>
                              <p:par>
                                <p:cTn id="146" presetID="3" presetClass="entr" presetSubtype="10" fill="hold" grpId="1"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2000"/>
                                        <p:tgtEl>
                                          <p:spTgt spid="19"/>
                                        </p:tgtEl>
                                      </p:cBhvr>
                                    </p:animEffect>
                                  </p:childTnLst>
                                </p:cTn>
                              </p:par>
                              <p:par>
                                <p:cTn id="149" presetID="3" presetClass="entr" presetSubtype="1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2000"/>
                                        <p:tgtEl>
                                          <p:spTgt spid="20"/>
                                        </p:tgtEl>
                                      </p:cBhvr>
                                    </p:animEffect>
                                  </p:childTnLst>
                                </p:cTn>
                              </p:par>
                              <p:par>
                                <p:cTn id="152" presetID="3" presetClass="entr" presetSubtype="10" fill="hold" grpId="1"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linds(horizontal)">
                                      <p:cBhvr>
                                        <p:cTn id="154" dur="2000"/>
                                        <p:tgtEl>
                                          <p:spTgt spid="21"/>
                                        </p:tgtEl>
                                      </p:cBhvr>
                                    </p:animEffect>
                                  </p:childTnLst>
                                </p:cTn>
                              </p:par>
                              <p:par>
                                <p:cTn id="155" presetID="3" presetClass="entr" presetSubtype="10" fill="hold" grpId="1"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blinds(horizontal)">
                                      <p:cBhvr>
                                        <p:cTn id="157" dur="2000"/>
                                        <p:tgtEl>
                                          <p:spTgt spid="22"/>
                                        </p:tgtEl>
                                      </p:cBhvr>
                                    </p:animEffect>
                                  </p:childTnLst>
                                </p:cTn>
                              </p:par>
                              <p:par>
                                <p:cTn id="158" presetID="3" presetClass="entr" presetSubtype="10" fill="hold" grpId="1" nodeType="withEffect">
                                  <p:stCondLst>
                                    <p:cond delay="0"/>
                                  </p:stCondLst>
                                  <p:childTnLst>
                                    <p:set>
                                      <p:cBhvr>
                                        <p:cTn id="159" dur="1" fill="hold">
                                          <p:stCondLst>
                                            <p:cond delay="0"/>
                                          </p:stCondLst>
                                        </p:cTn>
                                        <p:tgtEl>
                                          <p:spTgt spid="23"/>
                                        </p:tgtEl>
                                        <p:attrNameLst>
                                          <p:attrName>style.visibility</p:attrName>
                                        </p:attrNameLst>
                                      </p:cBhvr>
                                      <p:to>
                                        <p:strVal val="visible"/>
                                      </p:to>
                                    </p:set>
                                    <p:animEffect transition="in" filter="blinds(horizontal)">
                                      <p:cBhvr>
                                        <p:cTn id="160" dur="2000"/>
                                        <p:tgtEl>
                                          <p:spTgt spid="23"/>
                                        </p:tgtEl>
                                      </p:cBhvr>
                                    </p:animEffect>
                                  </p:childTnLst>
                                </p:cTn>
                              </p:par>
                              <p:par>
                                <p:cTn id="161" presetID="3" presetClass="entr" presetSubtype="10" fill="hold" grpId="1" nodeType="withEffect">
                                  <p:stCondLst>
                                    <p:cond delay="0"/>
                                  </p:stCondLst>
                                  <p:childTnLst>
                                    <p:set>
                                      <p:cBhvr>
                                        <p:cTn id="162" dur="1" fill="hold">
                                          <p:stCondLst>
                                            <p:cond delay="0"/>
                                          </p:stCondLst>
                                        </p:cTn>
                                        <p:tgtEl>
                                          <p:spTgt spid="24"/>
                                        </p:tgtEl>
                                        <p:attrNameLst>
                                          <p:attrName>style.visibility</p:attrName>
                                        </p:attrNameLst>
                                      </p:cBhvr>
                                      <p:to>
                                        <p:strVal val="visible"/>
                                      </p:to>
                                    </p:set>
                                    <p:animEffect transition="in" filter="blinds(horizontal)">
                                      <p:cBhvr>
                                        <p:cTn id="163" dur="2000"/>
                                        <p:tgtEl>
                                          <p:spTgt spid="24"/>
                                        </p:tgtEl>
                                      </p:cBhvr>
                                    </p:animEffect>
                                  </p:childTnLst>
                                </p:cTn>
                              </p:par>
                              <p:par>
                                <p:cTn id="164" presetID="3" presetClass="entr" presetSubtype="10" fill="hold" grpId="1"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blinds(horizontal)">
                                      <p:cBhvr>
                                        <p:cTn id="166" dur="2000"/>
                                        <p:tgtEl>
                                          <p:spTgt spid="25"/>
                                        </p:tgtEl>
                                      </p:cBhvr>
                                    </p:animEffect>
                                  </p:childTnLst>
                                </p:cTn>
                              </p:par>
                              <p:par>
                                <p:cTn id="167" presetID="3" presetClass="entr" presetSubtype="1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Effect transition="in" filter="blinds(horizontal)">
                                      <p:cBhvr>
                                        <p:cTn id="169" dur="2000"/>
                                        <p:tgtEl>
                                          <p:spTgt spid="26"/>
                                        </p:tgtEl>
                                      </p:cBhvr>
                                    </p:animEffect>
                                  </p:childTnLst>
                                </p:cTn>
                              </p:par>
                              <p:par>
                                <p:cTn id="170" presetID="3" presetClass="entr" presetSubtype="10" fill="hold" grpId="1" nodeType="withEffect">
                                  <p:stCondLst>
                                    <p:cond delay="0"/>
                                  </p:stCondLst>
                                  <p:childTnLst>
                                    <p:set>
                                      <p:cBhvr>
                                        <p:cTn id="171" dur="1" fill="hold">
                                          <p:stCondLst>
                                            <p:cond delay="0"/>
                                          </p:stCondLst>
                                        </p:cTn>
                                        <p:tgtEl>
                                          <p:spTgt spid="27"/>
                                        </p:tgtEl>
                                        <p:attrNameLst>
                                          <p:attrName>style.visibility</p:attrName>
                                        </p:attrNameLst>
                                      </p:cBhvr>
                                      <p:to>
                                        <p:strVal val="visible"/>
                                      </p:to>
                                    </p:set>
                                    <p:animEffect transition="in" filter="blinds(horizontal)">
                                      <p:cBhvr>
                                        <p:cTn id="172" dur="2000"/>
                                        <p:tgtEl>
                                          <p:spTgt spid="27"/>
                                        </p:tgtEl>
                                      </p:cBhvr>
                                    </p:animEffect>
                                  </p:childTnLst>
                                </p:cTn>
                              </p:par>
                              <p:par>
                                <p:cTn id="173" presetID="3" presetClass="entr" presetSubtype="10" fill="hold" grpId="1" nodeType="withEffect">
                                  <p:stCondLst>
                                    <p:cond delay="0"/>
                                  </p:stCondLst>
                                  <p:childTnLst>
                                    <p:set>
                                      <p:cBhvr>
                                        <p:cTn id="174" dur="1" fill="hold">
                                          <p:stCondLst>
                                            <p:cond delay="0"/>
                                          </p:stCondLst>
                                        </p:cTn>
                                        <p:tgtEl>
                                          <p:spTgt spid="28"/>
                                        </p:tgtEl>
                                        <p:attrNameLst>
                                          <p:attrName>style.visibility</p:attrName>
                                        </p:attrNameLst>
                                      </p:cBhvr>
                                      <p:to>
                                        <p:strVal val="visible"/>
                                      </p:to>
                                    </p:set>
                                    <p:animEffect transition="in" filter="blinds(horizontal)">
                                      <p:cBhvr>
                                        <p:cTn id="175" dur="2000"/>
                                        <p:tgtEl>
                                          <p:spTgt spid="28"/>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5"/>
                                        </p:tgtEl>
                                        <p:attrNameLst>
                                          <p:attrName>ppt_x</p:attrName>
                                        </p:attrNameLst>
                                      </p:cBhvr>
                                      <p:tavLst>
                                        <p:tav tm="0">
                                          <p:val>
                                            <p:strVal val="ppt_x"/>
                                          </p:val>
                                        </p:tav>
                                        <p:tav tm="100000">
                                          <p:val>
                                            <p:strVal val="1+ppt_w/2"/>
                                          </p:val>
                                        </p:tav>
                                      </p:tavLst>
                                    </p:anim>
                                    <p:anim calcmode="lin" valueType="num">
                                      <p:cBhvr additive="base">
                                        <p:cTn id="179" dur="2000"/>
                                        <p:tgtEl>
                                          <p:spTgt spid="5"/>
                                        </p:tgtEl>
                                        <p:attrNameLst>
                                          <p:attrName>ppt_y</p:attrName>
                                        </p:attrNameLst>
                                      </p:cBhvr>
                                      <p:tavLst>
                                        <p:tav tm="0">
                                          <p:val>
                                            <p:strVal val="ppt_y"/>
                                          </p:val>
                                        </p:tav>
                                        <p:tav tm="100000">
                                          <p:val>
                                            <p:strVal val="ppt_y"/>
                                          </p:val>
                                        </p:tav>
                                      </p:tavLst>
                                    </p:anim>
                                    <p:set>
                                      <p:cBhvr>
                                        <p:cTn id="180" dur="1" fill="hold">
                                          <p:stCondLst>
                                            <p:cond delay="1999"/>
                                          </p:stCondLst>
                                        </p:cTn>
                                        <p:tgtEl>
                                          <p:spTgt spid="5"/>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7"/>
                                        </p:tgtEl>
                                        <p:attrNameLst>
                                          <p:attrName>ppt_x</p:attrName>
                                        </p:attrNameLst>
                                      </p:cBhvr>
                                      <p:tavLst>
                                        <p:tav tm="0">
                                          <p:val>
                                            <p:strVal val="ppt_x"/>
                                          </p:val>
                                        </p:tav>
                                        <p:tav tm="100000">
                                          <p:val>
                                            <p:strVal val="1+ppt_w/2"/>
                                          </p:val>
                                        </p:tav>
                                      </p:tavLst>
                                    </p:anim>
                                    <p:anim calcmode="lin" valueType="num">
                                      <p:cBhvr additive="base">
                                        <p:cTn id="183" dur="2000"/>
                                        <p:tgtEl>
                                          <p:spTgt spid="7"/>
                                        </p:tgtEl>
                                        <p:attrNameLst>
                                          <p:attrName>ppt_y</p:attrName>
                                        </p:attrNameLst>
                                      </p:cBhvr>
                                      <p:tavLst>
                                        <p:tav tm="0">
                                          <p:val>
                                            <p:strVal val="ppt_y"/>
                                          </p:val>
                                        </p:tav>
                                        <p:tav tm="100000">
                                          <p:val>
                                            <p:strVal val="ppt_y"/>
                                          </p:val>
                                        </p:tav>
                                      </p:tavLst>
                                    </p:anim>
                                    <p:set>
                                      <p:cBhvr>
                                        <p:cTn id="184" dur="1" fill="hold">
                                          <p:stCondLst>
                                            <p:cond delay="1999"/>
                                          </p:stCondLst>
                                        </p:cTn>
                                        <p:tgtEl>
                                          <p:spTgt spid="7"/>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9"/>
                                        </p:tgtEl>
                                        <p:attrNameLst>
                                          <p:attrName>ppt_x</p:attrName>
                                        </p:attrNameLst>
                                      </p:cBhvr>
                                      <p:tavLst>
                                        <p:tav tm="0">
                                          <p:val>
                                            <p:strVal val="ppt_x"/>
                                          </p:val>
                                        </p:tav>
                                        <p:tav tm="100000">
                                          <p:val>
                                            <p:strVal val="1+ppt_w/2"/>
                                          </p:val>
                                        </p:tav>
                                      </p:tavLst>
                                    </p:anim>
                                    <p:anim calcmode="lin" valueType="num">
                                      <p:cBhvr additive="base">
                                        <p:cTn id="187" dur="2000"/>
                                        <p:tgtEl>
                                          <p:spTgt spid="9"/>
                                        </p:tgtEl>
                                        <p:attrNameLst>
                                          <p:attrName>ppt_y</p:attrName>
                                        </p:attrNameLst>
                                      </p:cBhvr>
                                      <p:tavLst>
                                        <p:tav tm="0">
                                          <p:val>
                                            <p:strVal val="ppt_y"/>
                                          </p:val>
                                        </p:tav>
                                        <p:tav tm="100000">
                                          <p:val>
                                            <p:strVal val="ppt_y"/>
                                          </p:val>
                                        </p:tav>
                                      </p:tavLst>
                                    </p:anim>
                                    <p:set>
                                      <p:cBhvr>
                                        <p:cTn id="188" dur="1" fill="hold">
                                          <p:stCondLst>
                                            <p:cond delay="1999"/>
                                          </p:stCondLst>
                                        </p:cTn>
                                        <p:tgtEl>
                                          <p:spTgt spid="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1"/>
                                        </p:tgtEl>
                                        <p:attrNameLst>
                                          <p:attrName>ppt_x</p:attrName>
                                        </p:attrNameLst>
                                      </p:cBhvr>
                                      <p:tavLst>
                                        <p:tav tm="0">
                                          <p:val>
                                            <p:strVal val="ppt_x"/>
                                          </p:val>
                                        </p:tav>
                                        <p:tav tm="100000">
                                          <p:val>
                                            <p:strVal val="1+ppt_w/2"/>
                                          </p:val>
                                        </p:tav>
                                      </p:tavLst>
                                    </p:anim>
                                    <p:anim calcmode="lin" valueType="num">
                                      <p:cBhvr additive="base">
                                        <p:cTn id="191" dur="2000"/>
                                        <p:tgtEl>
                                          <p:spTgt spid="11"/>
                                        </p:tgtEl>
                                        <p:attrNameLst>
                                          <p:attrName>ppt_y</p:attrName>
                                        </p:attrNameLst>
                                      </p:cBhvr>
                                      <p:tavLst>
                                        <p:tav tm="0">
                                          <p:val>
                                            <p:strVal val="ppt_y"/>
                                          </p:val>
                                        </p:tav>
                                        <p:tav tm="100000">
                                          <p:val>
                                            <p:strVal val="ppt_y"/>
                                          </p:val>
                                        </p:tav>
                                      </p:tavLst>
                                    </p:anim>
                                    <p:set>
                                      <p:cBhvr>
                                        <p:cTn id="192" dur="1" fill="hold">
                                          <p:stCondLst>
                                            <p:cond delay="1999"/>
                                          </p:stCondLst>
                                        </p:cTn>
                                        <p:tgtEl>
                                          <p:spTgt spid="11"/>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1+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1+ppt_w/2"/>
                                          </p:val>
                                        </p:tav>
                                      </p:tavLst>
                                    </p:anim>
                                    <p:anim calcmode="lin" valueType="num">
                                      <p:cBhvr additive="base">
                                        <p:cTn id="199" dur="2000"/>
                                        <p:tgtEl>
                                          <p:spTgt spid="15"/>
                                        </p:tgtEl>
                                        <p:attrNameLst>
                                          <p:attrName>ppt_y</p:attrName>
                                        </p:attrNameLst>
                                      </p:cBhvr>
                                      <p:tavLst>
                                        <p:tav tm="0">
                                          <p:val>
                                            <p:strVal val="ppt_y"/>
                                          </p:val>
                                        </p:tav>
                                        <p:tav tm="100000">
                                          <p:val>
                                            <p:strVal val="ppt_y"/>
                                          </p:val>
                                        </p:tav>
                                      </p:tavLst>
                                    </p:anim>
                                    <p:set>
                                      <p:cBhvr>
                                        <p:cTn id="200" dur="1" fill="hold">
                                          <p:stCondLst>
                                            <p:cond delay="1999"/>
                                          </p:stCondLst>
                                        </p:cTn>
                                        <p:tgtEl>
                                          <p:spTgt spid="15"/>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1+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9"/>
                                        </p:tgtEl>
                                        <p:attrNameLst>
                                          <p:attrName>ppt_x</p:attrName>
                                        </p:attrNameLst>
                                      </p:cBhvr>
                                      <p:tavLst>
                                        <p:tav tm="0">
                                          <p:val>
                                            <p:strVal val="ppt_x"/>
                                          </p:val>
                                        </p:tav>
                                        <p:tav tm="100000">
                                          <p:val>
                                            <p:strVal val="1+ppt_w/2"/>
                                          </p:val>
                                        </p:tav>
                                      </p:tavLst>
                                    </p:anim>
                                    <p:anim calcmode="lin" valueType="num">
                                      <p:cBhvr additive="base">
                                        <p:cTn id="207" dur="2000"/>
                                        <p:tgtEl>
                                          <p:spTgt spid="19"/>
                                        </p:tgtEl>
                                        <p:attrNameLst>
                                          <p:attrName>ppt_y</p:attrName>
                                        </p:attrNameLst>
                                      </p:cBhvr>
                                      <p:tavLst>
                                        <p:tav tm="0">
                                          <p:val>
                                            <p:strVal val="ppt_y"/>
                                          </p:val>
                                        </p:tav>
                                        <p:tav tm="100000">
                                          <p:val>
                                            <p:strVal val="ppt_y"/>
                                          </p:val>
                                        </p:tav>
                                      </p:tavLst>
                                    </p:anim>
                                    <p:set>
                                      <p:cBhvr>
                                        <p:cTn id="208" dur="1" fill="hold">
                                          <p:stCondLst>
                                            <p:cond delay="1999"/>
                                          </p:stCondLst>
                                        </p:cTn>
                                        <p:tgtEl>
                                          <p:spTgt spid="19"/>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1"/>
                                        </p:tgtEl>
                                        <p:attrNameLst>
                                          <p:attrName>ppt_x</p:attrName>
                                        </p:attrNameLst>
                                      </p:cBhvr>
                                      <p:tavLst>
                                        <p:tav tm="0">
                                          <p:val>
                                            <p:strVal val="ppt_x"/>
                                          </p:val>
                                        </p:tav>
                                        <p:tav tm="100000">
                                          <p:val>
                                            <p:strVal val="1+ppt_w/2"/>
                                          </p:val>
                                        </p:tav>
                                      </p:tavLst>
                                    </p:anim>
                                    <p:anim calcmode="lin" valueType="num">
                                      <p:cBhvr additive="base">
                                        <p:cTn id="211" dur="2000"/>
                                        <p:tgtEl>
                                          <p:spTgt spid="21"/>
                                        </p:tgtEl>
                                        <p:attrNameLst>
                                          <p:attrName>ppt_y</p:attrName>
                                        </p:attrNameLst>
                                      </p:cBhvr>
                                      <p:tavLst>
                                        <p:tav tm="0">
                                          <p:val>
                                            <p:strVal val="ppt_y"/>
                                          </p:val>
                                        </p:tav>
                                        <p:tav tm="100000">
                                          <p:val>
                                            <p:strVal val="ppt_y"/>
                                          </p:val>
                                        </p:tav>
                                      </p:tavLst>
                                    </p:anim>
                                    <p:set>
                                      <p:cBhvr>
                                        <p:cTn id="212" dur="1" fill="hold">
                                          <p:stCondLst>
                                            <p:cond delay="1999"/>
                                          </p:stCondLst>
                                        </p:cTn>
                                        <p:tgtEl>
                                          <p:spTgt spid="21"/>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3"/>
                                        </p:tgtEl>
                                        <p:attrNameLst>
                                          <p:attrName>ppt_x</p:attrName>
                                        </p:attrNameLst>
                                      </p:cBhvr>
                                      <p:tavLst>
                                        <p:tav tm="0">
                                          <p:val>
                                            <p:strVal val="ppt_x"/>
                                          </p:val>
                                        </p:tav>
                                        <p:tav tm="100000">
                                          <p:val>
                                            <p:strVal val="1+ppt_w/2"/>
                                          </p:val>
                                        </p:tav>
                                      </p:tavLst>
                                    </p:anim>
                                    <p:anim calcmode="lin" valueType="num">
                                      <p:cBhvr additive="base">
                                        <p:cTn id="215" dur="2000"/>
                                        <p:tgtEl>
                                          <p:spTgt spid="23"/>
                                        </p:tgtEl>
                                        <p:attrNameLst>
                                          <p:attrName>ppt_y</p:attrName>
                                        </p:attrNameLst>
                                      </p:cBhvr>
                                      <p:tavLst>
                                        <p:tav tm="0">
                                          <p:val>
                                            <p:strVal val="ppt_y"/>
                                          </p:val>
                                        </p:tav>
                                        <p:tav tm="100000">
                                          <p:val>
                                            <p:strVal val="ppt_y"/>
                                          </p:val>
                                        </p:tav>
                                      </p:tavLst>
                                    </p:anim>
                                    <p:set>
                                      <p:cBhvr>
                                        <p:cTn id="216" dur="1" fill="hold">
                                          <p:stCondLst>
                                            <p:cond delay="1999"/>
                                          </p:stCondLst>
                                        </p:cTn>
                                        <p:tgtEl>
                                          <p:spTgt spid="23"/>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5"/>
                                        </p:tgtEl>
                                        <p:attrNameLst>
                                          <p:attrName>ppt_x</p:attrName>
                                        </p:attrNameLst>
                                      </p:cBhvr>
                                      <p:tavLst>
                                        <p:tav tm="0">
                                          <p:val>
                                            <p:strVal val="ppt_x"/>
                                          </p:val>
                                        </p:tav>
                                        <p:tav tm="100000">
                                          <p:val>
                                            <p:strVal val="1+ppt_w/2"/>
                                          </p:val>
                                        </p:tav>
                                      </p:tavLst>
                                    </p:anim>
                                    <p:anim calcmode="lin" valueType="num">
                                      <p:cBhvr additive="base">
                                        <p:cTn id="219" dur="2000"/>
                                        <p:tgtEl>
                                          <p:spTgt spid="25"/>
                                        </p:tgtEl>
                                        <p:attrNameLst>
                                          <p:attrName>ppt_y</p:attrName>
                                        </p:attrNameLst>
                                      </p:cBhvr>
                                      <p:tavLst>
                                        <p:tav tm="0">
                                          <p:val>
                                            <p:strVal val="ppt_y"/>
                                          </p:val>
                                        </p:tav>
                                        <p:tav tm="100000">
                                          <p:val>
                                            <p:strVal val="ppt_y"/>
                                          </p:val>
                                        </p:tav>
                                      </p:tavLst>
                                    </p:anim>
                                    <p:set>
                                      <p:cBhvr>
                                        <p:cTn id="220" dur="1" fill="hold">
                                          <p:stCondLst>
                                            <p:cond delay="1999"/>
                                          </p:stCondLst>
                                        </p:cTn>
                                        <p:tgtEl>
                                          <p:spTgt spid="25"/>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7"/>
                                        </p:tgtEl>
                                        <p:attrNameLst>
                                          <p:attrName>ppt_x</p:attrName>
                                        </p:attrNameLst>
                                      </p:cBhvr>
                                      <p:tavLst>
                                        <p:tav tm="0">
                                          <p:val>
                                            <p:strVal val="ppt_x"/>
                                          </p:val>
                                        </p:tav>
                                        <p:tav tm="100000">
                                          <p:val>
                                            <p:strVal val="1+ppt_w/2"/>
                                          </p:val>
                                        </p:tav>
                                      </p:tavLst>
                                    </p:anim>
                                    <p:anim calcmode="lin" valueType="num">
                                      <p:cBhvr additive="base">
                                        <p:cTn id="223" dur="2000"/>
                                        <p:tgtEl>
                                          <p:spTgt spid="27"/>
                                        </p:tgtEl>
                                        <p:attrNameLst>
                                          <p:attrName>ppt_y</p:attrName>
                                        </p:attrNameLst>
                                      </p:cBhvr>
                                      <p:tavLst>
                                        <p:tav tm="0">
                                          <p:val>
                                            <p:strVal val="ppt_y"/>
                                          </p:val>
                                        </p:tav>
                                        <p:tav tm="100000">
                                          <p:val>
                                            <p:strVal val="ppt_y"/>
                                          </p:val>
                                        </p:tav>
                                      </p:tavLst>
                                    </p:anim>
                                    <p:set>
                                      <p:cBhvr>
                                        <p:cTn id="224" dur="1" fill="hold">
                                          <p:stCondLst>
                                            <p:cond delay="1999"/>
                                          </p:stCondLst>
                                        </p:cTn>
                                        <p:tgtEl>
                                          <p:spTgt spid="27"/>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6"/>
                                        </p:tgtEl>
                                        <p:attrNameLst>
                                          <p:attrName>ppt_x</p:attrName>
                                        </p:attrNameLst>
                                      </p:cBhvr>
                                      <p:tavLst>
                                        <p:tav tm="0">
                                          <p:val>
                                            <p:strVal val="ppt_x"/>
                                          </p:val>
                                        </p:tav>
                                        <p:tav tm="100000">
                                          <p:val>
                                            <p:strVal val="0-ppt_w/2"/>
                                          </p:val>
                                        </p:tav>
                                      </p:tavLst>
                                    </p:anim>
                                    <p:anim calcmode="lin" valueType="num">
                                      <p:cBhvr additive="base">
                                        <p:cTn id="227" dur="2000"/>
                                        <p:tgtEl>
                                          <p:spTgt spid="6"/>
                                        </p:tgtEl>
                                        <p:attrNameLst>
                                          <p:attrName>ppt_y</p:attrName>
                                        </p:attrNameLst>
                                      </p:cBhvr>
                                      <p:tavLst>
                                        <p:tav tm="0">
                                          <p:val>
                                            <p:strVal val="ppt_y"/>
                                          </p:val>
                                        </p:tav>
                                        <p:tav tm="100000">
                                          <p:val>
                                            <p:strVal val="ppt_y"/>
                                          </p:val>
                                        </p:tav>
                                      </p:tavLst>
                                    </p:anim>
                                    <p:set>
                                      <p:cBhvr>
                                        <p:cTn id="228" dur="1" fill="hold">
                                          <p:stCondLst>
                                            <p:cond delay="1999"/>
                                          </p:stCondLst>
                                        </p:cTn>
                                        <p:tgtEl>
                                          <p:spTgt spid="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8"/>
                                        </p:tgtEl>
                                        <p:attrNameLst>
                                          <p:attrName>ppt_x</p:attrName>
                                        </p:attrNameLst>
                                      </p:cBhvr>
                                      <p:tavLst>
                                        <p:tav tm="0">
                                          <p:val>
                                            <p:strVal val="ppt_x"/>
                                          </p:val>
                                        </p:tav>
                                        <p:tav tm="100000">
                                          <p:val>
                                            <p:strVal val="0-ppt_w/2"/>
                                          </p:val>
                                        </p:tav>
                                      </p:tavLst>
                                    </p:anim>
                                    <p:anim calcmode="lin" valueType="num">
                                      <p:cBhvr additive="base">
                                        <p:cTn id="231" dur="2000"/>
                                        <p:tgtEl>
                                          <p:spTgt spid="8"/>
                                        </p:tgtEl>
                                        <p:attrNameLst>
                                          <p:attrName>ppt_y</p:attrName>
                                        </p:attrNameLst>
                                      </p:cBhvr>
                                      <p:tavLst>
                                        <p:tav tm="0">
                                          <p:val>
                                            <p:strVal val="ppt_y"/>
                                          </p:val>
                                        </p:tav>
                                        <p:tav tm="100000">
                                          <p:val>
                                            <p:strVal val="ppt_y"/>
                                          </p:val>
                                        </p:tav>
                                      </p:tavLst>
                                    </p:anim>
                                    <p:set>
                                      <p:cBhvr>
                                        <p:cTn id="232" dur="1" fill="hold">
                                          <p:stCondLst>
                                            <p:cond delay="1999"/>
                                          </p:stCondLst>
                                        </p:cTn>
                                        <p:tgtEl>
                                          <p:spTgt spid="8"/>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2"/>
                                        </p:tgtEl>
                                        <p:attrNameLst>
                                          <p:attrName>ppt_x</p:attrName>
                                        </p:attrNameLst>
                                      </p:cBhvr>
                                      <p:tavLst>
                                        <p:tav tm="0">
                                          <p:val>
                                            <p:strVal val="ppt_x"/>
                                          </p:val>
                                        </p:tav>
                                        <p:tav tm="100000">
                                          <p:val>
                                            <p:strVal val="0-ppt_w/2"/>
                                          </p:val>
                                        </p:tav>
                                      </p:tavLst>
                                    </p:anim>
                                    <p:anim calcmode="lin" valueType="num">
                                      <p:cBhvr additive="base">
                                        <p:cTn id="239" dur="2000"/>
                                        <p:tgtEl>
                                          <p:spTgt spid="12"/>
                                        </p:tgtEl>
                                        <p:attrNameLst>
                                          <p:attrName>ppt_y</p:attrName>
                                        </p:attrNameLst>
                                      </p:cBhvr>
                                      <p:tavLst>
                                        <p:tav tm="0">
                                          <p:val>
                                            <p:strVal val="ppt_y"/>
                                          </p:val>
                                        </p:tav>
                                        <p:tav tm="100000">
                                          <p:val>
                                            <p:strVal val="ppt_y"/>
                                          </p:val>
                                        </p:tav>
                                      </p:tavLst>
                                    </p:anim>
                                    <p:set>
                                      <p:cBhvr>
                                        <p:cTn id="240" dur="1" fill="hold">
                                          <p:stCondLst>
                                            <p:cond delay="1999"/>
                                          </p:stCondLst>
                                        </p:cTn>
                                        <p:tgtEl>
                                          <p:spTgt spid="1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ppt_y"/>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6"/>
                                        </p:tgtEl>
                                        <p:attrNameLst>
                                          <p:attrName>ppt_x</p:attrName>
                                        </p:attrNameLst>
                                      </p:cBhvr>
                                      <p:tavLst>
                                        <p:tav tm="0">
                                          <p:val>
                                            <p:strVal val="ppt_x"/>
                                          </p:val>
                                        </p:tav>
                                        <p:tav tm="100000">
                                          <p:val>
                                            <p:strVal val="0-ppt_w/2"/>
                                          </p:val>
                                        </p:tav>
                                      </p:tavLst>
                                    </p:anim>
                                    <p:anim calcmode="lin" valueType="num">
                                      <p:cBhvr additive="base">
                                        <p:cTn id="247" dur="2000"/>
                                        <p:tgtEl>
                                          <p:spTgt spid="16"/>
                                        </p:tgtEl>
                                        <p:attrNameLst>
                                          <p:attrName>ppt_y</p:attrName>
                                        </p:attrNameLst>
                                      </p:cBhvr>
                                      <p:tavLst>
                                        <p:tav tm="0">
                                          <p:val>
                                            <p:strVal val="ppt_y"/>
                                          </p:val>
                                        </p:tav>
                                        <p:tav tm="100000">
                                          <p:val>
                                            <p:strVal val="ppt_y"/>
                                          </p:val>
                                        </p:tav>
                                      </p:tavLst>
                                    </p:anim>
                                    <p:set>
                                      <p:cBhvr>
                                        <p:cTn id="248" dur="1" fill="hold">
                                          <p:stCondLst>
                                            <p:cond delay="1999"/>
                                          </p:stCondLst>
                                        </p:cTn>
                                        <p:tgtEl>
                                          <p:spTgt spid="16"/>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20"/>
                                        </p:tgtEl>
                                        <p:attrNameLst>
                                          <p:attrName>ppt_x</p:attrName>
                                        </p:attrNameLst>
                                      </p:cBhvr>
                                      <p:tavLst>
                                        <p:tav tm="0">
                                          <p:val>
                                            <p:strVal val="ppt_x"/>
                                          </p:val>
                                        </p:tav>
                                        <p:tav tm="100000">
                                          <p:val>
                                            <p:strVal val="0-ppt_w/2"/>
                                          </p:val>
                                        </p:tav>
                                      </p:tavLst>
                                    </p:anim>
                                    <p:anim calcmode="lin" valueType="num">
                                      <p:cBhvr additive="base">
                                        <p:cTn id="255" dur="2000"/>
                                        <p:tgtEl>
                                          <p:spTgt spid="20"/>
                                        </p:tgtEl>
                                        <p:attrNameLst>
                                          <p:attrName>ppt_y</p:attrName>
                                        </p:attrNameLst>
                                      </p:cBhvr>
                                      <p:tavLst>
                                        <p:tav tm="0">
                                          <p:val>
                                            <p:strVal val="ppt_y"/>
                                          </p:val>
                                        </p:tav>
                                        <p:tav tm="100000">
                                          <p:val>
                                            <p:strVal val="ppt_y"/>
                                          </p:val>
                                        </p:tav>
                                      </p:tavLst>
                                    </p:anim>
                                    <p:set>
                                      <p:cBhvr>
                                        <p:cTn id="256" dur="1" fill="hold">
                                          <p:stCondLst>
                                            <p:cond delay="1999"/>
                                          </p:stCondLst>
                                        </p:cTn>
                                        <p:tgtEl>
                                          <p:spTgt spid="20"/>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2"/>
                                        </p:tgtEl>
                                        <p:attrNameLst>
                                          <p:attrName>ppt_x</p:attrName>
                                        </p:attrNameLst>
                                      </p:cBhvr>
                                      <p:tavLst>
                                        <p:tav tm="0">
                                          <p:val>
                                            <p:strVal val="ppt_x"/>
                                          </p:val>
                                        </p:tav>
                                        <p:tav tm="100000">
                                          <p:val>
                                            <p:strVal val="0-ppt_w/2"/>
                                          </p:val>
                                        </p:tav>
                                      </p:tavLst>
                                    </p:anim>
                                    <p:anim calcmode="lin" valueType="num">
                                      <p:cBhvr additive="base">
                                        <p:cTn id="259" dur="2000"/>
                                        <p:tgtEl>
                                          <p:spTgt spid="22"/>
                                        </p:tgtEl>
                                        <p:attrNameLst>
                                          <p:attrName>ppt_y</p:attrName>
                                        </p:attrNameLst>
                                      </p:cBhvr>
                                      <p:tavLst>
                                        <p:tav tm="0">
                                          <p:val>
                                            <p:strVal val="ppt_y"/>
                                          </p:val>
                                        </p:tav>
                                        <p:tav tm="100000">
                                          <p:val>
                                            <p:strVal val="ppt_y"/>
                                          </p:val>
                                        </p:tav>
                                      </p:tavLst>
                                    </p:anim>
                                    <p:set>
                                      <p:cBhvr>
                                        <p:cTn id="260" dur="1" fill="hold">
                                          <p:stCondLst>
                                            <p:cond delay="1999"/>
                                          </p:stCondLst>
                                        </p:cTn>
                                        <p:tgtEl>
                                          <p:spTgt spid="22"/>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4"/>
                                        </p:tgtEl>
                                        <p:attrNameLst>
                                          <p:attrName>ppt_x</p:attrName>
                                        </p:attrNameLst>
                                      </p:cBhvr>
                                      <p:tavLst>
                                        <p:tav tm="0">
                                          <p:val>
                                            <p:strVal val="ppt_x"/>
                                          </p:val>
                                        </p:tav>
                                        <p:tav tm="100000">
                                          <p:val>
                                            <p:strVal val="0-ppt_w/2"/>
                                          </p:val>
                                        </p:tav>
                                      </p:tavLst>
                                    </p:anim>
                                    <p:anim calcmode="lin" valueType="num">
                                      <p:cBhvr additive="base">
                                        <p:cTn id="263" dur="2000"/>
                                        <p:tgtEl>
                                          <p:spTgt spid="24"/>
                                        </p:tgtEl>
                                        <p:attrNameLst>
                                          <p:attrName>ppt_y</p:attrName>
                                        </p:attrNameLst>
                                      </p:cBhvr>
                                      <p:tavLst>
                                        <p:tav tm="0">
                                          <p:val>
                                            <p:strVal val="ppt_y"/>
                                          </p:val>
                                        </p:tav>
                                        <p:tav tm="100000">
                                          <p:val>
                                            <p:strVal val="ppt_y"/>
                                          </p:val>
                                        </p:tav>
                                      </p:tavLst>
                                    </p:anim>
                                    <p:set>
                                      <p:cBhvr>
                                        <p:cTn id="264" dur="1" fill="hold">
                                          <p:stCondLst>
                                            <p:cond delay="1999"/>
                                          </p:stCondLst>
                                        </p:cTn>
                                        <p:tgtEl>
                                          <p:spTgt spid="24"/>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ppt_y"/>
                                          </p:val>
                                        </p:tav>
                                      </p:tavLst>
                                    </p:anim>
                                    <p:set>
                                      <p:cBhvr>
                                        <p:cTn id="272" dur="1" fill="hold">
                                          <p:stCondLst>
                                            <p:cond delay="1999"/>
                                          </p:stCondLst>
                                        </p:cTn>
                                        <p:tgtEl>
                                          <p:spTgt spid="28"/>
                                        </p:tgtEl>
                                        <p:attrNameLst>
                                          <p:attrName>style.visibility</p:attrName>
                                        </p:attrNameLst>
                                      </p:cBhvr>
                                      <p:to>
                                        <p:strVal val="hidden"/>
                                      </p:to>
                                    </p:set>
                                  </p:childTnLst>
                                </p:cTn>
                              </p:par>
                              <p:par>
                                <p:cTn id="273" presetID="3" presetClass="exit" presetSubtype="5" fill="hold" grpId="3" nodeType="withEffect">
                                  <p:stCondLst>
                                    <p:cond delay="0"/>
                                  </p:stCondLst>
                                  <p:childTnLst>
                                    <p:animEffect transition="out" filter="blinds(vertical)">
                                      <p:cBhvr>
                                        <p:cTn id="274" dur="2000"/>
                                        <p:tgtEl>
                                          <p:spTgt spid="5"/>
                                        </p:tgtEl>
                                      </p:cBhvr>
                                    </p:animEffect>
                                    <p:set>
                                      <p:cBhvr>
                                        <p:cTn id="275" dur="1" fill="hold">
                                          <p:stCondLst>
                                            <p:cond delay="1999"/>
                                          </p:stCondLst>
                                        </p:cTn>
                                        <p:tgtEl>
                                          <p:spTgt spid="5"/>
                                        </p:tgtEl>
                                        <p:attrNameLst>
                                          <p:attrName>style.visibility</p:attrName>
                                        </p:attrNameLst>
                                      </p:cBhvr>
                                      <p:to>
                                        <p:strVal val="hidden"/>
                                      </p:to>
                                    </p:set>
                                  </p:childTnLst>
                                </p:cTn>
                              </p:par>
                              <p:par>
                                <p:cTn id="276" presetID="3" presetClass="exit" presetSubtype="5" fill="hold" grpId="3" nodeType="withEffect">
                                  <p:stCondLst>
                                    <p:cond delay="0"/>
                                  </p:stCondLst>
                                  <p:childTnLst>
                                    <p:animEffect transition="out" filter="blinds(vertical)">
                                      <p:cBhvr>
                                        <p:cTn id="277" dur="2000"/>
                                        <p:tgtEl>
                                          <p:spTgt spid="6"/>
                                        </p:tgtEl>
                                      </p:cBhvr>
                                    </p:animEffect>
                                    <p:set>
                                      <p:cBhvr>
                                        <p:cTn id="278" dur="1" fill="hold">
                                          <p:stCondLst>
                                            <p:cond delay="1999"/>
                                          </p:stCondLst>
                                        </p:cTn>
                                        <p:tgtEl>
                                          <p:spTgt spid="6"/>
                                        </p:tgtEl>
                                        <p:attrNameLst>
                                          <p:attrName>style.visibility</p:attrName>
                                        </p:attrNameLst>
                                      </p:cBhvr>
                                      <p:to>
                                        <p:strVal val="hidden"/>
                                      </p:to>
                                    </p:set>
                                  </p:childTnLst>
                                </p:cTn>
                              </p:par>
                              <p:par>
                                <p:cTn id="279" presetID="3" presetClass="exit" presetSubtype="5" fill="hold" grpId="3" nodeType="withEffect">
                                  <p:stCondLst>
                                    <p:cond delay="0"/>
                                  </p:stCondLst>
                                  <p:childTnLst>
                                    <p:animEffect transition="out" filter="blinds(vertical)">
                                      <p:cBhvr>
                                        <p:cTn id="280" dur="2000"/>
                                        <p:tgtEl>
                                          <p:spTgt spid="7"/>
                                        </p:tgtEl>
                                      </p:cBhvr>
                                    </p:animEffect>
                                    <p:set>
                                      <p:cBhvr>
                                        <p:cTn id="281" dur="1" fill="hold">
                                          <p:stCondLst>
                                            <p:cond delay="1999"/>
                                          </p:stCondLst>
                                        </p:cTn>
                                        <p:tgtEl>
                                          <p:spTgt spid="7"/>
                                        </p:tgtEl>
                                        <p:attrNameLst>
                                          <p:attrName>style.visibility</p:attrName>
                                        </p:attrNameLst>
                                      </p:cBhvr>
                                      <p:to>
                                        <p:strVal val="hidden"/>
                                      </p:to>
                                    </p:set>
                                  </p:childTnLst>
                                </p:cTn>
                              </p:par>
                              <p:par>
                                <p:cTn id="282" presetID="3" presetClass="exit" presetSubtype="5" fill="hold" grpId="3" nodeType="withEffect">
                                  <p:stCondLst>
                                    <p:cond delay="0"/>
                                  </p:stCondLst>
                                  <p:childTnLst>
                                    <p:animEffect transition="out" filter="blinds(vertical)">
                                      <p:cBhvr>
                                        <p:cTn id="283" dur="2000"/>
                                        <p:tgtEl>
                                          <p:spTgt spid="8"/>
                                        </p:tgtEl>
                                      </p:cBhvr>
                                    </p:animEffect>
                                    <p:set>
                                      <p:cBhvr>
                                        <p:cTn id="284" dur="1" fill="hold">
                                          <p:stCondLst>
                                            <p:cond delay="1999"/>
                                          </p:stCondLst>
                                        </p:cTn>
                                        <p:tgtEl>
                                          <p:spTgt spid="8"/>
                                        </p:tgtEl>
                                        <p:attrNameLst>
                                          <p:attrName>style.visibility</p:attrName>
                                        </p:attrNameLst>
                                      </p:cBhvr>
                                      <p:to>
                                        <p:strVal val="hidden"/>
                                      </p:to>
                                    </p:set>
                                  </p:childTnLst>
                                </p:cTn>
                              </p:par>
                              <p:par>
                                <p:cTn id="285" presetID="3" presetClass="exit" presetSubtype="5" fill="hold" grpId="3" nodeType="withEffect">
                                  <p:stCondLst>
                                    <p:cond delay="0"/>
                                  </p:stCondLst>
                                  <p:childTnLst>
                                    <p:animEffect transition="out" filter="blinds(vertical)">
                                      <p:cBhvr>
                                        <p:cTn id="286" dur="2000"/>
                                        <p:tgtEl>
                                          <p:spTgt spid="9"/>
                                        </p:tgtEl>
                                      </p:cBhvr>
                                    </p:animEffect>
                                    <p:set>
                                      <p:cBhvr>
                                        <p:cTn id="287" dur="1" fill="hold">
                                          <p:stCondLst>
                                            <p:cond delay="1999"/>
                                          </p:stCondLst>
                                        </p:cTn>
                                        <p:tgtEl>
                                          <p:spTgt spid="9"/>
                                        </p:tgtEl>
                                        <p:attrNameLst>
                                          <p:attrName>style.visibility</p:attrName>
                                        </p:attrNameLst>
                                      </p:cBhvr>
                                      <p:to>
                                        <p:strVal val="hidden"/>
                                      </p:to>
                                    </p:set>
                                  </p:childTnLst>
                                </p:cTn>
                              </p:par>
                              <p:par>
                                <p:cTn id="288" presetID="3" presetClass="exit" presetSubtype="5" fill="hold" grpId="3" nodeType="withEffect">
                                  <p:stCondLst>
                                    <p:cond delay="0"/>
                                  </p:stCondLst>
                                  <p:childTnLst>
                                    <p:animEffect transition="out" filter="blinds(vertical)">
                                      <p:cBhvr>
                                        <p:cTn id="289" dur="2000"/>
                                        <p:tgtEl>
                                          <p:spTgt spid="10"/>
                                        </p:tgtEl>
                                      </p:cBhvr>
                                    </p:animEffect>
                                    <p:set>
                                      <p:cBhvr>
                                        <p:cTn id="290" dur="1" fill="hold">
                                          <p:stCondLst>
                                            <p:cond delay="1999"/>
                                          </p:stCondLst>
                                        </p:cTn>
                                        <p:tgtEl>
                                          <p:spTgt spid="10"/>
                                        </p:tgtEl>
                                        <p:attrNameLst>
                                          <p:attrName>style.visibility</p:attrName>
                                        </p:attrNameLst>
                                      </p:cBhvr>
                                      <p:to>
                                        <p:strVal val="hidden"/>
                                      </p:to>
                                    </p:set>
                                  </p:childTnLst>
                                </p:cTn>
                              </p:par>
                              <p:par>
                                <p:cTn id="291" presetID="3" presetClass="exit" presetSubtype="5" fill="hold" grpId="3" nodeType="withEffect">
                                  <p:stCondLst>
                                    <p:cond delay="0"/>
                                  </p:stCondLst>
                                  <p:childTnLst>
                                    <p:animEffect transition="out" filter="blinds(vertical)">
                                      <p:cBhvr>
                                        <p:cTn id="292" dur="2000"/>
                                        <p:tgtEl>
                                          <p:spTgt spid="11"/>
                                        </p:tgtEl>
                                      </p:cBhvr>
                                    </p:animEffect>
                                    <p:set>
                                      <p:cBhvr>
                                        <p:cTn id="293" dur="1" fill="hold">
                                          <p:stCondLst>
                                            <p:cond delay="1999"/>
                                          </p:stCondLst>
                                        </p:cTn>
                                        <p:tgtEl>
                                          <p:spTgt spid="11"/>
                                        </p:tgtEl>
                                        <p:attrNameLst>
                                          <p:attrName>style.visibility</p:attrName>
                                        </p:attrNameLst>
                                      </p:cBhvr>
                                      <p:to>
                                        <p:strVal val="hidden"/>
                                      </p:to>
                                    </p:set>
                                  </p:childTnLst>
                                </p:cTn>
                              </p:par>
                              <p:par>
                                <p:cTn id="294" presetID="3" presetClass="exit" presetSubtype="5" fill="hold" grpId="3" nodeType="withEffect">
                                  <p:stCondLst>
                                    <p:cond delay="0"/>
                                  </p:stCondLst>
                                  <p:childTnLst>
                                    <p:animEffect transition="out" filter="blinds(vertical)">
                                      <p:cBhvr>
                                        <p:cTn id="295" dur="2000"/>
                                        <p:tgtEl>
                                          <p:spTgt spid="12"/>
                                        </p:tgtEl>
                                      </p:cBhvr>
                                    </p:animEffect>
                                    <p:set>
                                      <p:cBhvr>
                                        <p:cTn id="296" dur="1" fill="hold">
                                          <p:stCondLst>
                                            <p:cond delay="1999"/>
                                          </p:stCondLst>
                                        </p:cTn>
                                        <p:tgtEl>
                                          <p:spTgt spid="12"/>
                                        </p:tgtEl>
                                        <p:attrNameLst>
                                          <p:attrName>style.visibility</p:attrName>
                                        </p:attrNameLst>
                                      </p:cBhvr>
                                      <p:to>
                                        <p:strVal val="hidden"/>
                                      </p:to>
                                    </p:set>
                                  </p:childTnLst>
                                </p:cTn>
                              </p:par>
                              <p:par>
                                <p:cTn id="297" presetID="3" presetClass="exit" presetSubtype="5" fill="hold" grpId="3" nodeType="withEffect">
                                  <p:stCondLst>
                                    <p:cond delay="0"/>
                                  </p:stCondLst>
                                  <p:childTnLst>
                                    <p:animEffect transition="out" filter="blinds(vertical)">
                                      <p:cBhvr>
                                        <p:cTn id="298" dur="2000"/>
                                        <p:tgtEl>
                                          <p:spTgt spid="13"/>
                                        </p:tgtEl>
                                      </p:cBhvr>
                                    </p:animEffect>
                                    <p:set>
                                      <p:cBhvr>
                                        <p:cTn id="299" dur="1" fill="hold">
                                          <p:stCondLst>
                                            <p:cond delay="1999"/>
                                          </p:stCondLst>
                                        </p:cTn>
                                        <p:tgtEl>
                                          <p:spTgt spid="13"/>
                                        </p:tgtEl>
                                        <p:attrNameLst>
                                          <p:attrName>style.visibility</p:attrName>
                                        </p:attrNameLst>
                                      </p:cBhvr>
                                      <p:to>
                                        <p:strVal val="hidden"/>
                                      </p:to>
                                    </p:set>
                                  </p:childTnLst>
                                </p:cTn>
                              </p:par>
                              <p:par>
                                <p:cTn id="300" presetID="3" presetClass="exit" presetSubtype="5" fill="hold" grpId="3" nodeType="withEffect">
                                  <p:stCondLst>
                                    <p:cond delay="0"/>
                                  </p:stCondLst>
                                  <p:childTnLst>
                                    <p:animEffect transition="out" filter="blinds(vertical)">
                                      <p:cBhvr>
                                        <p:cTn id="301" dur="2000"/>
                                        <p:tgtEl>
                                          <p:spTgt spid="14"/>
                                        </p:tgtEl>
                                      </p:cBhvr>
                                    </p:animEffect>
                                    <p:set>
                                      <p:cBhvr>
                                        <p:cTn id="302" dur="1" fill="hold">
                                          <p:stCondLst>
                                            <p:cond delay="1999"/>
                                          </p:stCondLst>
                                        </p:cTn>
                                        <p:tgtEl>
                                          <p:spTgt spid="14"/>
                                        </p:tgtEl>
                                        <p:attrNameLst>
                                          <p:attrName>style.visibility</p:attrName>
                                        </p:attrNameLst>
                                      </p:cBhvr>
                                      <p:to>
                                        <p:strVal val="hidden"/>
                                      </p:to>
                                    </p:set>
                                  </p:childTnLst>
                                </p:cTn>
                              </p:par>
                              <p:par>
                                <p:cTn id="303" presetID="3" presetClass="exit" presetSubtype="5" fill="hold" grpId="3" nodeType="withEffect">
                                  <p:stCondLst>
                                    <p:cond delay="0"/>
                                  </p:stCondLst>
                                  <p:childTnLst>
                                    <p:animEffect transition="out" filter="blinds(vertical)">
                                      <p:cBhvr>
                                        <p:cTn id="304" dur="2000"/>
                                        <p:tgtEl>
                                          <p:spTgt spid="15"/>
                                        </p:tgtEl>
                                      </p:cBhvr>
                                    </p:animEffect>
                                    <p:set>
                                      <p:cBhvr>
                                        <p:cTn id="305" dur="1" fill="hold">
                                          <p:stCondLst>
                                            <p:cond delay="1999"/>
                                          </p:stCondLst>
                                        </p:cTn>
                                        <p:tgtEl>
                                          <p:spTgt spid="15"/>
                                        </p:tgtEl>
                                        <p:attrNameLst>
                                          <p:attrName>style.visibility</p:attrName>
                                        </p:attrNameLst>
                                      </p:cBhvr>
                                      <p:to>
                                        <p:strVal val="hidden"/>
                                      </p:to>
                                    </p:set>
                                  </p:childTnLst>
                                </p:cTn>
                              </p:par>
                              <p:par>
                                <p:cTn id="306" presetID="3" presetClass="exit" presetSubtype="5" fill="hold" grpId="3" nodeType="withEffect">
                                  <p:stCondLst>
                                    <p:cond delay="0"/>
                                  </p:stCondLst>
                                  <p:childTnLst>
                                    <p:animEffect transition="out" filter="blinds(vertical)">
                                      <p:cBhvr>
                                        <p:cTn id="307" dur="2000"/>
                                        <p:tgtEl>
                                          <p:spTgt spid="16"/>
                                        </p:tgtEl>
                                      </p:cBhvr>
                                    </p:animEffect>
                                    <p:set>
                                      <p:cBhvr>
                                        <p:cTn id="308" dur="1" fill="hold">
                                          <p:stCondLst>
                                            <p:cond delay="1999"/>
                                          </p:stCondLst>
                                        </p:cTn>
                                        <p:tgtEl>
                                          <p:spTgt spid="16"/>
                                        </p:tgtEl>
                                        <p:attrNameLst>
                                          <p:attrName>style.visibility</p:attrName>
                                        </p:attrNameLst>
                                      </p:cBhvr>
                                      <p:to>
                                        <p:strVal val="hidden"/>
                                      </p:to>
                                    </p:set>
                                  </p:childTnLst>
                                </p:cTn>
                              </p:par>
                              <p:par>
                                <p:cTn id="309" presetID="3" presetClass="exit" presetSubtype="5" fill="hold" grpId="3" nodeType="withEffect">
                                  <p:stCondLst>
                                    <p:cond delay="0"/>
                                  </p:stCondLst>
                                  <p:childTnLst>
                                    <p:animEffect transition="out" filter="blinds(vertical)">
                                      <p:cBhvr>
                                        <p:cTn id="310" dur="2000"/>
                                        <p:tgtEl>
                                          <p:spTgt spid="17"/>
                                        </p:tgtEl>
                                      </p:cBhvr>
                                    </p:animEffect>
                                    <p:set>
                                      <p:cBhvr>
                                        <p:cTn id="311" dur="1" fill="hold">
                                          <p:stCondLst>
                                            <p:cond delay="1999"/>
                                          </p:stCondLst>
                                        </p:cTn>
                                        <p:tgtEl>
                                          <p:spTgt spid="17"/>
                                        </p:tgtEl>
                                        <p:attrNameLst>
                                          <p:attrName>style.visibility</p:attrName>
                                        </p:attrNameLst>
                                      </p:cBhvr>
                                      <p:to>
                                        <p:strVal val="hidden"/>
                                      </p:to>
                                    </p:set>
                                  </p:childTnLst>
                                </p:cTn>
                              </p:par>
                              <p:par>
                                <p:cTn id="312" presetID="3" presetClass="exit" presetSubtype="5" fill="hold" grpId="3" nodeType="withEffect">
                                  <p:stCondLst>
                                    <p:cond delay="0"/>
                                  </p:stCondLst>
                                  <p:childTnLst>
                                    <p:animEffect transition="out" filter="blinds(vertical)">
                                      <p:cBhvr>
                                        <p:cTn id="313" dur="2000"/>
                                        <p:tgtEl>
                                          <p:spTgt spid="18"/>
                                        </p:tgtEl>
                                      </p:cBhvr>
                                    </p:animEffect>
                                    <p:set>
                                      <p:cBhvr>
                                        <p:cTn id="314" dur="1" fill="hold">
                                          <p:stCondLst>
                                            <p:cond delay="1999"/>
                                          </p:stCondLst>
                                        </p:cTn>
                                        <p:tgtEl>
                                          <p:spTgt spid="18"/>
                                        </p:tgtEl>
                                        <p:attrNameLst>
                                          <p:attrName>style.visibility</p:attrName>
                                        </p:attrNameLst>
                                      </p:cBhvr>
                                      <p:to>
                                        <p:strVal val="hidden"/>
                                      </p:to>
                                    </p:set>
                                  </p:childTnLst>
                                </p:cTn>
                              </p:par>
                              <p:par>
                                <p:cTn id="315" presetID="3" presetClass="exit" presetSubtype="5" fill="hold" grpId="3" nodeType="withEffect">
                                  <p:stCondLst>
                                    <p:cond delay="0"/>
                                  </p:stCondLst>
                                  <p:childTnLst>
                                    <p:animEffect transition="out" filter="blinds(vertical)">
                                      <p:cBhvr>
                                        <p:cTn id="316" dur="2000"/>
                                        <p:tgtEl>
                                          <p:spTgt spid="19"/>
                                        </p:tgtEl>
                                      </p:cBhvr>
                                    </p:animEffect>
                                    <p:set>
                                      <p:cBhvr>
                                        <p:cTn id="317" dur="1" fill="hold">
                                          <p:stCondLst>
                                            <p:cond delay="1999"/>
                                          </p:stCondLst>
                                        </p:cTn>
                                        <p:tgtEl>
                                          <p:spTgt spid="19"/>
                                        </p:tgtEl>
                                        <p:attrNameLst>
                                          <p:attrName>style.visibility</p:attrName>
                                        </p:attrNameLst>
                                      </p:cBhvr>
                                      <p:to>
                                        <p:strVal val="hidden"/>
                                      </p:to>
                                    </p:set>
                                  </p:childTnLst>
                                </p:cTn>
                              </p:par>
                              <p:par>
                                <p:cTn id="318" presetID="3" presetClass="exit" presetSubtype="5" fill="hold" grpId="3" nodeType="withEffect">
                                  <p:stCondLst>
                                    <p:cond delay="0"/>
                                  </p:stCondLst>
                                  <p:childTnLst>
                                    <p:animEffect transition="out" filter="blinds(vertical)">
                                      <p:cBhvr>
                                        <p:cTn id="319" dur="2000"/>
                                        <p:tgtEl>
                                          <p:spTgt spid="20"/>
                                        </p:tgtEl>
                                      </p:cBhvr>
                                    </p:animEffect>
                                    <p:set>
                                      <p:cBhvr>
                                        <p:cTn id="320" dur="1" fill="hold">
                                          <p:stCondLst>
                                            <p:cond delay="1999"/>
                                          </p:stCondLst>
                                        </p:cTn>
                                        <p:tgtEl>
                                          <p:spTgt spid="20"/>
                                        </p:tgtEl>
                                        <p:attrNameLst>
                                          <p:attrName>style.visibility</p:attrName>
                                        </p:attrNameLst>
                                      </p:cBhvr>
                                      <p:to>
                                        <p:strVal val="hidden"/>
                                      </p:to>
                                    </p:set>
                                  </p:childTnLst>
                                </p:cTn>
                              </p:par>
                              <p:par>
                                <p:cTn id="321" presetID="3" presetClass="exit" presetSubtype="5" fill="hold" grpId="3" nodeType="withEffect">
                                  <p:stCondLst>
                                    <p:cond delay="0"/>
                                  </p:stCondLst>
                                  <p:childTnLst>
                                    <p:animEffect transition="out" filter="blinds(vertical)">
                                      <p:cBhvr>
                                        <p:cTn id="322" dur="2000"/>
                                        <p:tgtEl>
                                          <p:spTgt spid="21"/>
                                        </p:tgtEl>
                                      </p:cBhvr>
                                    </p:animEffect>
                                    <p:set>
                                      <p:cBhvr>
                                        <p:cTn id="323" dur="1" fill="hold">
                                          <p:stCondLst>
                                            <p:cond delay="1999"/>
                                          </p:stCondLst>
                                        </p:cTn>
                                        <p:tgtEl>
                                          <p:spTgt spid="21"/>
                                        </p:tgtEl>
                                        <p:attrNameLst>
                                          <p:attrName>style.visibility</p:attrName>
                                        </p:attrNameLst>
                                      </p:cBhvr>
                                      <p:to>
                                        <p:strVal val="hidden"/>
                                      </p:to>
                                    </p:set>
                                  </p:childTnLst>
                                </p:cTn>
                              </p:par>
                              <p:par>
                                <p:cTn id="324" presetID="3" presetClass="exit" presetSubtype="5" fill="hold" grpId="3" nodeType="withEffect">
                                  <p:stCondLst>
                                    <p:cond delay="0"/>
                                  </p:stCondLst>
                                  <p:childTnLst>
                                    <p:animEffect transition="out" filter="blinds(vertical)">
                                      <p:cBhvr>
                                        <p:cTn id="325" dur="2000"/>
                                        <p:tgtEl>
                                          <p:spTgt spid="22"/>
                                        </p:tgtEl>
                                      </p:cBhvr>
                                    </p:animEffect>
                                    <p:set>
                                      <p:cBhvr>
                                        <p:cTn id="326" dur="1" fill="hold">
                                          <p:stCondLst>
                                            <p:cond delay="1999"/>
                                          </p:stCondLst>
                                        </p:cTn>
                                        <p:tgtEl>
                                          <p:spTgt spid="22"/>
                                        </p:tgtEl>
                                        <p:attrNameLst>
                                          <p:attrName>style.visibility</p:attrName>
                                        </p:attrNameLst>
                                      </p:cBhvr>
                                      <p:to>
                                        <p:strVal val="hidden"/>
                                      </p:to>
                                    </p:set>
                                  </p:childTnLst>
                                </p:cTn>
                              </p:par>
                              <p:par>
                                <p:cTn id="327" presetID="3" presetClass="exit" presetSubtype="5" fill="hold" grpId="3" nodeType="withEffect">
                                  <p:stCondLst>
                                    <p:cond delay="0"/>
                                  </p:stCondLst>
                                  <p:childTnLst>
                                    <p:animEffect transition="out" filter="blinds(vertical)">
                                      <p:cBhvr>
                                        <p:cTn id="328" dur="2000"/>
                                        <p:tgtEl>
                                          <p:spTgt spid="23"/>
                                        </p:tgtEl>
                                      </p:cBhvr>
                                    </p:animEffect>
                                    <p:set>
                                      <p:cBhvr>
                                        <p:cTn id="329" dur="1" fill="hold">
                                          <p:stCondLst>
                                            <p:cond delay="1999"/>
                                          </p:stCondLst>
                                        </p:cTn>
                                        <p:tgtEl>
                                          <p:spTgt spid="23"/>
                                        </p:tgtEl>
                                        <p:attrNameLst>
                                          <p:attrName>style.visibility</p:attrName>
                                        </p:attrNameLst>
                                      </p:cBhvr>
                                      <p:to>
                                        <p:strVal val="hidden"/>
                                      </p:to>
                                    </p:set>
                                  </p:childTnLst>
                                </p:cTn>
                              </p:par>
                              <p:par>
                                <p:cTn id="330" presetID="3" presetClass="exit" presetSubtype="5" fill="hold" grpId="3" nodeType="withEffect">
                                  <p:stCondLst>
                                    <p:cond delay="0"/>
                                  </p:stCondLst>
                                  <p:childTnLst>
                                    <p:animEffect transition="out" filter="blinds(vertical)">
                                      <p:cBhvr>
                                        <p:cTn id="331" dur="2000"/>
                                        <p:tgtEl>
                                          <p:spTgt spid="24"/>
                                        </p:tgtEl>
                                      </p:cBhvr>
                                    </p:animEffect>
                                    <p:set>
                                      <p:cBhvr>
                                        <p:cTn id="332" dur="1" fill="hold">
                                          <p:stCondLst>
                                            <p:cond delay="1999"/>
                                          </p:stCondLst>
                                        </p:cTn>
                                        <p:tgtEl>
                                          <p:spTgt spid="24"/>
                                        </p:tgtEl>
                                        <p:attrNameLst>
                                          <p:attrName>style.visibility</p:attrName>
                                        </p:attrNameLst>
                                      </p:cBhvr>
                                      <p:to>
                                        <p:strVal val="hidden"/>
                                      </p:to>
                                    </p:set>
                                  </p:childTnLst>
                                </p:cTn>
                              </p:par>
                              <p:par>
                                <p:cTn id="333" presetID="3" presetClass="exit" presetSubtype="5" fill="hold" grpId="3" nodeType="withEffect">
                                  <p:stCondLst>
                                    <p:cond delay="0"/>
                                  </p:stCondLst>
                                  <p:childTnLst>
                                    <p:animEffect transition="out" filter="blinds(vertical)">
                                      <p:cBhvr>
                                        <p:cTn id="334" dur="2000"/>
                                        <p:tgtEl>
                                          <p:spTgt spid="25"/>
                                        </p:tgtEl>
                                      </p:cBhvr>
                                    </p:animEffect>
                                    <p:set>
                                      <p:cBhvr>
                                        <p:cTn id="335" dur="1" fill="hold">
                                          <p:stCondLst>
                                            <p:cond delay="1999"/>
                                          </p:stCondLst>
                                        </p:cTn>
                                        <p:tgtEl>
                                          <p:spTgt spid="25"/>
                                        </p:tgtEl>
                                        <p:attrNameLst>
                                          <p:attrName>style.visibility</p:attrName>
                                        </p:attrNameLst>
                                      </p:cBhvr>
                                      <p:to>
                                        <p:strVal val="hidden"/>
                                      </p:to>
                                    </p:set>
                                  </p:childTnLst>
                                </p:cTn>
                              </p:par>
                              <p:par>
                                <p:cTn id="336" presetID="3" presetClass="exit" presetSubtype="5" fill="hold" grpId="3" nodeType="withEffect">
                                  <p:stCondLst>
                                    <p:cond delay="0"/>
                                  </p:stCondLst>
                                  <p:childTnLst>
                                    <p:animEffect transition="out" filter="blinds(vertical)">
                                      <p:cBhvr>
                                        <p:cTn id="337" dur="2000"/>
                                        <p:tgtEl>
                                          <p:spTgt spid="26"/>
                                        </p:tgtEl>
                                      </p:cBhvr>
                                    </p:animEffect>
                                    <p:set>
                                      <p:cBhvr>
                                        <p:cTn id="338" dur="1" fill="hold">
                                          <p:stCondLst>
                                            <p:cond delay="1999"/>
                                          </p:stCondLst>
                                        </p:cTn>
                                        <p:tgtEl>
                                          <p:spTgt spid="26"/>
                                        </p:tgtEl>
                                        <p:attrNameLst>
                                          <p:attrName>style.visibility</p:attrName>
                                        </p:attrNameLst>
                                      </p:cBhvr>
                                      <p:to>
                                        <p:strVal val="hidden"/>
                                      </p:to>
                                    </p:set>
                                  </p:childTnLst>
                                </p:cTn>
                              </p:par>
                              <p:par>
                                <p:cTn id="339" presetID="3" presetClass="exit" presetSubtype="5" fill="hold" grpId="3" nodeType="withEffect">
                                  <p:stCondLst>
                                    <p:cond delay="0"/>
                                  </p:stCondLst>
                                  <p:childTnLst>
                                    <p:animEffect transition="out" filter="blinds(vertical)">
                                      <p:cBhvr>
                                        <p:cTn id="340" dur="2000"/>
                                        <p:tgtEl>
                                          <p:spTgt spid="27"/>
                                        </p:tgtEl>
                                      </p:cBhvr>
                                    </p:animEffect>
                                    <p:set>
                                      <p:cBhvr>
                                        <p:cTn id="341" dur="1" fill="hold">
                                          <p:stCondLst>
                                            <p:cond delay="1999"/>
                                          </p:stCondLst>
                                        </p:cTn>
                                        <p:tgtEl>
                                          <p:spTgt spid="27"/>
                                        </p:tgtEl>
                                        <p:attrNameLst>
                                          <p:attrName>style.visibility</p:attrName>
                                        </p:attrNameLst>
                                      </p:cBhvr>
                                      <p:to>
                                        <p:strVal val="hidden"/>
                                      </p:to>
                                    </p:set>
                                  </p:childTnLst>
                                </p:cTn>
                              </p:par>
                              <p:par>
                                <p:cTn id="342" presetID="3" presetClass="exit" presetSubtype="5" fill="hold" grpId="3" nodeType="withEffect">
                                  <p:stCondLst>
                                    <p:cond delay="0"/>
                                  </p:stCondLst>
                                  <p:childTnLst>
                                    <p:animEffect transition="out" filter="blinds(vertical)">
                                      <p:cBhvr>
                                        <p:cTn id="343" dur="2000"/>
                                        <p:tgtEl>
                                          <p:spTgt spid="28"/>
                                        </p:tgtEl>
                                      </p:cBhvr>
                                    </p:animEffect>
                                    <p:set>
                                      <p:cBhvr>
                                        <p:cTn id="344" dur="1" fill="hold">
                                          <p:stCondLst>
                                            <p:cond delay="1999"/>
                                          </p:stCondLst>
                                        </p:cTn>
                                        <p:tgtEl>
                                          <p:spTgt spid="28"/>
                                        </p:tgtEl>
                                        <p:attrNameLst>
                                          <p:attrName>style.visibility</p:attrName>
                                        </p:attrNameLst>
                                      </p:cBhvr>
                                      <p:to>
                                        <p:strVal val="hidden"/>
                                      </p:to>
                                    </p:set>
                                  </p:childTnLst>
                                </p:cTn>
                              </p:par>
                              <p:par>
                                <p:cTn id="345" presetID="23" presetClass="entr" presetSubtype="272" fill="hold" nodeType="withEffect">
                                  <p:stCondLst>
                                    <p:cond delay="0"/>
                                  </p:stCondLst>
                                  <p:childTnLst>
                                    <p:set>
                                      <p:cBhvr>
                                        <p:cTn id="346" dur="1" fill="hold">
                                          <p:stCondLst>
                                            <p:cond delay="0"/>
                                          </p:stCondLst>
                                        </p:cTn>
                                        <p:tgtEl>
                                          <p:spTgt spid="4"/>
                                        </p:tgtEl>
                                        <p:attrNameLst>
                                          <p:attrName>style.visibility</p:attrName>
                                        </p:attrNameLst>
                                      </p:cBhvr>
                                      <p:to>
                                        <p:strVal val="visible"/>
                                      </p:to>
                                    </p:set>
                                    <p:anim calcmode="lin" valueType="num">
                                      <p:cBhvr>
                                        <p:cTn id="347" dur="2000" fill="hold"/>
                                        <p:tgtEl>
                                          <p:spTgt spid="4"/>
                                        </p:tgtEl>
                                        <p:attrNameLst>
                                          <p:attrName>ppt_w</p:attrName>
                                        </p:attrNameLst>
                                      </p:cBhvr>
                                      <p:tavLst>
                                        <p:tav tm="0">
                                          <p:val>
                                            <p:strVal val="2/3*#ppt_w"/>
                                          </p:val>
                                        </p:tav>
                                        <p:tav tm="100000">
                                          <p:val>
                                            <p:strVal val="#ppt_w"/>
                                          </p:val>
                                        </p:tav>
                                      </p:tavLst>
                                    </p:anim>
                                    <p:anim calcmode="lin" valueType="num">
                                      <p:cBhvr>
                                        <p:cTn id="348" dur="2000" fill="hold"/>
                                        <p:tgtEl>
                                          <p:spTgt spid="4"/>
                                        </p:tgtEl>
                                        <p:attrNameLst>
                                          <p:attrName>ppt_h</p:attrName>
                                        </p:attrNameLst>
                                      </p:cBhvr>
                                      <p:tavLst>
                                        <p:tav tm="0">
                                          <p:val>
                                            <p:strVal val="2/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4"/>
                                        </p:tgtEl>
                                        <p:attrNameLst>
                                          <p:attrName>style.visibility</p:attrName>
                                        </p:attrNameLst>
                                      </p:cBhvr>
                                      <p:to>
                                        <p:strVal val="visible"/>
                                      </p:to>
                                    </p:set>
                                    <p:animEffect transition="in" filter="barn(outVertical)">
                                      <p:cBhvr>
                                        <p:cTn id="3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FCE53"/>
              </a:gs>
              <a:gs pos="50000">
                <a:srgbClr val="704500">
                  <a:shade val="67500"/>
                  <a:satMod val="115000"/>
                </a:srgbClr>
              </a:gs>
              <a:gs pos="100000">
                <a:srgbClr val="704500">
                  <a:shade val="100000"/>
                  <a:satMod val="115000"/>
                </a:srgbClr>
              </a:gs>
            </a:gsLst>
            <a:path path="circle">
              <a:fillToRect l="50000" t="50000" r="50000" b="50000"/>
            </a:path>
            <a:tileRect/>
          </a:gra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61859" cy="6858000"/>
          </a:xfrm>
          <a:prstGeom prst="rect">
            <a:avLst/>
          </a:prstGeom>
        </p:spPr>
      </p:pic>
      <p:pic>
        <p:nvPicPr>
          <p:cNvPr id="5" name="4 Imagen" descr="10764-rainbow-abstract-element-clipartJ.png"/>
          <p:cNvPicPr>
            <a:picLocks noChangeAspect="1"/>
          </p:cNvPicPr>
          <p:nvPr/>
        </p:nvPicPr>
        <p:blipFill>
          <a:blip r:embed="rId3"/>
          <a:stretch>
            <a:fillRect/>
          </a:stretch>
        </p:blipFill>
        <p:spPr>
          <a:xfrm>
            <a:off x="3541051" y="3607807"/>
            <a:ext cx="2374503" cy="3168041"/>
          </a:xfrm>
          <a:prstGeom prst="rect">
            <a:avLst/>
          </a:prstGeom>
        </p:spPr>
      </p:pic>
      <p:pic>
        <p:nvPicPr>
          <p:cNvPr id="6" name="5 Imagen" descr="10764-rainbow-abstract-element-clipartJ.png"/>
          <p:cNvPicPr>
            <a:picLocks noChangeAspect="1"/>
          </p:cNvPicPr>
          <p:nvPr/>
        </p:nvPicPr>
        <p:blipFill>
          <a:blip r:embed="rId3"/>
          <a:stretch>
            <a:fillRect/>
          </a:stretch>
        </p:blipFill>
        <p:spPr>
          <a:xfrm rot="10800000">
            <a:off x="3513882" y="62587"/>
            <a:ext cx="2374503" cy="3168041"/>
          </a:xfrm>
          <a:prstGeom prst="rect">
            <a:avLst/>
          </a:prstGeom>
        </p:spPr>
      </p:pic>
      <p:pic>
        <p:nvPicPr>
          <p:cNvPr id="7" name="6 Imagen" descr="10764-rainbow-abstract-element-clipartJ.png"/>
          <p:cNvPicPr>
            <a:picLocks noChangeAspect="1"/>
          </p:cNvPicPr>
          <p:nvPr/>
        </p:nvPicPr>
        <p:blipFill>
          <a:blip r:embed="rId3"/>
          <a:stretch>
            <a:fillRect/>
          </a:stretch>
        </p:blipFill>
        <p:spPr>
          <a:xfrm rot="5400000">
            <a:off x="1635302" y="1948658"/>
            <a:ext cx="2374503" cy="3168041"/>
          </a:xfrm>
          <a:prstGeom prst="rect">
            <a:avLst/>
          </a:prstGeom>
        </p:spPr>
      </p:pic>
      <p:pic>
        <p:nvPicPr>
          <p:cNvPr id="8" name="7 Imagen" descr="10764-rainbow-abstract-element-clipartJ.png"/>
          <p:cNvPicPr>
            <a:picLocks noChangeAspect="1"/>
          </p:cNvPicPr>
          <p:nvPr/>
        </p:nvPicPr>
        <p:blipFill>
          <a:blip r:embed="rId3"/>
          <a:stretch>
            <a:fillRect/>
          </a:stretch>
        </p:blipFill>
        <p:spPr>
          <a:xfrm rot="16200000">
            <a:off x="5111644" y="1960662"/>
            <a:ext cx="2374503" cy="3168041"/>
          </a:xfrm>
          <a:prstGeom prst="rect">
            <a:avLst/>
          </a:prstGeom>
        </p:spPr>
      </p:pic>
      <p:pic>
        <p:nvPicPr>
          <p:cNvPr id="9" name="8 Imagen" descr="10764-rainbow-abstract-element-clipartJ.png"/>
          <p:cNvPicPr>
            <a:picLocks noChangeAspect="1"/>
          </p:cNvPicPr>
          <p:nvPr/>
        </p:nvPicPr>
        <p:blipFill>
          <a:blip r:embed="rId3"/>
          <a:stretch>
            <a:fillRect/>
          </a:stretch>
        </p:blipFill>
        <p:spPr>
          <a:xfrm rot="8074154">
            <a:off x="1917363" y="373399"/>
            <a:ext cx="2374503" cy="3168041"/>
          </a:xfrm>
          <a:prstGeom prst="rect">
            <a:avLst/>
          </a:prstGeom>
        </p:spPr>
      </p:pic>
      <p:pic>
        <p:nvPicPr>
          <p:cNvPr id="10" name="9 Imagen" descr="10764-rainbow-abstract-element-clipartJ.png"/>
          <p:cNvPicPr>
            <a:picLocks noChangeAspect="1"/>
          </p:cNvPicPr>
          <p:nvPr/>
        </p:nvPicPr>
        <p:blipFill>
          <a:blip r:embed="rId3"/>
          <a:stretch>
            <a:fillRect/>
          </a:stretch>
        </p:blipFill>
        <p:spPr>
          <a:xfrm rot="2599454">
            <a:off x="2192020" y="3307028"/>
            <a:ext cx="2374503" cy="3168041"/>
          </a:xfrm>
          <a:prstGeom prst="rect">
            <a:avLst/>
          </a:prstGeom>
        </p:spPr>
      </p:pic>
      <p:pic>
        <p:nvPicPr>
          <p:cNvPr id="11" name="10 Imagen" descr="10764-rainbow-abstract-element-clipartJ.png"/>
          <p:cNvPicPr>
            <a:picLocks noChangeAspect="1"/>
          </p:cNvPicPr>
          <p:nvPr/>
        </p:nvPicPr>
        <p:blipFill>
          <a:blip r:embed="rId3"/>
          <a:stretch>
            <a:fillRect/>
          </a:stretch>
        </p:blipFill>
        <p:spPr>
          <a:xfrm rot="13890066">
            <a:off x="4934870" y="331198"/>
            <a:ext cx="2374503" cy="3168041"/>
          </a:xfrm>
          <a:prstGeom prst="rect">
            <a:avLst/>
          </a:prstGeom>
        </p:spPr>
      </p:pic>
      <p:pic>
        <p:nvPicPr>
          <p:cNvPr id="12" name="11 Imagen" descr="10764-rainbow-abstract-element-clipartJ.png"/>
          <p:cNvPicPr>
            <a:picLocks noChangeAspect="1"/>
          </p:cNvPicPr>
          <p:nvPr/>
        </p:nvPicPr>
        <p:blipFill>
          <a:blip r:embed="rId3"/>
          <a:stretch>
            <a:fillRect/>
          </a:stretch>
        </p:blipFill>
        <p:spPr>
          <a:xfrm rot="18797177">
            <a:off x="4566030" y="2795166"/>
            <a:ext cx="2374503" cy="3168041"/>
          </a:xfrm>
          <a:prstGeom prst="rect">
            <a:avLst/>
          </a:prstGeom>
        </p:spPr>
      </p:pic>
      <p:sp>
        <p:nvSpPr>
          <p:cNvPr id="13" name="12 Rectángulo"/>
          <p:cNvSpPr/>
          <p:nvPr/>
        </p:nvSpPr>
        <p:spPr>
          <a:xfrm>
            <a:off x="-571568" y="0"/>
            <a:ext cx="10072790" cy="685800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04500"/>
          </a:solidFill>
          <a:ln>
            <a:solidFill>
              <a:srgbClr val="996600"/>
            </a:solidFill>
          </a:ln>
        </p:spPr>
        <p:txBody>
          <a:bodyPr/>
          <a:lstStyle/>
          <a:p>
            <a:endParaRPr lang="es-ES" dirty="0"/>
          </a:p>
        </p:txBody>
      </p:sp>
      <p:pic>
        <p:nvPicPr>
          <p:cNvPr id="4" name="3 Imagen" descr="0(56).jpg"/>
          <p:cNvPicPr>
            <a:picLocks noChangeAspect="1"/>
          </p:cNvPicPr>
          <p:nvPr/>
        </p:nvPicPr>
        <p:blipFill>
          <a:blip r:embed="rId2"/>
          <a:stretch>
            <a:fillRect/>
          </a:stretch>
        </p:blipFill>
        <p:spPr>
          <a:xfrm>
            <a:off x="0" y="0"/>
            <a:ext cx="9161859" cy="6858000"/>
          </a:xfrm>
          <a:prstGeom prst="rect">
            <a:avLst/>
          </a:prstGeom>
        </p:spPr>
      </p:pic>
      <p:pic>
        <p:nvPicPr>
          <p:cNvPr id="5" name="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0"/>
            <a:ext cx="2023876" cy="862385"/>
          </a:xfrm>
          <a:prstGeom prst="rect">
            <a:avLst/>
          </a:prstGeom>
          <a:effectLst>
            <a:reflection blurRad="6350" stA="50000" endA="300" endPos="55500" dist="101600" dir="5400000" sy="-100000" algn="bl" rotWithShape="0"/>
          </a:effectLst>
        </p:spPr>
      </p:pic>
      <p:pic>
        <p:nvPicPr>
          <p:cNvPr id="6" name="5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0"/>
            <a:ext cx="2023876" cy="928670"/>
          </a:xfrm>
          <a:prstGeom prst="rect">
            <a:avLst/>
          </a:prstGeom>
          <a:effectLst>
            <a:reflection blurRad="6350" stA="50000" endA="300" endPos="55500" dist="101600" dir="5400000" sy="-100000" algn="bl" rotWithShape="0"/>
          </a:effectLst>
        </p:spPr>
      </p:pic>
      <p:pic>
        <p:nvPicPr>
          <p:cNvPr id="7" name="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28604"/>
            <a:ext cx="2023876" cy="862385"/>
          </a:xfrm>
          <a:prstGeom prst="rect">
            <a:avLst/>
          </a:prstGeom>
          <a:effectLst>
            <a:reflection blurRad="6350" stA="50000" endA="300" endPos="55500" dist="101600" dir="5400000" sy="-100000" algn="bl" rotWithShape="0"/>
          </a:effectLst>
        </p:spPr>
      </p:pic>
      <p:pic>
        <p:nvPicPr>
          <p:cNvPr id="8" name="7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428604"/>
            <a:ext cx="2023876" cy="857256"/>
          </a:xfrm>
          <a:prstGeom prst="rect">
            <a:avLst/>
          </a:prstGeom>
          <a:effectLst>
            <a:reflection blurRad="6350" stA="50000" endA="300" endPos="55500" dist="101600" dir="5400000" sy="-100000" algn="bl" rotWithShape="0"/>
          </a:effectLst>
        </p:spPr>
      </p:pic>
      <p:pic>
        <p:nvPicPr>
          <p:cNvPr id="9" name="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928694"/>
            <a:ext cx="2023876" cy="862385"/>
          </a:xfrm>
          <a:prstGeom prst="rect">
            <a:avLst/>
          </a:prstGeom>
          <a:effectLst>
            <a:reflection blurRad="6350" stA="50000" endA="300" endPos="55500" dist="101600" dir="5400000" sy="-100000" algn="bl" rotWithShape="0"/>
          </a:effectLst>
        </p:spPr>
      </p:pic>
      <p:pic>
        <p:nvPicPr>
          <p:cNvPr id="10" name="9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928694"/>
            <a:ext cx="2023876" cy="928670"/>
          </a:xfrm>
          <a:prstGeom prst="rect">
            <a:avLst/>
          </a:prstGeom>
          <a:effectLst>
            <a:reflection blurRad="6350" stA="50000" endA="300" endPos="55500" dist="101600" dir="5400000" sy="-100000" algn="bl" rotWithShape="0"/>
          </a:effectLst>
        </p:spPr>
      </p:pic>
      <p:pic>
        <p:nvPicPr>
          <p:cNvPr id="11" name="10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1357298"/>
            <a:ext cx="2023876" cy="862385"/>
          </a:xfrm>
          <a:prstGeom prst="rect">
            <a:avLst/>
          </a:prstGeom>
          <a:effectLst>
            <a:reflection blurRad="6350" stA="50000" endA="300" endPos="55500" dist="101600" dir="5400000" sy="-100000" algn="bl" rotWithShape="0"/>
          </a:effectLst>
        </p:spPr>
      </p:pic>
      <p:pic>
        <p:nvPicPr>
          <p:cNvPr id="12" name="11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1357298"/>
            <a:ext cx="2023876" cy="857256"/>
          </a:xfrm>
          <a:prstGeom prst="rect">
            <a:avLst/>
          </a:prstGeom>
          <a:effectLst>
            <a:reflection blurRad="6350" stA="50000" endA="300" endPos="55500" dist="101600" dir="5400000" sy="-100000" algn="bl" rotWithShape="0"/>
          </a:effectLst>
        </p:spPr>
      </p:pic>
      <p:pic>
        <p:nvPicPr>
          <p:cNvPr id="13" name="1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1785950"/>
            <a:ext cx="2023876" cy="862385"/>
          </a:xfrm>
          <a:prstGeom prst="rect">
            <a:avLst/>
          </a:prstGeom>
          <a:effectLst>
            <a:reflection blurRad="6350" stA="50000" endA="300" endPos="55500" dist="101600" dir="5400000" sy="-100000" algn="bl" rotWithShape="0"/>
          </a:effectLst>
        </p:spPr>
      </p:pic>
      <p:pic>
        <p:nvPicPr>
          <p:cNvPr id="14" name="13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1785950"/>
            <a:ext cx="2023876" cy="928670"/>
          </a:xfrm>
          <a:prstGeom prst="rect">
            <a:avLst/>
          </a:prstGeom>
          <a:effectLst>
            <a:reflection blurRad="6350" stA="50000" endA="300" endPos="55500" dist="101600" dir="5400000" sy="-100000" algn="bl" rotWithShape="0"/>
          </a:effectLst>
        </p:spPr>
      </p:pic>
      <p:pic>
        <p:nvPicPr>
          <p:cNvPr id="15" name="1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2214554"/>
            <a:ext cx="2023876" cy="862385"/>
          </a:xfrm>
          <a:prstGeom prst="rect">
            <a:avLst/>
          </a:prstGeom>
          <a:effectLst>
            <a:reflection blurRad="6350" stA="50000" endA="300" endPos="55500" dist="101600" dir="5400000" sy="-100000" algn="bl" rotWithShape="0"/>
          </a:effectLst>
        </p:spPr>
      </p:pic>
      <p:pic>
        <p:nvPicPr>
          <p:cNvPr id="16" name="15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2214554"/>
            <a:ext cx="2023876" cy="857256"/>
          </a:xfrm>
          <a:prstGeom prst="rect">
            <a:avLst/>
          </a:prstGeom>
          <a:effectLst>
            <a:reflection blurRad="6350" stA="50000" endA="300" endPos="55500" dist="101600" dir="5400000" sy="-100000" algn="bl" rotWithShape="0"/>
          </a:effectLst>
        </p:spPr>
      </p:pic>
      <p:pic>
        <p:nvPicPr>
          <p:cNvPr id="17" name="1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2714644"/>
            <a:ext cx="2023876" cy="862385"/>
          </a:xfrm>
          <a:prstGeom prst="rect">
            <a:avLst/>
          </a:prstGeom>
          <a:effectLst>
            <a:reflection blurRad="6350" stA="50000" endA="300" endPos="55500" dist="101600" dir="5400000" sy="-100000" algn="bl" rotWithShape="0"/>
          </a:effectLst>
        </p:spPr>
      </p:pic>
      <p:pic>
        <p:nvPicPr>
          <p:cNvPr id="18" name="17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2714644"/>
            <a:ext cx="2023876" cy="928670"/>
          </a:xfrm>
          <a:prstGeom prst="rect">
            <a:avLst/>
          </a:prstGeom>
          <a:effectLst>
            <a:reflection blurRad="6350" stA="50000" endA="300" endPos="55500" dist="101600" dir="5400000" sy="-100000" algn="bl" rotWithShape="0"/>
          </a:effectLst>
        </p:spPr>
      </p:pic>
      <p:pic>
        <p:nvPicPr>
          <p:cNvPr id="19" name="1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3143248"/>
            <a:ext cx="2023876" cy="862385"/>
          </a:xfrm>
          <a:prstGeom prst="rect">
            <a:avLst/>
          </a:prstGeom>
          <a:effectLst>
            <a:reflection blurRad="6350" stA="50000" endA="300" endPos="55500" dist="101600" dir="5400000" sy="-100000" algn="bl" rotWithShape="0"/>
          </a:effectLst>
        </p:spPr>
      </p:pic>
      <p:pic>
        <p:nvPicPr>
          <p:cNvPr id="20" name="19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3143248"/>
            <a:ext cx="2023876" cy="857256"/>
          </a:xfrm>
          <a:prstGeom prst="rect">
            <a:avLst/>
          </a:prstGeom>
          <a:effectLst>
            <a:reflection blurRad="6350" stA="50000" endA="300" endPos="55500" dist="101600" dir="5400000" sy="-100000" algn="bl" rotWithShape="0"/>
          </a:effectLst>
        </p:spPr>
      </p:pic>
      <p:pic>
        <p:nvPicPr>
          <p:cNvPr id="21" name="20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3571900"/>
            <a:ext cx="2023876" cy="862385"/>
          </a:xfrm>
          <a:prstGeom prst="rect">
            <a:avLst/>
          </a:prstGeom>
          <a:effectLst>
            <a:reflection blurRad="6350" stA="50000" endA="300" endPos="55500" dist="101600" dir="5400000" sy="-100000" algn="bl" rotWithShape="0"/>
          </a:effectLst>
        </p:spPr>
      </p:pic>
      <p:pic>
        <p:nvPicPr>
          <p:cNvPr id="22" name="21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3571900"/>
            <a:ext cx="2023876" cy="928670"/>
          </a:xfrm>
          <a:prstGeom prst="rect">
            <a:avLst/>
          </a:prstGeom>
          <a:effectLst>
            <a:reflection blurRad="6350" stA="50000" endA="300" endPos="55500" dist="101600" dir="5400000" sy="-100000" algn="bl" rotWithShape="0"/>
          </a:effectLst>
        </p:spPr>
      </p:pic>
      <p:pic>
        <p:nvPicPr>
          <p:cNvPr id="23" name="2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000504"/>
            <a:ext cx="2023876" cy="862385"/>
          </a:xfrm>
          <a:prstGeom prst="rect">
            <a:avLst/>
          </a:prstGeom>
          <a:effectLst>
            <a:reflection blurRad="6350" stA="50000" endA="300" endPos="55500" dist="101600" dir="5400000" sy="-100000" algn="bl" rotWithShape="0"/>
          </a:effectLst>
        </p:spPr>
      </p:pic>
      <p:pic>
        <p:nvPicPr>
          <p:cNvPr id="24" name="23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4000504"/>
            <a:ext cx="2023876" cy="857256"/>
          </a:xfrm>
          <a:prstGeom prst="rect">
            <a:avLst/>
          </a:prstGeom>
          <a:effectLst>
            <a:reflection blurRad="6350" stA="50000" endA="300" endPos="55500" dist="101600" dir="5400000" sy="-100000" algn="bl" rotWithShape="0"/>
          </a:effectLst>
        </p:spPr>
      </p:pic>
      <p:pic>
        <p:nvPicPr>
          <p:cNvPr id="25" name="2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500594"/>
            <a:ext cx="2023876" cy="862385"/>
          </a:xfrm>
          <a:prstGeom prst="rect">
            <a:avLst/>
          </a:prstGeom>
          <a:effectLst>
            <a:reflection blurRad="6350" stA="50000" endA="300" endPos="55500" dist="101600" dir="5400000" sy="-100000" algn="bl" rotWithShape="0"/>
          </a:effectLst>
        </p:spPr>
      </p:pic>
      <p:pic>
        <p:nvPicPr>
          <p:cNvPr id="26" name="25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4500594"/>
            <a:ext cx="2023876" cy="928670"/>
          </a:xfrm>
          <a:prstGeom prst="rect">
            <a:avLst/>
          </a:prstGeom>
          <a:effectLst>
            <a:reflection blurRad="6350" stA="50000" endA="300" endPos="55500" dist="101600" dir="5400000" sy="-100000" algn="bl" rotWithShape="0"/>
          </a:effectLst>
        </p:spPr>
      </p:pic>
      <p:pic>
        <p:nvPicPr>
          <p:cNvPr id="27" name="2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4929198"/>
            <a:ext cx="2023876" cy="862385"/>
          </a:xfrm>
          <a:prstGeom prst="rect">
            <a:avLst/>
          </a:prstGeom>
          <a:effectLst>
            <a:reflection blurRad="6350" stA="50000" endA="300" endPos="55500" dist="101600" dir="5400000" sy="-100000" algn="bl" rotWithShape="0"/>
          </a:effectLst>
        </p:spPr>
      </p:pic>
      <p:pic>
        <p:nvPicPr>
          <p:cNvPr id="28" name="27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4929198"/>
            <a:ext cx="2023876" cy="857256"/>
          </a:xfrm>
          <a:prstGeom prst="rect">
            <a:avLst/>
          </a:prstGeom>
          <a:effectLst>
            <a:reflection blurRad="6350" stA="50000" endA="300" endPos="55500" dist="101600" dir="5400000" sy="-100000" algn="bl" rotWithShape="0"/>
          </a:effectLst>
        </p:spPr>
      </p:pic>
      <p:pic>
        <p:nvPicPr>
          <p:cNvPr id="29" name="2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5357850"/>
            <a:ext cx="2023876" cy="862385"/>
          </a:xfrm>
          <a:prstGeom prst="rect">
            <a:avLst/>
          </a:prstGeom>
          <a:effectLst>
            <a:reflection blurRad="6350" stA="50000" endA="300" endPos="55500" dist="101600" dir="5400000" sy="-100000" algn="bl" rotWithShape="0"/>
          </a:effectLst>
        </p:spPr>
      </p:pic>
      <p:pic>
        <p:nvPicPr>
          <p:cNvPr id="30" name="29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5357850"/>
            <a:ext cx="2023876" cy="928670"/>
          </a:xfrm>
          <a:prstGeom prst="rect">
            <a:avLst/>
          </a:prstGeom>
          <a:effectLst>
            <a:reflection blurRad="6350" stA="50000" endA="300" endPos="55500" dist="101600" dir="5400000" sy="-100000" algn="bl" rotWithShape="0"/>
          </a:effectLst>
        </p:spPr>
      </p:pic>
      <p:pic>
        <p:nvPicPr>
          <p:cNvPr id="31" name="30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5786454"/>
            <a:ext cx="2023876" cy="862385"/>
          </a:xfrm>
          <a:prstGeom prst="rect">
            <a:avLst/>
          </a:prstGeom>
          <a:effectLst>
            <a:reflection blurRad="6350" stA="50000" endA="300" endPos="55500" dist="101600" dir="5400000" sy="-100000" algn="bl" rotWithShape="0"/>
          </a:effectLst>
        </p:spPr>
      </p:pic>
      <p:pic>
        <p:nvPicPr>
          <p:cNvPr id="32" name="31 Imagen" descr="lineas.png"/>
          <p:cNvPicPr>
            <a:picLocks noChangeAspect="1"/>
          </p:cNvPicPr>
          <p:nvPr/>
        </p:nvPicPr>
        <p:blipFill>
          <a:blip r:embed="rId5" cstate="print">
            <a:duotone>
              <a:prstClr val="black"/>
              <a:schemeClr val="accent6">
                <a:tint val="45000"/>
                <a:satMod val="400000"/>
              </a:schemeClr>
            </a:duotone>
            <a:lum contrast="40000"/>
          </a:blip>
          <a:stretch>
            <a:fillRect/>
          </a:stretch>
        </p:blipFill>
        <p:spPr>
          <a:xfrm flipV="1">
            <a:off x="4572000" y="5786454"/>
            <a:ext cx="2023876" cy="857256"/>
          </a:xfrm>
          <a:prstGeom prst="rect">
            <a:avLst/>
          </a:prstGeom>
          <a:effectLst>
            <a:reflection blurRad="6350" stA="50000" endA="300" endPos="55500" dist="101600" dir="5400000" sy="-100000" algn="bl" rotWithShape="0"/>
          </a:effectLst>
        </p:spPr>
      </p:pic>
      <p:pic>
        <p:nvPicPr>
          <p:cNvPr id="33" name="3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36" y="6286544"/>
            <a:ext cx="2023876" cy="862385"/>
          </a:xfrm>
          <a:prstGeom prst="rect">
            <a:avLst/>
          </a:prstGeom>
          <a:effectLst>
            <a:reflection blurRad="6350" stA="50000" endA="300" endPos="55500" dist="101600" dir="5400000" sy="-100000" algn="bl" rotWithShape="0"/>
          </a:effectLst>
        </p:spPr>
      </p:pic>
      <p:pic>
        <p:nvPicPr>
          <p:cNvPr id="34" name="33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V="1">
            <a:off x="4572000" y="6286544"/>
            <a:ext cx="2023876" cy="928670"/>
          </a:xfrm>
          <a:prstGeom prst="rect">
            <a:avLst/>
          </a:prstGeom>
          <a:effectLst>
            <a:reflection blurRad="6350" stA="50000" endA="300" endPos="55500" dist="101600" dir="5400000" sy="-100000" algn="bl" rotWithShape="0"/>
          </a:effectLst>
        </p:spPr>
      </p:pic>
      <p:sp>
        <p:nvSpPr>
          <p:cNvPr id="35" name="34 Rectángulo"/>
          <p:cNvSpPr/>
          <p:nvPr/>
        </p:nvSpPr>
        <p:spPr>
          <a:xfrm>
            <a:off x="-571568" y="0"/>
            <a:ext cx="10072790" cy="778671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ppt_x"/>
                                          </p:val>
                                        </p:tav>
                                        <p:tav tm="100000">
                                          <p:val>
                                            <p:strVal val="#ppt_x"/>
                                          </p:val>
                                        </p:tav>
                                      </p:tavLst>
                                    </p:anim>
                                    <p:anim calcmode="lin" valueType="num">
                                      <p:cBhvr additive="base">
                                        <p:cTn id="75" dur="2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ppt_x"/>
                                          </p:val>
                                        </p:tav>
                                        <p:tav tm="100000">
                                          <p:val>
                                            <p:strVal val="#ppt_x"/>
                                          </p:val>
                                        </p:tav>
                                      </p:tavLst>
                                    </p:anim>
                                    <p:anim calcmode="lin" valueType="num">
                                      <p:cBhvr additive="base">
                                        <p:cTn id="79" dur="2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2000" fill="hold"/>
                                        <p:tgtEl>
                                          <p:spTgt spid="23"/>
                                        </p:tgtEl>
                                        <p:attrNameLst>
                                          <p:attrName>ppt_x</p:attrName>
                                        </p:attrNameLst>
                                      </p:cBhvr>
                                      <p:tavLst>
                                        <p:tav tm="0">
                                          <p:val>
                                            <p:strVal val="#ppt_x"/>
                                          </p:val>
                                        </p:tav>
                                        <p:tav tm="100000">
                                          <p:val>
                                            <p:strVal val="#ppt_x"/>
                                          </p:val>
                                        </p:tav>
                                      </p:tavLst>
                                    </p:anim>
                                    <p:anim calcmode="lin" valueType="num">
                                      <p:cBhvr additive="base">
                                        <p:cTn id="83" dur="2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2000" fill="hold"/>
                                        <p:tgtEl>
                                          <p:spTgt spid="24"/>
                                        </p:tgtEl>
                                        <p:attrNameLst>
                                          <p:attrName>ppt_x</p:attrName>
                                        </p:attrNameLst>
                                      </p:cBhvr>
                                      <p:tavLst>
                                        <p:tav tm="0">
                                          <p:val>
                                            <p:strVal val="#ppt_x"/>
                                          </p:val>
                                        </p:tav>
                                        <p:tav tm="100000">
                                          <p:val>
                                            <p:strVal val="#ppt_x"/>
                                          </p:val>
                                        </p:tav>
                                      </p:tavLst>
                                    </p:anim>
                                    <p:anim calcmode="lin" valueType="num">
                                      <p:cBhvr additive="base">
                                        <p:cTn id="87" dur="2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2000" fill="hold"/>
                                        <p:tgtEl>
                                          <p:spTgt spid="25"/>
                                        </p:tgtEl>
                                        <p:attrNameLst>
                                          <p:attrName>ppt_x</p:attrName>
                                        </p:attrNameLst>
                                      </p:cBhvr>
                                      <p:tavLst>
                                        <p:tav tm="0">
                                          <p:val>
                                            <p:strVal val="#ppt_x"/>
                                          </p:val>
                                        </p:tav>
                                        <p:tav tm="100000">
                                          <p:val>
                                            <p:strVal val="#ppt_x"/>
                                          </p:val>
                                        </p:tav>
                                      </p:tavLst>
                                    </p:anim>
                                    <p:anim calcmode="lin" valueType="num">
                                      <p:cBhvr additive="base">
                                        <p:cTn id="91" dur="2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ppt_x"/>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ppt_x"/>
                                          </p:val>
                                        </p:tav>
                                        <p:tav tm="100000">
                                          <p:val>
                                            <p:strVal val="#ppt_x"/>
                                          </p:val>
                                        </p:tav>
                                      </p:tavLst>
                                    </p:anim>
                                    <p:anim calcmode="lin" valueType="num">
                                      <p:cBhvr additive="base">
                                        <p:cTn id="99" dur="2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2000" fill="hold"/>
                                        <p:tgtEl>
                                          <p:spTgt spid="29"/>
                                        </p:tgtEl>
                                        <p:attrNameLst>
                                          <p:attrName>ppt_x</p:attrName>
                                        </p:attrNameLst>
                                      </p:cBhvr>
                                      <p:tavLst>
                                        <p:tav tm="0">
                                          <p:val>
                                            <p:strVal val="#ppt_x"/>
                                          </p:val>
                                        </p:tav>
                                        <p:tav tm="100000">
                                          <p:val>
                                            <p:strVal val="#ppt_x"/>
                                          </p:val>
                                        </p:tav>
                                      </p:tavLst>
                                    </p:anim>
                                    <p:anim calcmode="lin" valueType="num">
                                      <p:cBhvr additive="base">
                                        <p:cTn id="107" dur="2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2000" fill="hold"/>
                                        <p:tgtEl>
                                          <p:spTgt spid="30"/>
                                        </p:tgtEl>
                                        <p:attrNameLst>
                                          <p:attrName>ppt_x</p:attrName>
                                        </p:attrNameLst>
                                      </p:cBhvr>
                                      <p:tavLst>
                                        <p:tav tm="0">
                                          <p:val>
                                            <p:strVal val="#ppt_x"/>
                                          </p:val>
                                        </p:tav>
                                        <p:tav tm="100000">
                                          <p:val>
                                            <p:strVal val="#ppt_x"/>
                                          </p:val>
                                        </p:tav>
                                      </p:tavLst>
                                    </p:anim>
                                    <p:anim calcmode="lin" valueType="num">
                                      <p:cBhvr additive="base">
                                        <p:cTn id="111" dur="2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2000" fill="hold"/>
                                        <p:tgtEl>
                                          <p:spTgt spid="31"/>
                                        </p:tgtEl>
                                        <p:attrNameLst>
                                          <p:attrName>ppt_x</p:attrName>
                                        </p:attrNameLst>
                                      </p:cBhvr>
                                      <p:tavLst>
                                        <p:tav tm="0">
                                          <p:val>
                                            <p:strVal val="#ppt_x"/>
                                          </p:val>
                                        </p:tav>
                                        <p:tav tm="100000">
                                          <p:val>
                                            <p:strVal val="#ppt_x"/>
                                          </p:val>
                                        </p:tav>
                                      </p:tavLst>
                                    </p:anim>
                                    <p:anim calcmode="lin" valueType="num">
                                      <p:cBhvr additive="base">
                                        <p:cTn id="115" dur="2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2000" fill="hold"/>
                                        <p:tgtEl>
                                          <p:spTgt spid="32"/>
                                        </p:tgtEl>
                                        <p:attrNameLst>
                                          <p:attrName>ppt_x</p:attrName>
                                        </p:attrNameLst>
                                      </p:cBhvr>
                                      <p:tavLst>
                                        <p:tav tm="0">
                                          <p:val>
                                            <p:strVal val="#ppt_x"/>
                                          </p:val>
                                        </p:tav>
                                        <p:tav tm="100000">
                                          <p:val>
                                            <p:strVal val="#ppt_x"/>
                                          </p:val>
                                        </p:tav>
                                      </p:tavLst>
                                    </p:anim>
                                    <p:anim calcmode="lin" valueType="num">
                                      <p:cBhvr additive="base">
                                        <p:cTn id="119" dur="2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2000" fill="hold"/>
                                        <p:tgtEl>
                                          <p:spTgt spid="33"/>
                                        </p:tgtEl>
                                        <p:attrNameLst>
                                          <p:attrName>ppt_x</p:attrName>
                                        </p:attrNameLst>
                                      </p:cBhvr>
                                      <p:tavLst>
                                        <p:tav tm="0">
                                          <p:val>
                                            <p:strVal val="#ppt_x"/>
                                          </p:val>
                                        </p:tav>
                                        <p:tav tm="100000">
                                          <p:val>
                                            <p:strVal val="#ppt_x"/>
                                          </p:val>
                                        </p:tav>
                                      </p:tavLst>
                                    </p:anim>
                                    <p:anim calcmode="lin" valueType="num">
                                      <p:cBhvr additive="base">
                                        <p:cTn id="123" dur="2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2000" fill="hold"/>
                                        <p:tgtEl>
                                          <p:spTgt spid="34"/>
                                        </p:tgtEl>
                                        <p:attrNameLst>
                                          <p:attrName>ppt_x</p:attrName>
                                        </p:attrNameLst>
                                      </p:cBhvr>
                                      <p:tavLst>
                                        <p:tav tm="0">
                                          <p:val>
                                            <p:strVal val="#ppt_x"/>
                                          </p:val>
                                        </p:tav>
                                        <p:tav tm="100000">
                                          <p:val>
                                            <p:strVal val="#ppt_x"/>
                                          </p:val>
                                        </p:tav>
                                      </p:tavLst>
                                    </p:anim>
                                    <p:anim calcmode="lin" valueType="num">
                                      <p:cBhvr additive="base">
                                        <p:cTn id="127" dur="2000" fill="hold"/>
                                        <p:tgtEl>
                                          <p:spTgt spid="34"/>
                                        </p:tgtEl>
                                        <p:attrNameLst>
                                          <p:attrName>ppt_y</p:attrName>
                                        </p:attrNameLst>
                                      </p:cBhvr>
                                      <p:tavLst>
                                        <p:tav tm="0">
                                          <p:val>
                                            <p:strVal val="1+#ppt_h/2"/>
                                          </p:val>
                                        </p:tav>
                                        <p:tav tm="100000">
                                          <p:val>
                                            <p:strVal val="#ppt_y"/>
                                          </p:val>
                                        </p:tav>
                                      </p:tavLst>
                                    </p:anim>
                                  </p:childTnLst>
                                </p:cTn>
                              </p:par>
                              <p:par>
                                <p:cTn id="128" presetID="18" presetClass="entr" presetSubtype="3"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strips(upRight)">
                                      <p:cBhvr>
                                        <p:cTn id="130" dur="2000"/>
                                        <p:tgtEl>
                                          <p:spTgt spid="5"/>
                                        </p:tgtEl>
                                      </p:cBhvr>
                                    </p:animEffect>
                                  </p:childTnLst>
                                </p:cTn>
                              </p:par>
                              <p:par>
                                <p:cTn id="131" presetID="18" presetClass="entr" presetSubtype="3"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strips(upRight)">
                                      <p:cBhvr>
                                        <p:cTn id="133" dur="2000"/>
                                        <p:tgtEl>
                                          <p:spTgt spid="7"/>
                                        </p:tgtEl>
                                      </p:cBhvr>
                                    </p:animEffect>
                                  </p:childTnLst>
                                </p:cTn>
                              </p:par>
                              <p:par>
                                <p:cTn id="134" presetID="18" presetClass="entr" presetSubtype="3" fill="hold"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strips(upRight)">
                                      <p:cBhvr>
                                        <p:cTn id="136" dur="2000"/>
                                        <p:tgtEl>
                                          <p:spTgt spid="9"/>
                                        </p:tgtEl>
                                      </p:cBhvr>
                                    </p:animEffect>
                                  </p:childTnLst>
                                </p:cTn>
                              </p:par>
                              <p:par>
                                <p:cTn id="137" presetID="18" presetClass="entr" presetSubtype="3"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Effect transition="in" filter="strips(upRight)">
                                      <p:cBhvr>
                                        <p:cTn id="139" dur="2000"/>
                                        <p:tgtEl>
                                          <p:spTgt spid="11"/>
                                        </p:tgtEl>
                                      </p:cBhvr>
                                    </p:animEffect>
                                  </p:childTnLst>
                                </p:cTn>
                              </p:par>
                              <p:par>
                                <p:cTn id="140" presetID="18" presetClass="entr" presetSubtype="3" fill="hold"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strips(upRight)">
                                      <p:cBhvr>
                                        <p:cTn id="142" dur="2000"/>
                                        <p:tgtEl>
                                          <p:spTgt spid="13"/>
                                        </p:tgtEl>
                                      </p:cBhvr>
                                    </p:animEffect>
                                  </p:childTnLst>
                                </p:cTn>
                              </p:par>
                              <p:par>
                                <p:cTn id="143" presetID="18" presetClass="entr" presetSubtype="3"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strips(upRight)">
                                      <p:cBhvr>
                                        <p:cTn id="145" dur="2000"/>
                                        <p:tgtEl>
                                          <p:spTgt spid="15"/>
                                        </p:tgtEl>
                                      </p:cBhvr>
                                    </p:animEffect>
                                  </p:childTnLst>
                                </p:cTn>
                              </p:par>
                              <p:par>
                                <p:cTn id="146" presetID="18" presetClass="entr" presetSubtype="3"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strips(upRight)">
                                      <p:cBhvr>
                                        <p:cTn id="148" dur="2000"/>
                                        <p:tgtEl>
                                          <p:spTgt spid="17"/>
                                        </p:tgtEl>
                                      </p:cBhvr>
                                    </p:animEffect>
                                  </p:childTnLst>
                                </p:cTn>
                              </p:par>
                              <p:par>
                                <p:cTn id="149" presetID="18" presetClass="entr" presetSubtype="3"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strips(upRight)">
                                      <p:cBhvr>
                                        <p:cTn id="151" dur="2000"/>
                                        <p:tgtEl>
                                          <p:spTgt spid="19"/>
                                        </p:tgtEl>
                                      </p:cBhvr>
                                    </p:animEffect>
                                  </p:childTnLst>
                                </p:cTn>
                              </p:par>
                              <p:par>
                                <p:cTn id="152" presetID="18" presetClass="entr" presetSubtype="3" fill="hold"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strips(upRight)">
                                      <p:cBhvr>
                                        <p:cTn id="154" dur="2000"/>
                                        <p:tgtEl>
                                          <p:spTgt spid="21"/>
                                        </p:tgtEl>
                                      </p:cBhvr>
                                    </p:animEffect>
                                  </p:childTnLst>
                                </p:cTn>
                              </p:par>
                              <p:par>
                                <p:cTn id="155" presetID="18" presetClass="entr" presetSubtype="3" fill="hold" nodeType="with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upRight)">
                                      <p:cBhvr>
                                        <p:cTn id="157" dur="2000"/>
                                        <p:tgtEl>
                                          <p:spTgt spid="23"/>
                                        </p:tgtEl>
                                      </p:cBhvr>
                                    </p:animEffect>
                                  </p:childTnLst>
                                </p:cTn>
                              </p:par>
                              <p:par>
                                <p:cTn id="158" presetID="18" presetClass="entr" presetSubtype="3" fill="hold" nodeType="withEffect">
                                  <p:stCondLst>
                                    <p:cond delay="0"/>
                                  </p:stCondLst>
                                  <p:childTnLst>
                                    <p:set>
                                      <p:cBhvr>
                                        <p:cTn id="159" dur="1" fill="hold">
                                          <p:stCondLst>
                                            <p:cond delay="0"/>
                                          </p:stCondLst>
                                        </p:cTn>
                                        <p:tgtEl>
                                          <p:spTgt spid="25"/>
                                        </p:tgtEl>
                                        <p:attrNameLst>
                                          <p:attrName>style.visibility</p:attrName>
                                        </p:attrNameLst>
                                      </p:cBhvr>
                                      <p:to>
                                        <p:strVal val="visible"/>
                                      </p:to>
                                    </p:set>
                                    <p:animEffect transition="in" filter="strips(upRight)">
                                      <p:cBhvr>
                                        <p:cTn id="160" dur="2000"/>
                                        <p:tgtEl>
                                          <p:spTgt spid="25"/>
                                        </p:tgtEl>
                                      </p:cBhvr>
                                    </p:animEffect>
                                  </p:childTnLst>
                                </p:cTn>
                              </p:par>
                              <p:par>
                                <p:cTn id="161" presetID="18"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strips(upRight)">
                                      <p:cBhvr>
                                        <p:cTn id="163" dur="2000"/>
                                        <p:tgtEl>
                                          <p:spTgt spid="27"/>
                                        </p:tgtEl>
                                      </p:cBhvr>
                                    </p:animEffect>
                                  </p:childTnLst>
                                </p:cTn>
                              </p:par>
                              <p:par>
                                <p:cTn id="164" presetID="18" presetClass="entr" presetSubtype="3"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strips(upRight)">
                                      <p:cBhvr>
                                        <p:cTn id="166" dur="2000"/>
                                        <p:tgtEl>
                                          <p:spTgt spid="29"/>
                                        </p:tgtEl>
                                      </p:cBhvr>
                                    </p:animEffect>
                                  </p:childTnLst>
                                </p:cTn>
                              </p:par>
                              <p:par>
                                <p:cTn id="167" presetID="18" presetClass="entr" presetSubtype="3" fill="hold" nodeType="withEffect">
                                  <p:stCondLst>
                                    <p:cond delay="0"/>
                                  </p:stCondLst>
                                  <p:childTnLst>
                                    <p:set>
                                      <p:cBhvr>
                                        <p:cTn id="168" dur="1" fill="hold">
                                          <p:stCondLst>
                                            <p:cond delay="0"/>
                                          </p:stCondLst>
                                        </p:cTn>
                                        <p:tgtEl>
                                          <p:spTgt spid="31"/>
                                        </p:tgtEl>
                                        <p:attrNameLst>
                                          <p:attrName>style.visibility</p:attrName>
                                        </p:attrNameLst>
                                      </p:cBhvr>
                                      <p:to>
                                        <p:strVal val="visible"/>
                                      </p:to>
                                    </p:set>
                                    <p:animEffect transition="in" filter="strips(upRight)">
                                      <p:cBhvr>
                                        <p:cTn id="169" dur="2000"/>
                                        <p:tgtEl>
                                          <p:spTgt spid="31"/>
                                        </p:tgtEl>
                                      </p:cBhvr>
                                    </p:animEffect>
                                  </p:childTnLst>
                                </p:cTn>
                              </p:par>
                              <p:par>
                                <p:cTn id="170" presetID="18" presetClass="entr" presetSubtype="3" fill="hold" nodeType="withEffect">
                                  <p:stCondLst>
                                    <p:cond delay="0"/>
                                  </p:stCondLst>
                                  <p:childTnLst>
                                    <p:set>
                                      <p:cBhvr>
                                        <p:cTn id="171" dur="1" fill="hold">
                                          <p:stCondLst>
                                            <p:cond delay="0"/>
                                          </p:stCondLst>
                                        </p:cTn>
                                        <p:tgtEl>
                                          <p:spTgt spid="33"/>
                                        </p:tgtEl>
                                        <p:attrNameLst>
                                          <p:attrName>style.visibility</p:attrName>
                                        </p:attrNameLst>
                                      </p:cBhvr>
                                      <p:to>
                                        <p:strVal val="visible"/>
                                      </p:to>
                                    </p:set>
                                    <p:animEffect transition="in" filter="strips(upRight)">
                                      <p:cBhvr>
                                        <p:cTn id="172" dur="2000"/>
                                        <p:tgtEl>
                                          <p:spTgt spid="33"/>
                                        </p:tgtEl>
                                      </p:cBhvr>
                                    </p:animEffect>
                                  </p:childTnLst>
                                </p:cTn>
                              </p:par>
                              <p:par>
                                <p:cTn id="173" presetID="18" presetClass="entr" presetSubtype="9"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Effect transition="in" filter="strips(upLeft)">
                                      <p:cBhvr>
                                        <p:cTn id="175" dur="2000"/>
                                        <p:tgtEl>
                                          <p:spTgt spid="6"/>
                                        </p:tgtEl>
                                      </p:cBhvr>
                                    </p:animEffect>
                                  </p:childTnLst>
                                </p:cTn>
                              </p:par>
                              <p:par>
                                <p:cTn id="176" presetID="18" presetClass="entr" presetSubtype="9" fill="hold" nodeType="withEffect">
                                  <p:stCondLst>
                                    <p:cond delay="0"/>
                                  </p:stCondLst>
                                  <p:childTnLst>
                                    <p:set>
                                      <p:cBhvr>
                                        <p:cTn id="177" dur="1" fill="hold">
                                          <p:stCondLst>
                                            <p:cond delay="0"/>
                                          </p:stCondLst>
                                        </p:cTn>
                                        <p:tgtEl>
                                          <p:spTgt spid="8"/>
                                        </p:tgtEl>
                                        <p:attrNameLst>
                                          <p:attrName>style.visibility</p:attrName>
                                        </p:attrNameLst>
                                      </p:cBhvr>
                                      <p:to>
                                        <p:strVal val="visible"/>
                                      </p:to>
                                    </p:set>
                                    <p:animEffect transition="in" filter="strips(upLeft)">
                                      <p:cBhvr>
                                        <p:cTn id="178" dur="2000"/>
                                        <p:tgtEl>
                                          <p:spTgt spid="8"/>
                                        </p:tgtEl>
                                      </p:cBhvr>
                                    </p:animEffect>
                                  </p:childTnLst>
                                </p:cTn>
                              </p:par>
                              <p:par>
                                <p:cTn id="179" presetID="18" presetClass="entr" presetSubtype="9"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strips(upLeft)">
                                      <p:cBhvr>
                                        <p:cTn id="181" dur="2000"/>
                                        <p:tgtEl>
                                          <p:spTgt spid="10"/>
                                        </p:tgtEl>
                                      </p:cBhvr>
                                    </p:animEffect>
                                  </p:childTnLst>
                                </p:cTn>
                              </p:par>
                              <p:par>
                                <p:cTn id="182" presetID="18" presetClass="entr" presetSubtype="9" fill="hold" nodeType="withEffect">
                                  <p:stCondLst>
                                    <p:cond delay="0"/>
                                  </p:stCondLst>
                                  <p:childTnLst>
                                    <p:set>
                                      <p:cBhvr>
                                        <p:cTn id="183" dur="1" fill="hold">
                                          <p:stCondLst>
                                            <p:cond delay="0"/>
                                          </p:stCondLst>
                                        </p:cTn>
                                        <p:tgtEl>
                                          <p:spTgt spid="12"/>
                                        </p:tgtEl>
                                        <p:attrNameLst>
                                          <p:attrName>style.visibility</p:attrName>
                                        </p:attrNameLst>
                                      </p:cBhvr>
                                      <p:to>
                                        <p:strVal val="visible"/>
                                      </p:to>
                                    </p:set>
                                    <p:animEffect transition="in" filter="strips(upLeft)">
                                      <p:cBhvr>
                                        <p:cTn id="184" dur="2000"/>
                                        <p:tgtEl>
                                          <p:spTgt spid="12"/>
                                        </p:tgtEl>
                                      </p:cBhvr>
                                    </p:animEffect>
                                  </p:childTnLst>
                                </p:cTn>
                              </p:par>
                              <p:par>
                                <p:cTn id="185" presetID="18" presetClass="entr" presetSubtype="9" fill="hold"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strips(upLeft)">
                                      <p:cBhvr>
                                        <p:cTn id="187" dur="2000"/>
                                        <p:tgtEl>
                                          <p:spTgt spid="14"/>
                                        </p:tgtEl>
                                      </p:cBhvr>
                                    </p:animEffect>
                                  </p:childTnLst>
                                </p:cTn>
                              </p:par>
                              <p:par>
                                <p:cTn id="188" presetID="18" presetClass="entr" presetSubtype="9"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strips(upLeft)">
                                      <p:cBhvr>
                                        <p:cTn id="190" dur="2000"/>
                                        <p:tgtEl>
                                          <p:spTgt spid="16"/>
                                        </p:tgtEl>
                                      </p:cBhvr>
                                    </p:animEffect>
                                  </p:childTnLst>
                                </p:cTn>
                              </p:par>
                              <p:par>
                                <p:cTn id="191" presetID="18" presetClass="entr" presetSubtype="9" fill="hold"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strips(upLeft)">
                                      <p:cBhvr>
                                        <p:cTn id="193" dur="2000"/>
                                        <p:tgtEl>
                                          <p:spTgt spid="18"/>
                                        </p:tgtEl>
                                      </p:cBhvr>
                                    </p:animEffect>
                                  </p:childTnLst>
                                </p:cTn>
                              </p:par>
                              <p:par>
                                <p:cTn id="194" presetID="18" presetClass="entr" presetSubtype="9" fill="hold" nodeType="withEffect">
                                  <p:stCondLst>
                                    <p:cond delay="0"/>
                                  </p:stCondLst>
                                  <p:childTnLst>
                                    <p:set>
                                      <p:cBhvr>
                                        <p:cTn id="195" dur="1" fill="hold">
                                          <p:stCondLst>
                                            <p:cond delay="0"/>
                                          </p:stCondLst>
                                        </p:cTn>
                                        <p:tgtEl>
                                          <p:spTgt spid="20"/>
                                        </p:tgtEl>
                                        <p:attrNameLst>
                                          <p:attrName>style.visibility</p:attrName>
                                        </p:attrNameLst>
                                      </p:cBhvr>
                                      <p:to>
                                        <p:strVal val="visible"/>
                                      </p:to>
                                    </p:set>
                                    <p:animEffect transition="in" filter="strips(upLeft)">
                                      <p:cBhvr>
                                        <p:cTn id="196" dur="2000"/>
                                        <p:tgtEl>
                                          <p:spTgt spid="20"/>
                                        </p:tgtEl>
                                      </p:cBhvr>
                                    </p:animEffect>
                                  </p:childTnLst>
                                </p:cTn>
                              </p:par>
                              <p:par>
                                <p:cTn id="197" presetID="18" presetClass="entr" presetSubtype="9"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strips(upLeft)">
                                      <p:cBhvr>
                                        <p:cTn id="199" dur="2000"/>
                                        <p:tgtEl>
                                          <p:spTgt spid="22"/>
                                        </p:tgtEl>
                                      </p:cBhvr>
                                    </p:animEffect>
                                  </p:childTnLst>
                                </p:cTn>
                              </p:par>
                              <p:par>
                                <p:cTn id="200" presetID="18" presetClass="entr" presetSubtype="9" fill="hold"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strips(upLeft)">
                                      <p:cBhvr>
                                        <p:cTn id="202" dur="2000"/>
                                        <p:tgtEl>
                                          <p:spTgt spid="24"/>
                                        </p:tgtEl>
                                      </p:cBhvr>
                                    </p:animEffect>
                                  </p:childTnLst>
                                </p:cTn>
                              </p:par>
                              <p:par>
                                <p:cTn id="203" presetID="18" presetClass="entr" presetSubtype="9" fill="hold" nodeType="withEffect">
                                  <p:stCondLst>
                                    <p:cond delay="0"/>
                                  </p:stCondLst>
                                  <p:childTnLst>
                                    <p:set>
                                      <p:cBhvr>
                                        <p:cTn id="204" dur="1" fill="hold">
                                          <p:stCondLst>
                                            <p:cond delay="0"/>
                                          </p:stCondLst>
                                        </p:cTn>
                                        <p:tgtEl>
                                          <p:spTgt spid="26"/>
                                        </p:tgtEl>
                                        <p:attrNameLst>
                                          <p:attrName>style.visibility</p:attrName>
                                        </p:attrNameLst>
                                      </p:cBhvr>
                                      <p:to>
                                        <p:strVal val="visible"/>
                                      </p:to>
                                    </p:set>
                                    <p:animEffect transition="in" filter="strips(upLeft)">
                                      <p:cBhvr>
                                        <p:cTn id="205" dur="2000"/>
                                        <p:tgtEl>
                                          <p:spTgt spid="26"/>
                                        </p:tgtEl>
                                      </p:cBhvr>
                                    </p:animEffect>
                                  </p:childTnLst>
                                </p:cTn>
                              </p:par>
                              <p:par>
                                <p:cTn id="206" presetID="18" presetClass="entr" presetSubtype="9" fill="hold" nodeType="withEffect">
                                  <p:stCondLst>
                                    <p:cond delay="0"/>
                                  </p:stCondLst>
                                  <p:childTnLst>
                                    <p:set>
                                      <p:cBhvr>
                                        <p:cTn id="207" dur="1" fill="hold">
                                          <p:stCondLst>
                                            <p:cond delay="0"/>
                                          </p:stCondLst>
                                        </p:cTn>
                                        <p:tgtEl>
                                          <p:spTgt spid="28"/>
                                        </p:tgtEl>
                                        <p:attrNameLst>
                                          <p:attrName>style.visibility</p:attrName>
                                        </p:attrNameLst>
                                      </p:cBhvr>
                                      <p:to>
                                        <p:strVal val="visible"/>
                                      </p:to>
                                    </p:set>
                                    <p:animEffect transition="in" filter="strips(upLeft)">
                                      <p:cBhvr>
                                        <p:cTn id="208" dur="2000"/>
                                        <p:tgtEl>
                                          <p:spTgt spid="28"/>
                                        </p:tgtEl>
                                      </p:cBhvr>
                                    </p:animEffect>
                                  </p:childTnLst>
                                </p:cTn>
                              </p:par>
                              <p:par>
                                <p:cTn id="209" presetID="18" presetClass="entr" presetSubtype="9" fill="hold"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strips(upLeft)">
                                      <p:cBhvr>
                                        <p:cTn id="211" dur="2000"/>
                                        <p:tgtEl>
                                          <p:spTgt spid="30"/>
                                        </p:tgtEl>
                                      </p:cBhvr>
                                    </p:animEffect>
                                  </p:childTnLst>
                                </p:cTn>
                              </p:par>
                              <p:par>
                                <p:cTn id="212" presetID="18" presetClass="entr" presetSubtype="9"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Effect transition="in" filter="strips(upLeft)">
                                      <p:cBhvr>
                                        <p:cTn id="214" dur="2000"/>
                                        <p:tgtEl>
                                          <p:spTgt spid="32"/>
                                        </p:tgtEl>
                                      </p:cBhvr>
                                    </p:animEffect>
                                  </p:childTnLst>
                                </p:cTn>
                              </p:par>
                              <p:par>
                                <p:cTn id="215" presetID="18" presetClass="entr" presetSubtype="9" fill="hold" nodeType="withEffect">
                                  <p:stCondLst>
                                    <p:cond delay="0"/>
                                  </p:stCondLst>
                                  <p:childTnLst>
                                    <p:set>
                                      <p:cBhvr>
                                        <p:cTn id="216" dur="1" fill="hold">
                                          <p:stCondLst>
                                            <p:cond delay="0"/>
                                          </p:stCondLst>
                                        </p:cTn>
                                        <p:tgtEl>
                                          <p:spTgt spid="34"/>
                                        </p:tgtEl>
                                        <p:attrNameLst>
                                          <p:attrName>style.visibility</p:attrName>
                                        </p:attrNameLst>
                                      </p:cBhvr>
                                      <p:to>
                                        <p:strVal val="visible"/>
                                      </p:to>
                                    </p:set>
                                    <p:animEffect transition="in" filter="strips(upLeft)">
                                      <p:cBhvr>
                                        <p:cTn id="217" dur="2000"/>
                                        <p:tgtEl>
                                          <p:spTgt spid="34"/>
                                        </p:tgtEl>
                                      </p:cBhvr>
                                    </p:animEffect>
                                  </p:childTnLst>
                                </p:cTn>
                              </p:par>
                            </p:childTnLst>
                          </p:cTn>
                        </p:par>
                        <p:par>
                          <p:cTn id="218" fill="hold">
                            <p:stCondLst>
                              <p:cond delay="2000"/>
                            </p:stCondLst>
                            <p:childTnLst>
                              <p:par>
                                <p:cTn id="219" presetID="2" presetClass="exit" presetSubtype="4" fill="hold" nodeType="afterEffect">
                                  <p:stCondLst>
                                    <p:cond delay="0"/>
                                  </p:stCondLst>
                                  <p:childTnLst>
                                    <p:anim calcmode="lin" valueType="num">
                                      <p:cBhvr additive="base">
                                        <p:cTn id="220" dur="2000"/>
                                        <p:tgtEl>
                                          <p:spTgt spid="5"/>
                                        </p:tgtEl>
                                        <p:attrNameLst>
                                          <p:attrName>ppt_x</p:attrName>
                                        </p:attrNameLst>
                                      </p:cBhvr>
                                      <p:tavLst>
                                        <p:tav tm="0">
                                          <p:val>
                                            <p:strVal val="ppt_x"/>
                                          </p:val>
                                        </p:tav>
                                        <p:tav tm="100000">
                                          <p:val>
                                            <p:strVal val="ppt_x"/>
                                          </p:val>
                                        </p:tav>
                                      </p:tavLst>
                                    </p:anim>
                                    <p:anim calcmode="lin" valueType="num">
                                      <p:cBhvr additive="base">
                                        <p:cTn id="221" dur="2000"/>
                                        <p:tgtEl>
                                          <p:spTgt spid="5"/>
                                        </p:tgtEl>
                                        <p:attrNameLst>
                                          <p:attrName>ppt_y</p:attrName>
                                        </p:attrNameLst>
                                      </p:cBhvr>
                                      <p:tavLst>
                                        <p:tav tm="0">
                                          <p:val>
                                            <p:strVal val="ppt_y"/>
                                          </p:val>
                                        </p:tav>
                                        <p:tav tm="100000">
                                          <p:val>
                                            <p:strVal val="1+ppt_h/2"/>
                                          </p:val>
                                        </p:tav>
                                      </p:tavLst>
                                    </p:anim>
                                    <p:set>
                                      <p:cBhvr>
                                        <p:cTn id="222" dur="1" fill="hold">
                                          <p:stCondLst>
                                            <p:cond delay="1999"/>
                                          </p:stCondLst>
                                        </p:cTn>
                                        <p:tgtEl>
                                          <p:spTgt spid="5"/>
                                        </p:tgtEl>
                                        <p:attrNameLst>
                                          <p:attrName>style.visibility</p:attrName>
                                        </p:attrNameLst>
                                      </p:cBhvr>
                                      <p:to>
                                        <p:strVal val="hidden"/>
                                      </p:to>
                                    </p:set>
                                  </p:childTnLst>
                                </p:cTn>
                              </p:par>
                              <p:par>
                                <p:cTn id="223" presetID="2" presetClass="exit" presetSubtype="4" fill="hold" nodeType="withEffect">
                                  <p:stCondLst>
                                    <p:cond delay="0"/>
                                  </p:stCondLst>
                                  <p:childTnLst>
                                    <p:anim calcmode="lin" valueType="num">
                                      <p:cBhvr additive="base">
                                        <p:cTn id="224" dur="2000"/>
                                        <p:tgtEl>
                                          <p:spTgt spid="6"/>
                                        </p:tgtEl>
                                        <p:attrNameLst>
                                          <p:attrName>ppt_x</p:attrName>
                                        </p:attrNameLst>
                                      </p:cBhvr>
                                      <p:tavLst>
                                        <p:tav tm="0">
                                          <p:val>
                                            <p:strVal val="ppt_x"/>
                                          </p:val>
                                        </p:tav>
                                        <p:tav tm="100000">
                                          <p:val>
                                            <p:strVal val="ppt_x"/>
                                          </p:val>
                                        </p:tav>
                                      </p:tavLst>
                                    </p:anim>
                                    <p:anim calcmode="lin" valueType="num">
                                      <p:cBhvr additive="base">
                                        <p:cTn id="225" dur="2000"/>
                                        <p:tgtEl>
                                          <p:spTgt spid="6"/>
                                        </p:tgtEl>
                                        <p:attrNameLst>
                                          <p:attrName>ppt_y</p:attrName>
                                        </p:attrNameLst>
                                      </p:cBhvr>
                                      <p:tavLst>
                                        <p:tav tm="0">
                                          <p:val>
                                            <p:strVal val="ppt_y"/>
                                          </p:val>
                                        </p:tav>
                                        <p:tav tm="100000">
                                          <p:val>
                                            <p:strVal val="1+ppt_h/2"/>
                                          </p:val>
                                        </p:tav>
                                      </p:tavLst>
                                    </p:anim>
                                    <p:set>
                                      <p:cBhvr>
                                        <p:cTn id="226" dur="1" fill="hold">
                                          <p:stCondLst>
                                            <p:cond delay="1999"/>
                                          </p:stCondLst>
                                        </p:cTn>
                                        <p:tgtEl>
                                          <p:spTgt spid="6"/>
                                        </p:tgtEl>
                                        <p:attrNameLst>
                                          <p:attrName>style.visibility</p:attrName>
                                        </p:attrNameLst>
                                      </p:cBhvr>
                                      <p:to>
                                        <p:strVal val="hidden"/>
                                      </p:to>
                                    </p:set>
                                  </p:childTnLst>
                                </p:cTn>
                              </p:par>
                              <p:par>
                                <p:cTn id="227" presetID="2" presetClass="exit" presetSubtype="4" fill="hold" nodeType="withEffect">
                                  <p:stCondLst>
                                    <p:cond delay="0"/>
                                  </p:stCondLst>
                                  <p:childTnLst>
                                    <p:anim calcmode="lin" valueType="num">
                                      <p:cBhvr additive="base">
                                        <p:cTn id="228" dur="2000"/>
                                        <p:tgtEl>
                                          <p:spTgt spid="7"/>
                                        </p:tgtEl>
                                        <p:attrNameLst>
                                          <p:attrName>ppt_x</p:attrName>
                                        </p:attrNameLst>
                                      </p:cBhvr>
                                      <p:tavLst>
                                        <p:tav tm="0">
                                          <p:val>
                                            <p:strVal val="ppt_x"/>
                                          </p:val>
                                        </p:tav>
                                        <p:tav tm="100000">
                                          <p:val>
                                            <p:strVal val="ppt_x"/>
                                          </p:val>
                                        </p:tav>
                                      </p:tavLst>
                                    </p:anim>
                                    <p:anim calcmode="lin" valueType="num">
                                      <p:cBhvr additive="base">
                                        <p:cTn id="229" dur="2000"/>
                                        <p:tgtEl>
                                          <p:spTgt spid="7"/>
                                        </p:tgtEl>
                                        <p:attrNameLst>
                                          <p:attrName>ppt_y</p:attrName>
                                        </p:attrNameLst>
                                      </p:cBhvr>
                                      <p:tavLst>
                                        <p:tav tm="0">
                                          <p:val>
                                            <p:strVal val="ppt_y"/>
                                          </p:val>
                                        </p:tav>
                                        <p:tav tm="100000">
                                          <p:val>
                                            <p:strVal val="1+ppt_h/2"/>
                                          </p:val>
                                        </p:tav>
                                      </p:tavLst>
                                    </p:anim>
                                    <p:set>
                                      <p:cBhvr>
                                        <p:cTn id="230" dur="1" fill="hold">
                                          <p:stCondLst>
                                            <p:cond delay="1999"/>
                                          </p:stCondLst>
                                        </p:cTn>
                                        <p:tgtEl>
                                          <p:spTgt spid="7"/>
                                        </p:tgtEl>
                                        <p:attrNameLst>
                                          <p:attrName>style.visibility</p:attrName>
                                        </p:attrNameLst>
                                      </p:cBhvr>
                                      <p:to>
                                        <p:strVal val="hidden"/>
                                      </p:to>
                                    </p:set>
                                  </p:childTnLst>
                                </p:cTn>
                              </p:par>
                              <p:par>
                                <p:cTn id="231" presetID="2" presetClass="exit" presetSubtype="4" fill="hold" nodeType="withEffect">
                                  <p:stCondLst>
                                    <p:cond delay="0"/>
                                  </p:stCondLst>
                                  <p:childTnLst>
                                    <p:anim calcmode="lin" valueType="num">
                                      <p:cBhvr additive="base">
                                        <p:cTn id="232" dur="2000"/>
                                        <p:tgtEl>
                                          <p:spTgt spid="8"/>
                                        </p:tgtEl>
                                        <p:attrNameLst>
                                          <p:attrName>ppt_x</p:attrName>
                                        </p:attrNameLst>
                                      </p:cBhvr>
                                      <p:tavLst>
                                        <p:tav tm="0">
                                          <p:val>
                                            <p:strVal val="ppt_x"/>
                                          </p:val>
                                        </p:tav>
                                        <p:tav tm="100000">
                                          <p:val>
                                            <p:strVal val="ppt_x"/>
                                          </p:val>
                                        </p:tav>
                                      </p:tavLst>
                                    </p:anim>
                                    <p:anim calcmode="lin" valueType="num">
                                      <p:cBhvr additive="base">
                                        <p:cTn id="233" dur="2000"/>
                                        <p:tgtEl>
                                          <p:spTgt spid="8"/>
                                        </p:tgtEl>
                                        <p:attrNameLst>
                                          <p:attrName>ppt_y</p:attrName>
                                        </p:attrNameLst>
                                      </p:cBhvr>
                                      <p:tavLst>
                                        <p:tav tm="0">
                                          <p:val>
                                            <p:strVal val="ppt_y"/>
                                          </p:val>
                                        </p:tav>
                                        <p:tav tm="100000">
                                          <p:val>
                                            <p:strVal val="1+ppt_h/2"/>
                                          </p:val>
                                        </p:tav>
                                      </p:tavLst>
                                    </p:anim>
                                    <p:set>
                                      <p:cBhvr>
                                        <p:cTn id="234" dur="1" fill="hold">
                                          <p:stCondLst>
                                            <p:cond delay="1999"/>
                                          </p:stCondLst>
                                        </p:cTn>
                                        <p:tgtEl>
                                          <p:spTgt spid="8"/>
                                        </p:tgtEl>
                                        <p:attrNameLst>
                                          <p:attrName>style.visibility</p:attrName>
                                        </p:attrNameLst>
                                      </p:cBhvr>
                                      <p:to>
                                        <p:strVal val="hidden"/>
                                      </p:to>
                                    </p:set>
                                  </p:childTnLst>
                                </p:cTn>
                              </p:par>
                              <p:par>
                                <p:cTn id="235" presetID="2" presetClass="exit" presetSubtype="4" fill="hold" nodeType="withEffect">
                                  <p:stCondLst>
                                    <p:cond delay="0"/>
                                  </p:stCondLst>
                                  <p:childTnLst>
                                    <p:anim calcmode="lin" valueType="num">
                                      <p:cBhvr additive="base">
                                        <p:cTn id="236" dur="2000"/>
                                        <p:tgtEl>
                                          <p:spTgt spid="9"/>
                                        </p:tgtEl>
                                        <p:attrNameLst>
                                          <p:attrName>ppt_x</p:attrName>
                                        </p:attrNameLst>
                                      </p:cBhvr>
                                      <p:tavLst>
                                        <p:tav tm="0">
                                          <p:val>
                                            <p:strVal val="ppt_x"/>
                                          </p:val>
                                        </p:tav>
                                        <p:tav tm="100000">
                                          <p:val>
                                            <p:strVal val="ppt_x"/>
                                          </p:val>
                                        </p:tav>
                                      </p:tavLst>
                                    </p:anim>
                                    <p:anim calcmode="lin" valueType="num">
                                      <p:cBhvr additive="base">
                                        <p:cTn id="237" dur="2000"/>
                                        <p:tgtEl>
                                          <p:spTgt spid="9"/>
                                        </p:tgtEl>
                                        <p:attrNameLst>
                                          <p:attrName>ppt_y</p:attrName>
                                        </p:attrNameLst>
                                      </p:cBhvr>
                                      <p:tavLst>
                                        <p:tav tm="0">
                                          <p:val>
                                            <p:strVal val="ppt_y"/>
                                          </p:val>
                                        </p:tav>
                                        <p:tav tm="100000">
                                          <p:val>
                                            <p:strVal val="1+ppt_h/2"/>
                                          </p:val>
                                        </p:tav>
                                      </p:tavLst>
                                    </p:anim>
                                    <p:set>
                                      <p:cBhvr>
                                        <p:cTn id="238" dur="1" fill="hold">
                                          <p:stCondLst>
                                            <p:cond delay="1999"/>
                                          </p:stCondLst>
                                        </p:cTn>
                                        <p:tgtEl>
                                          <p:spTgt spid="9"/>
                                        </p:tgtEl>
                                        <p:attrNameLst>
                                          <p:attrName>style.visibility</p:attrName>
                                        </p:attrNameLst>
                                      </p:cBhvr>
                                      <p:to>
                                        <p:strVal val="hidden"/>
                                      </p:to>
                                    </p:set>
                                  </p:childTnLst>
                                </p:cTn>
                              </p:par>
                              <p:par>
                                <p:cTn id="239" presetID="2" presetClass="exit" presetSubtype="4" fill="hold" nodeType="withEffect">
                                  <p:stCondLst>
                                    <p:cond delay="0"/>
                                  </p:stCondLst>
                                  <p:childTnLst>
                                    <p:anim calcmode="lin" valueType="num">
                                      <p:cBhvr additive="base">
                                        <p:cTn id="240" dur="2000"/>
                                        <p:tgtEl>
                                          <p:spTgt spid="10"/>
                                        </p:tgtEl>
                                        <p:attrNameLst>
                                          <p:attrName>ppt_x</p:attrName>
                                        </p:attrNameLst>
                                      </p:cBhvr>
                                      <p:tavLst>
                                        <p:tav tm="0">
                                          <p:val>
                                            <p:strVal val="ppt_x"/>
                                          </p:val>
                                        </p:tav>
                                        <p:tav tm="100000">
                                          <p:val>
                                            <p:strVal val="ppt_x"/>
                                          </p:val>
                                        </p:tav>
                                      </p:tavLst>
                                    </p:anim>
                                    <p:anim calcmode="lin" valueType="num">
                                      <p:cBhvr additive="base">
                                        <p:cTn id="241" dur="2000"/>
                                        <p:tgtEl>
                                          <p:spTgt spid="10"/>
                                        </p:tgtEl>
                                        <p:attrNameLst>
                                          <p:attrName>ppt_y</p:attrName>
                                        </p:attrNameLst>
                                      </p:cBhvr>
                                      <p:tavLst>
                                        <p:tav tm="0">
                                          <p:val>
                                            <p:strVal val="ppt_y"/>
                                          </p:val>
                                        </p:tav>
                                        <p:tav tm="100000">
                                          <p:val>
                                            <p:strVal val="1+ppt_h/2"/>
                                          </p:val>
                                        </p:tav>
                                      </p:tavLst>
                                    </p:anim>
                                    <p:set>
                                      <p:cBhvr>
                                        <p:cTn id="242" dur="1" fill="hold">
                                          <p:stCondLst>
                                            <p:cond delay="1999"/>
                                          </p:stCondLst>
                                        </p:cTn>
                                        <p:tgtEl>
                                          <p:spTgt spid="10"/>
                                        </p:tgtEl>
                                        <p:attrNameLst>
                                          <p:attrName>style.visibility</p:attrName>
                                        </p:attrNameLst>
                                      </p:cBhvr>
                                      <p:to>
                                        <p:strVal val="hidden"/>
                                      </p:to>
                                    </p:set>
                                  </p:childTnLst>
                                </p:cTn>
                              </p:par>
                              <p:par>
                                <p:cTn id="243" presetID="2" presetClass="exit" presetSubtype="4" fill="hold" nodeType="withEffect">
                                  <p:stCondLst>
                                    <p:cond delay="0"/>
                                  </p:stCondLst>
                                  <p:childTnLst>
                                    <p:anim calcmode="lin" valueType="num">
                                      <p:cBhvr additive="base">
                                        <p:cTn id="244" dur="2000"/>
                                        <p:tgtEl>
                                          <p:spTgt spid="11"/>
                                        </p:tgtEl>
                                        <p:attrNameLst>
                                          <p:attrName>ppt_x</p:attrName>
                                        </p:attrNameLst>
                                      </p:cBhvr>
                                      <p:tavLst>
                                        <p:tav tm="0">
                                          <p:val>
                                            <p:strVal val="ppt_x"/>
                                          </p:val>
                                        </p:tav>
                                        <p:tav tm="100000">
                                          <p:val>
                                            <p:strVal val="ppt_x"/>
                                          </p:val>
                                        </p:tav>
                                      </p:tavLst>
                                    </p:anim>
                                    <p:anim calcmode="lin" valueType="num">
                                      <p:cBhvr additive="base">
                                        <p:cTn id="245" dur="2000"/>
                                        <p:tgtEl>
                                          <p:spTgt spid="11"/>
                                        </p:tgtEl>
                                        <p:attrNameLst>
                                          <p:attrName>ppt_y</p:attrName>
                                        </p:attrNameLst>
                                      </p:cBhvr>
                                      <p:tavLst>
                                        <p:tav tm="0">
                                          <p:val>
                                            <p:strVal val="ppt_y"/>
                                          </p:val>
                                        </p:tav>
                                        <p:tav tm="100000">
                                          <p:val>
                                            <p:strVal val="1+ppt_h/2"/>
                                          </p:val>
                                        </p:tav>
                                      </p:tavLst>
                                    </p:anim>
                                    <p:set>
                                      <p:cBhvr>
                                        <p:cTn id="246" dur="1" fill="hold">
                                          <p:stCondLst>
                                            <p:cond delay="1999"/>
                                          </p:stCondLst>
                                        </p:cTn>
                                        <p:tgtEl>
                                          <p:spTgt spid="11"/>
                                        </p:tgtEl>
                                        <p:attrNameLst>
                                          <p:attrName>style.visibility</p:attrName>
                                        </p:attrNameLst>
                                      </p:cBhvr>
                                      <p:to>
                                        <p:strVal val="hidden"/>
                                      </p:to>
                                    </p:set>
                                  </p:childTnLst>
                                </p:cTn>
                              </p:par>
                              <p:par>
                                <p:cTn id="247" presetID="2" presetClass="exit" presetSubtype="4" fill="hold" nodeType="withEffect">
                                  <p:stCondLst>
                                    <p:cond delay="0"/>
                                  </p:stCondLst>
                                  <p:childTnLst>
                                    <p:anim calcmode="lin" valueType="num">
                                      <p:cBhvr additive="base">
                                        <p:cTn id="248" dur="2000"/>
                                        <p:tgtEl>
                                          <p:spTgt spid="12"/>
                                        </p:tgtEl>
                                        <p:attrNameLst>
                                          <p:attrName>ppt_x</p:attrName>
                                        </p:attrNameLst>
                                      </p:cBhvr>
                                      <p:tavLst>
                                        <p:tav tm="0">
                                          <p:val>
                                            <p:strVal val="ppt_x"/>
                                          </p:val>
                                        </p:tav>
                                        <p:tav tm="100000">
                                          <p:val>
                                            <p:strVal val="ppt_x"/>
                                          </p:val>
                                        </p:tav>
                                      </p:tavLst>
                                    </p:anim>
                                    <p:anim calcmode="lin" valueType="num">
                                      <p:cBhvr additive="base">
                                        <p:cTn id="249" dur="2000"/>
                                        <p:tgtEl>
                                          <p:spTgt spid="12"/>
                                        </p:tgtEl>
                                        <p:attrNameLst>
                                          <p:attrName>ppt_y</p:attrName>
                                        </p:attrNameLst>
                                      </p:cBhvr>
                                      <p:tavLst>
                                        <p:tav tm="0">
                                          <p:val>
                                            <p:strVal val="ppt_y"/>
                                          </p:val>
                                        </p:tav>
                                        <p:tav tm="100000">
                                          <p:val>
                                            <p:strVal val="1+ppt_h/2"/>
                                          </p:val>
                                        </p:tav>
                                      </p:tavLst>
                                    </p:anim>
                                    <p:set>
                                      <p:cBhvr>
                                        <p:cTn id="250" dur="1" fill="hold">
                                          <p:stCondLst>
                                            <p:cond delay="1999"/>
                                          </p:stCondLst>
                                        </p:cTn>
                                        <p:tgtEl>
                                          <p:spTgt spid="12"/>
                                        </p:tgtEl>
                                        <p:attrNameLst>
                                          <p:attrName>style.visibility</p:attrName>
                                        </p:attrNameLst>
                                      </p:cBhvr>
                                      <p:to>
                                        <p:strVal val="hidden"/>
                                      </p:to>
                                    </p:set>
                                  </p:childTnLst>
                                </p:cTn>
                              </p:par>
                              <p:par>
                                <p:cTn id="251" presetID="2" presetClass="exit" presetSubtype="4" fill="hold" nodeType="withEffect">
                                  <p:stCondLst>
                                    <p:cond delay="0"/>
                                  </p:stCondLst>
                                  <p:childTnLst>
                                    <p:anim calcmode="lin" valueType="num">
                                      <p:cBhvr additive="base">
                                        <p:cTn id="252" dur="2000"/>
                                        <p:tgtEl>
                                          <p:spTgt spid="13"/>
                                        </p:tgtEl>
                                        <p:attrNameLst>
                                          <p:attrName>ppt_x</p:attrName>
                                        </p:attrNameLst>
                                      </p:cBhvr>
                                      <p:tavLst>
                                        <p:tav tm="0">
                                          <p:val>
                                            <p:strVal val="ppt_x"/>
                                          </p:val>
                                        </p:tav>
                                        <p:tav tm="100000">
                                          <p:val>
                                            <p:strVal val="ppt_x"/>
                                          </p:val>
                                        </p:tav>
                                      </p:tavLst>
                                    </p:anim>
                                    <p:anim calcmode="lin" valueType="num">
                                      <p:cBhvr additive="base">
                                        <p:cTn id="253" dur="2000"/>
                                        <p:tgtEl>
                                          <p:spTgt spid="13"/>
                                        </p:tgtEl>
                                        <p:attrNameLst>
                                          <p:attrName>ppt_y</p:attrName>
                                        </p:attrNameLst>
                                      </p:cBhvr>
                                      <p:tavLst>
                                        <p:tav tm="0">
                                          <p:val>
                                            <p:strVal val="ppt_y"/>
                                          </p:val>
                                        </p:tav>
                                        <p:tav tm="100000">
                                          <p:val>
                                            <p:strVal val="1+ppt_h/2"/>
                                          </p:val>
                                        </p:tav>
                                      </p:tavLst>
                                    </p:anim>
                                    <p:set>
                                      <p:cBhvr>
                                        <p:cTn id="254" dur="1" fill="hold">
                                          <p:stCondLst>
                                            <p:cond delay="1999"/>
                                          </p:stCondLst>
                                        </p:cTn>
                                        <p:tgtEl>
                                          <p:spTgt spid="13"/>
                                        </p:tgtEl>
                                        <p:attrNameLst>
                                          <p:attrName>style.visibility</p:attrName>
                                        </p:attrNameLst>
                                      </p:cBhvr>
                                      <p:to>
                                        <p:strVal val="hidden"/>
                                      </p:to>
                                    </p:set>
                                  </p:childTnLst>
                                </p:cTn>
                              </p:par>
                              <p:par>
                                <p:cTn id="255" presetID="2" presetClass="exit" presetSubtype="4" fill="hold" nodeType="withEffect">
                                  <p:stCondLst>
                                    <p:cond delay="0"/>
                                  </p:stCondLst>
                                  <p:childTnLst>
                                    <p:anim calcmode="lin" valueType="num">
                                      <p:cBhvr additive="base">
                                        <p:cTn id="256" dur="2000"/>
                                        <p:tgtEl>
                                          <p:spTgt spid="14"/>
                                        </p:tgtEl>
                                        <p:attrNameLst>
                                          <p:attrName>ppt_x</p:attrName>
                                        </p:attrNameLst>
                                      </p:cBhvr>
                                      <p:tavLst>
                                        <p:tav tm="0">
                                          <p:val>
                                            <p:strVal val="ppt_x"/>
                                          </p:val>
                                        </p:tav>
                                        <p:tav tm="100000">
                                          <p:val>
                                            <p:strVal val="ppt_x"/>
                                          </p:val>
                                        </p:tav>
                                      </p:tavLst>
                                    </p:anim>
                                    <p:anim calcmode="lin" valueType="num">
                                      <p:cBhvr additive="base">
                                        <p:cTn id="257" dur="2000"/>
                                        <p:tgtEl>
                                          <p:spTgt spid="14"/>
                                        </p:tgtEl>
                                        <p:attrNameLst>
                                          <p:attrName>ppt_y</p:attrName>
                                        </p:attrNameLst>
                                      </p:cBhvr>
                                      <p:tavLst>
                                        <p:tav tm="0">
                                          <p:val>
                                            <p:strVal val="ppt_y"/>
                                          </p:val>
                                        </p:tav>
                                        <p:tav tm="100000">
                                          <p:val>
                                            <p:strVal val="1+ppt_h/2"/>
                                          </p:val>
                                        </p:tav>
                                      </p:tavLst>
                                    </p:anim>
                                    <p:set>
                                      <p:cBhvr>
                                        <p:cTn id="258" dur="1" fill="hold">
                                          <p:stCondLst>
                                            <p:cond delay="1999"/>
                                          </p:stCondLst>
                                        </p:cTn>
                                        <p:tgtEl>
                                          <p:spTgt spid="14"/>
                                        </p:tgtEl>
                                        <p:attrNameLst>
                                          <p:attrName>style.visibility</p:attrName>
                                        </p:attrNameLst>
                                      </p:cBhvr>
                                      <p:to>
                                        <p:strVal val="hidden"/>
                                      </p:to>
                                    </p:set>
                                  </p:childTnLst>
                                </p:cTn>
                              </p:par>
                              <p:par>
                                <p:cTn id="259" presetID="2" presetClass="exit" presetSubtype="4" fill="hold" nodeType="withEffect">
                                  <p:stCondLst>
                                    <p:cond delay="0"/>
                                  </p:stCondLst>
                                  <p:childTnLst>
                                    <p:anim calcmode="lin" valueType="num">
                                      <p:cBhvr additive="base">
                                        <p:cTn id="260" dur="2000"/>
                                        <p:tgtEl>
                                          <p:spTgt spid="15"/>
                                        </p:tgtEl>
                                        <p:attrNameLst>
                                          <p:attrName>ppt_x</p:attrName>
                                        </p:attrNameLst>
                                      </p:cBhvr>
                                      <p:tavLst>
                                        <p:tav tm="0">
                                          <p:val>
                                            <p:strVal val="ppt_x"/>
                                          </p:val>
                                        </p:tav>
                                        <p:tav tm="100000">
                                          <p:val>
                                            <p:strVal val="ppt_x"/>
                                          </p:val>
                                        </p:tav>
                                      </p:tavLst>
                                    </p:anim>
                                    <p:anim calcmode="lin" valueType="num">
                                      <p:cBhvr additive="base">
                                        <p:cTn id="261" dur="2000"/>
                                        <p:tgtEl>
                                          <p:spTgt spid="15"/>
                                        </p:tgtEl>
                                        <p:attrNameLst>
                                          <p:attrName>ppt_y</p:attrName>
                                        </p:attrNameLst>
                                      </p:cBhvr>
                                      <p:tavLst>
                                        <p:tav tm="0">
                                          <p:val>
                                            <p:strVal val="ppt_y"/>
                                          </p:val>
                                        </p:tav>
                                        <p:tav tm="100000">
                                          <p:val>
                                            <p:strVal val="1+ppt_h/2"/>
                                          </p:val>
                                        </p:tav>
                                      </p:tavLst>
                                    </p:anim>
                                    <p:set>
                                      <p:cBhvr>
                                        <p:cTn id="262" dur="1" fill="hold">
                                          <p:stCondLst>
                                            <p:cond delay="1999"/>
                                          </p:stCondLst>
                                        </p:cTn>
                                        <p:tgtEl>
                                          <p:spTgt spid="15"/>
                                        </p:tgtEl>
                                        <p:attrNameLst>
                                          <p:attrName>style.visibility</p:attrName>
                                        </p:attrNameLst>
                                      </p:cBhvr>
                                      <p:to>
                                        <p:strVal val="hidden"/>
                                      </p:to>
                                    </p:set>
                                  </p:childTnLst>
                                </p:cTn>
                              </p:par>
                              <p:par>
                                <p:cTn id="263" presetID="2" presetClass="exit" presetSubtype="4" fill="hold" nodeType="withEffect">
                                  <p:stCondLst>
                                    <p:cond delay="0"/>
                                  </p:stCondLst>
                                  <p:childTnLst>
                                    <p:anim calcmode="lin" valueType="num">
                                      <p:cBhvr additive="base">
                                        <p:cTn id="264" dur="2000"/>
                                        <p:tgtEl>
                                          <p:spTgt spid="16"/>
                                        </p:tgtEl>
                                        <p:attrNameLst>
                                          <p:attrName>ppt_x</p:attrName>
                                        </p:attrNameLst>
                                      </p:cBhvr>
                                      <p:tavLst>
                                        <p:tav tm="0">
                                          <p:val>
                                            <p:strVal val="ppt_x"/>
                                          </p:val>
                                        </p:tav>
                                        <p:tav tm="100000">
                                          <p:val>
                                            <p:strVal val="ppt_x"/>
                                          </p:val>
                                        </p:tav>
                                      </p:tavLst>
                                    </p:anim>
                                    <p:anim calcmode="lin" valueType="num">
                                      <p:cBhvr additive="base">
                                        <p:cTn id="265" dur="2000"/>
                                        <p:tgtEl>
                                          <p:spTgt spid="16"/>
                                        </p:tgtEl>
                                        <p:attrNameLst>
                                          <p:attrName>ppt_y</p:attrName>
                                        </p:attrNameLst>
                                      </p:cBhvr>
                                      <p:tavLst>
                                        <p:tav tm="0">
                                          <p:val>
                                            <p:strVal val="ppt_y"/>
                                          </p:val>
                                        </p:tav>
                                        <p:tav tm="100000">
                                          <p:val>
                                            <p:strVal val="1+ppt_h/2"/>
                                          </p:val>
                                        </p:tav>
                                      </p:tavLst>
                                    </p:anim>
                                    <p:set>
                                      <p:cBhvr>
                                        <p:cTn id="266" dur="1" fill="hold">
                                          <p:stCondLst>
                                            <p:cond delay="1999"/>
                                          </p:stCondLst>
                                        </p:cTn>
                                        <p:tgtEl>
                                          <p:spTgt spid="16"/>
                                        </p:tgtEl>
                                        <p:attrNameLst>
                                          <p:attrName>style.visibility</p:attrName>
                                        </p:attrNameLst>
                                      </p:cBhvr>
                                      <p:to>
                                        <p:strVal val="hidden"/>
                                      </p:to>
                                    </p:set>
                                  </p:childTnLst>
                                </p:cTn>
                              </p:par>
                              <p:par>
                                <p:cTn id="267" presetID="2" presetClass="exit" presetSubtype="4" fill="hold" nodeType="withEffect">
                                  <p:stCondLst>
                                    <p:cond delay="0"/>
                                  </p:stCondLst>
                                  <p:childTnLst>
                                    <p:anim calcmode="lin" valueType="num">
                                      <p:cBhvr additive="base">
                                        <p:cTn id="268" dur="2000"/>
                                        <p:tgtEl>
                                          <p:spTgt spid="17"/>
                                        </p:tgtEl>
                                        <p:attrNameLst>
                                          <p:attrName>ppt_x</p:attrName>
                                        </p:attrNameLst>
                                      </p:cBhvr>
                                      <p:tavLst>
                                        <p:tav tm="0">
                                          <p:val>
                                            <p:strVal val="ppt_x"/>
                                          </p:val>
                                        </p:tav>
                                        <p:tav tm="100000">
                                          <p:val>
                                            <p:strVal val="ppt_x"/>
                                          </p:val>
                                        </p:tav>
                                      </p:tavLst>
                                    </p:anim>
                                    <p:anim calcmode="lin" valueType="num">
                                      <p:cBhvr additive="base">
                                        <p:cTn id="269" dur="2000"/>
                                        <p:tgtEl>
                                          <p:spTgt spid="17"/>
                                        </p:tgtEl>
                                        <p:attrNameLst>
                                          <p:attrName>ppt_y</p:attrName>
                                        </p:attrNameLst>
                                      </p:cBhvr>
                                      <p:tavLst>
                                        <p:tav tm="0">
                                          <p:val>
                                            <p:strVal val="ppt_y"/>
                                          </p:val>
                                        </p:tav>
                                        <p:tav tm="100000">
                                          <p:val>
                                            <p:strVal val="1+ppt_h/2"/>
                                          </p:val>
                                        </p:tav>
                                      </p:tavLst>
                                    </p:anim>
                                    <p:set>
                                      <p:cBhvr>
                                        <p:cTn id="270" dur="1" fill="hold">
                                          <p:stCondLst>
                                            <p:cond delay="1999"/>
                                          </p:stCondLst>
                                        </p:cTn>
                                        <p:tgtEl>
                                          <p:spTgt spid="17"/>
                                        </p:tgtEl>
                                        <p:attrNameLst>
                                          <p:attrName>style.visibility</p:attrName>
                                        </p:attrNameLst>
                                      </p:cBhvr>
                                      <p:to>
                                        <p:strVal val="hidden"/>
                                      </p:to>
                                    </p:set>
                                  </p:childTnLst>
                                </p:cTn>
                              </p:par>
                              <p:par>
                                <p:cTn id="271" presetID="2" presetClass="exit" presetSubtype="4" fill="hold" nodeType="withEffect">
                                  <p:stCondLst>
                                    <p:cond delay="0"/>
                                  </p:stCondLst>
                                  <p:childTnLst>
                                    <p:anim calcmode="lin" valueType="num">
                                      <p:cBhvr additive="base">
                                        <p:cTn id="272" dur="2000"/>
                                        <p:tgtEl>
                                          <p:spTgt spid="18"/>
                                        </p:tgtEl>
                                        <p:attrNameLst>
                                          <p:attrName>ppt_x</p:attrName>
                                        </p:attrNameLst>
                                      </p:cBhvr>
                                      <p:tavLst>
                                        <p:tav tm="0">
                                          <p:val>
                                            <p:strVal val="ppt_x"/>
                                          </p:val>
                                        </p:tav>
                                        <p:tav tm="100000">
                                          <p:val>
                                            <p:strVal val="ppt_x"/>
                                          </p:val>
                                        </p:tav>
                                      </p:tavLst>
                                    </p:anim>
                                    <p:anim calcmode="lin" valueType="num">
                                      <p:cBhvr additive="base">
                                        <p:cTn id="273" dur="2000"/>
                                        <p:tgtEl>
                                          <p:spTgt spid="18"/>
                                        </p:tgtEl>
                                        <p:attrNameLst>
                                          <p:attrName>ppt_y</p:attrName>
                                        </p:attrNameLst>
                                      </p:cBhvr>
                                      <p:tavLst>
                                        <p:tav tm="0">
                                          <p:val>
                                            <p:strVal val="ppt_y"/>
                                          </p:val>
                                        </p:tav>
                                        <p:tav tm="100000">
                                          <p:val>
                                            <p:strVal val="1+ppt_h/2"/>
                                          </p:val>
                                        </p:tav>
                                      </p:tavLst>
                                    </p:anim>
                                    <p:set>
                                      <p:cBhvr>
                                        <p:cTn id="274" dur="1" fill="hold">
                                          <p:stCondLst>
                                            <p:cond delay="1999"/>
                                          </p:stCondLst>
                                        </p:cTn>
                                        <p:tgtEl>
                                          <p:spTgt spid="18"/>
                                        </p:tgtEl>
                                        <p:attrNameLst>
                                          <p:attrName>style.visibility</p:attrName>
                                        </p:attrNameLst>
                                      </p:cBhvr>
                                      <p:to>
                                        <p:strVal val="hidden"/>
                                      </p:to>
                                    </p:set>
                                  </p:childTnLst>
                                </p:cTn>
                              </p:par>
                              <p:par>
                                <p:cTn id="275" presetID="2" presetClass="exit" presetSubtype="4" fill="hold" nodeType="withEffect">
                                  <p:stCondLst>
                                    <p:cond delay="0"/>
                                  </p:stCondLst>
                                  <p:childTnLst>
                                    <p:anim calcmode="lin" valueType="num">
                                      <p:cBhvr additive="base">
                                        <p:cTn id="276" dur="2000"/>
                                        <p:tgtEl>
                                          <p:spTgt spid="19"/>
                                        </p:tgtEl>
                                        <p:attrNameLst>
                                          <p:attrName>ppt_x</p:attrName>
                                        </p:attrNameLst>
                                      </p:cBhvr>
                                      <p:tavLst>
                                        <p:tav tm="0">
                                          <p:val>
                                            <p:strVal val="ppt_x"/>
                                          </p:val>
                                        </p:tav>
                                        <p:tav tm="100000">
                                          <p:val>
                                            <p:strVal val="ppt_x"/>
                                          </p:val>
                                        </p:tav>
                                      </p:tavLst>
                                    </p:anim>
                                    <p:anim calcmode="lin" valueType="num">
                                      <p:cBhvr additive="base">
                                        <p:cTn id="277" dur="2000"/>
                                        <p:tgtEl>
                                          <p:spTgt spid="19"/>
                                        </p:tgtEl>
                                        <p:attrNameLst>
                                          <p:attrName>ppt_y</p:attrName>
                                        </p:attrNameLst>
                                      </p:cBhvr>
                                      <p:tavLst>
                                        <p:tav tm="0">
                                          <p:val>
                                            <p:strVal val="ppt_y"/>
                                          </p:val>
                                        </p:tav>
                                        <p:tav tm="100000">
                                          <p:val>
                                            <p:strVal val="1+ppt_h/2"/>
                                          </p:val>
                                        </p:tav>
                                      </p:tavLst>
                                    </p:anim>
                                    <p:set>
                                      <p:cBhvr>
                                        <p:cTn id="278" dur="1" fill="hold">
                                          <p:stCondLst>
                                            <p:cond delay="1999"/>
                                          </p:stCondLst>
                                        </p:cTn>
                                        <p:tgtEl>
                                          <p:spTgt spid="19"/>
                                        </p:tgtEl>
                                        <p:attrNameLst>
                                          <p:attrName>style.visibility</p:attrName>
                                        </p:attrNameLst>
                                      </p:cBhvr>
                                      <p:to>
                                        <p:strVal val="hidden"/>
                                      </p:to>
                                    </p:set>
                                  </p:childTnLst>
                                </p:cTn>
                              </p:par>
                              <p:par>
                                <p:cTn id="279" presetID="2" presetClass="exit" presetSubtype="4" fill="hold" nodeType="withEffect">
                                  <p:stCondLst>
                                    <p:cond delay="0"/>
                                  </p:stCondLst>
                                  <p:childTnLst>
                                    <p:anim calcmode="lin" valueType="num">
                                      <p:cBhvr additive="base">
                                        <p:cTn id="280" dur="2000"/>
                                        <p:tgtEl>
                                          <p:spTgt spid="20"/>
                                        </p:tgtEl>
                                        <p:attrNameLst>
                                          <p:attrName>ppt_x</p:attrName>
                                        </p:attrNameLst>
                                      </p:cBhvr>
                                      <p:tavLst>
                                        <p:tav tm="0">
                                          <p:val>
                                            <p:strVal val="ppt_x"/>
                                          </p:val>
                                        </p:tav>
                                        <p:tav tm="100000">
                                          <p:val>
                                            <p:strVal val="ppt_x"/>
                                          </p:val>
                                        </p:tav>
                                      </p:tavLst>
                                    </p:anim>
                                    <p:anim calcmode="lin" valueType="num">
                                      <p:cBhvr additive="base">
                                        <p:cTn id="281" dur="2000"/>
                                        <p:tgtEl>
                                          <p:spTgt spid="20"/>
                                        </p:tgtEl>
                                        <p:attrNameLst>
                                          <p:attrName>ppt_y</p:attrName>
                                        </p:attrNameLst>
                                      </p:cBhvr>
                                      <p:tavLst>
                                        <p:tav tm="0">
                                          <p:val>
                                            <p:strVal val="ppt_y"/>
                                          </p:val>
                                        </p:tav>
                                        <p:tav tm="100000">
                                          <p:val>
                                            <p:strVal val="1+ppt_h/2"/>
                                          </p:val>
                                        </p:tav>
                                      </p:tavLst>
                                    </p:anim>
                                    <p:set>
                                      <p:cBhvr>
                                        <p:cTn id="282" dur="1" fill="hold">
                                          <p:stCondLst>
                                            <p:cond delay="1999"/>
                                          </p:stCondLst>
                                        </p:cTn>
                                        <p:tgtEl>
                                          <p:spTgt spid="20"/>
                                        </p:tgtEl>
                                        <p:attrNameLst>
                                          <p:attrName>style.visibility</p:attrName>
                                        </p:attrNameLst>
                                      </p:cBhvr>
                                      <p:to>
                                        <p:strVal val="hidden"/>
                                      </p:to>
                                    </p:set>
                                  </p:childTnLst>
                                </p:cTn>
                              </p:par>
                              <p:par>
                                <p:cTn id="283" presetID="2" presetClass="exit" presetSubtype="4" fill="hold" nodeType="withEffect">
                                  <p:stCondLst>
                                    <p:cond delay="0"/>
                                  </p:stCondLst>
                                  <p:childTnLst>
                                    <p:anim calcmode="lin" valueType="num">
                                      <p:cBhvr additive="base">
                                        <p:cTn id="284" dur="2000"/>
                                        <p:tgtEl>
                                          <p:spTgt spid="21"/>
                                        </p:tgtEl>
                                        <p:attrNameLst>
                                          <p:attrName>ppt_x</p:attrName>
                                        </p:attrNameLst>
                                      </p:cBhvr>
                                      <p:tavLst>
                                        <p:tav tm="0">
                                          <p:val>
                                            <p:strVal val="ppt_x"/>
                                          </p:val>
                                        </p:tav>
                                        <p:tav tm="100000">
                                          <p:val>
                                            <p:strVal val="ppt_x"/>
                                          </p:val>
                                        </p:tav>
                                      </p:tavLst>
                                    </p:anim>
                                    <p:anim calcmode="lin" valueType="num">
                                      <p:cBhvr additive="base">
                                        <p:cTn id="285" dur="2000"/>
                                        <p:tgtEl>
                                          <p:spTgt spid="21"/>
                                        </p:tgtEl>
                                        <p:attrNameLst>
                                          <p:attrName>ppt_y</p:attrName>
                                        </p:attrNameLst>
                                      </p:cBhvr>
                                      <p:tavLst>
                                        <p:tav tm="0">
                                          <p:val>
                                            <p:strVal val="ppt_y"/>
                                          </p:val>
                                        </p:tav>
                                        <p:tav tm="100000">
                                          <p:val>
                                            <p:strVal val="1+ppt_h/2"/>
                                          </p:val>
                                        </p:tav>
                                      </p:tavLst>
                                    </p:anim>
                                    <p:set>
                                      <p:cBhvr>
                                        <p:cTn id="286" dur="1" fill="hold">
                                          <p:stCondLst>
                                            <p:cond delay="1999"/>
                                          </p:stCondLst>
                                        </p:cTn>
                                        <p:tgtEl>
                                          <p:spTgt spid="21"/>
                                        </p:tgtEl>
                                        <p:attrNameLst>
                                          <p:attrName>style.visibility</p:attrName>
                                        </p:attrNameLst>
                                      </p:cBhvr>
                                      <p:to>
                                        <p:strVal val="hidden"/>
                                      </p:to>
                                    </p:set>
                                  </p:childTnLst>
                                </p:cTn>
                              </p:par>
                              <p:par>
                                <p:cTn id="287" presetID="2" presetClass="exit" presetSubtype="4" fill="hold" nodeType="withEffect">
                                  <p:stCondLst>
                                    <p:cond delay="0"/>
                                  </p:stCondLst>
                                  <p:childTnLst>
                                    <p:anim calcmode="lin" valueType="num">
                                      <p:cBhvr additive="base">
                                        <p:cTn id="288" dur="2000"/>
                                        <p:tgtEl>
                                          <p:spTgt spid="22"/>
                                        </p:tgtEl>
                                        <p:attrNameLst>
                                          <p:attrName>ppt_x</p:attrName>
                                        </p:attrNameLst>
                                      </p:cBhvr>
                                      <p:tavLst>
                                        <p:tav tm="0">
                                          <p:val>
                                            <p:strVal val="ppt_x"/>
                                          </p:val>
                                        </p:tav>
                                        <p:tav tm="100000">
                                          <p:val>
                                            <p:strVal val="ppt_x"/>
                                          </p:val>
                                        </p:tav>
                                      </p:tavLst>
                                    </p:anim>
                                    <p:anim calcmode="lin" valueType="num">
                                      <p:cBhvr additive="base">
                                        <p:cTn id="289" dur="2000"/>
                                        <p:tgtEl>
                                          <p:spTgt spid="22"/>
                                        </p:tgtEl>
                                        <p:attrNameLst>
                                          <p:attrName>ppt_y</p:attrName>
                                        </p:attrNameLst>
                                      </p:cBhvr>
                                      <p:tavLst>
                                        <p:tav tm="0">
                                          <p:val>
                                            <p:strVal val="ppt_y"/>
                                          </p:val>
                                        </p:tav>
                                        <p:tav tm="100000">
                                          <p:val>
                                            <p:strVal val="1+ppt_h/2"/>
                                          </p:val>
                                        </p:tav>
                                      </p:tavLst>
                                    </p:anim>
                                    <p:set>
                                      <p:cBhvr>
                                        <p:cTn id="290" dur="1" fill="hold">
                                          <p:stCondLst>
                                            <p:cond delay="1999"/>
                                          </p:stCondLst>
                                        </p:cTn>
                                        <p:tgtEl>
                                          <p:spTgt spid="22"/>
                                        </p:tgtEl>
                                        <p:attrNameLst>
                                          <p:attrName>style.visibility</p:attrName>
                                        </p:attrNameLst>
                                      </p:cBhvr>
                                      <p:to>
                                        <p:strVal val="hidden"/>
                                      </p:to>
                                    </p:set>
                                  </p:childTnLst>
                                </p:cTn>
                              </p:par>
                              <p:par>
                                <p:cTn id="291" presetID="2" presetClass="exit" presetSubtype="4" fill="hold" nodeType="withEffect">
                                  <p:stCondLst>
                                    <p:cond delay="0"/>
                                  </p:stCondLst>
                                  <p:childTnLst>
                                    <p:anim calcmode="lin" valueType="num">
                                      <p:cBhvr additive="base">
                                        <p:cTn id="292" dur="2000"/>
                                        <p:tgtEl>
                                          <p:spTgt spid="23"/>
                                        </p:tgtEl>
                                        <p:attrNameLst>
                                          <p:attrName>ppt_x</p:attrName>
                                        </p:attrNameLst>
                                      </p:cBhvr>
                                      <p:tavLst>
                                        <p:tav tm="0">
                                          <p:val>
                                            <p:strVal val="ppt_x"/>
                                          </p:val>
                                        </p:tav>
                                        <p:tav tm="100000">
                                          <p:val>
                                            <p:strVal val="ppt_x"/>
                                          </p:val>
                                        </p:tav>
                                      </p:tavLst>
                                    </p:anim>
                                    <p:anim calcmode="lin" valueType="num">
                                      <p:cBhvr additive="base">
                                        <p:cTn id="293" dur="2000"/>
                                        <p:tgtEl>
                                          <p:spTgt spid="23"/>
                                        </p:tgtEl>
                                        <p:attrNameLst>
                                          <p:attrName>ppt_y</p:attrName>
                                        </p:attrNameLst>
                                      </p:cBhvr>
                                      <p:tavLst>
                                        <p:tav tm="0">
                                          <p:val>
                                            <p:strVal val="ppt_y"/>
                                          </p:val>
                                        </p:tav>
                                        <p:tav tm="100000">
                                          <p:val>
                                            <p:strVal val="1+ppt_h/2"/>
                                          </p:val>
                                        </p:tav>
                                      </p:tavLst>
                                    </p:anim>
                                    <p:set>
                                      <p:cBhvr>
                                        <p:cTn id="294" dur="1" fill="hold">
                                          <p:stCondLst>
                                            <p:cond delay="1999"/>
                                          </p:stCondLst>
                                        </p:cTn>
                                        <p:tgtEl>
                                          <p:spTgt spid="23"/>
                                        </p:tgtEl>
                                        <p:attrNameLst>
                                          <p:attrName>style.visibility</p:attrName>
                                        </p:attrNameLst>
                                      </p:cBhvr>
                                      <p:to>
                                        <p:strVal val="hidden"/>
                                      </p:to>
                                    </p:set>
                                  </p:childTnLst>
                                </p:cTn>
                              </p:par>
                              <p:par>
                                <p:cTn id="295" presetID="2" presetClass="exit" presetSubtype="4" fill="hold" nodeType="withEffect">
                                  <p:stCondLst>
                                    <p:cond delay="0"/>
                                  </p:stCondLst>
                                  <p:childTnLst>
                                    <p:anim calcmode="lin" valueType="num">
                                      <p:cBhvr additive="base">
                                        <p:cTn id="296" dur="2000"/>
                                        <p:tgtEl>
                                          <p:spTgt spid="24"/>
                                        </p:tgtEl>
                                        <p:attrNameLst>
                                          <p:attrName>ppt_x</p:attrName>
                                        </p:attrNameLst>
                                      </p:cBhvr>
                                      <p:tavLst>
                                        <p:tav tm="0">
                                          <p:val>
                                            <p:strVal val="ppt_x"/>
                                          </p:val>
                                        </p:tav>
                                        <p:tav tm="100000">
                                          <p:val>
                                            <p:strVal val="ppt_x"/>
                                          </p:val>
                                        </p:tav>
                                      </p:tavLst>
                                    </p:anim>
                                    <p:anim calcmode="lin" valueType="num">
                                      <p:cBhvr additive="base">
                                        <p:cTn id="297" dur="2000"/>
                                        <p:tgtEl>
                                          <p:spTgt spid="24"/>
                                        </p:tgtEl>
                                        <p:attrNameLst>
                                          <p:attrName>ppt_y</p:attrName>
                                        </p:attrNameLst>
                                      </p:cBhvr>
                                      <p:tavLst>
                                        <p:tav tm="0">
                                          <p:val>
                                            <p:strVal val="ppt_y"/>
                                          </p:val>
                                        </p:tav>
                                        <p:tav tm="100000">
                                          <p:val>
                                            <p:strVal val="1+ppt_h/2"/>
                                          </p:val>
                                        </p:tav>
                                      </p:tavLst>
                                    </p:anim>
                                    <p:set>
                                      <p:cBhvr>
                                        <p:cTn id="298" dur="1" fill="hold">
                                          <p:stCondLst>
                                            <p:cond delay="1999"/>
                                          </p:stCondLst>
                                        </p:cTn>
                                        <p:tgtEl>
                                          <p:spTgt spid="24"/>
                                        </p:tgtEl>
                                        <p:attrNameLst>
                                          <p:attrName>style.visibility</p:attrName>
                                        </p:attrNameLst>
                                      </p:cBhvr>
                                      <p:to>
                                        <p:strVal val="hidden"/>
                                      </p:to>
                                    </p:set>
                                  </p:childTnLst>
                                </p:cTn>
                              </p:par>
                              <p:par>
                                <p:cTn id="299" presetID="2" presetClass="exit" presetSubtype="4" fill="hold" nodeType="withEffect">
                                  <p:stCondLst>
                                    <p:cond delay="0"/>
                                  </p:stCondLst>
                                  <p:childTnLst>
                                    <p:anim calcmode="lin" valueType="num">
                                      <p:cBhvr additive="base">
                                        <p:cTn id="300" dur="2000"/>
                                        <p:tgtEl>
                                          <p:spTgt spid="25"/>
                                        </p:tgtEl>
                                        <p:attrNameLst>
                                          <p:attrName>ppt_x</p:attrName>
                                        </p:attrNameLst>
                                      </p:cBhvr>
                                      <p:tavLst>
                                        <p:tav tm="0">
                                          <p:val>
                                            <p:strVal val="ppt_x"/>
                                          </p:val>
                                        </p:tav>
                                        <p:tav tm="100000">
                                          <p:val>
                                            <p:strVal val="ppt_x"/>
                                          </p:val>
                                        </p:tav>
                                      </p:tavLst>
                                    </p:anim>
                                    <p:anim calcmode="lin" valueType="num">
                                      <p:cBhvr additive="base">
                                        <p:cTn id="301" dur="2000"/>
                                        <p:tgtEl>
                                          <p:spTgt spid="25"/>
                                        </p:tgtEl>
                                        <p:attrNameLst>
                                          <p:attrName>ppt_y</p:attrName>
                                        </p:attrNameLst>
                                      </p:cBhvr>
                                      <p:tavLst>
                                        <p:tav tm="0">
                                          <p:val>
                                            <p:strVal val="ppt_y"/>
                                          </p:val>
                                        </p:tav>
                                        <p:tav tm="100000">
                                          <p:val>
                                            <p:strVal val="1+ppt_h/2"/>
                                          </p:val>
                                        </p:tav>
                                      </p:tavLst>
                                    </p:anim>
                                    <p:set>
                                      <p:cBhvr>
                                        <p:cTn id="302" dur="1" fill="hold">
                                          <p:stCondLst>
                                            <p:cond delay="1999"/>
                                          </p:stCondLst>
                                        </p:cTn>
                                        <p:tgtEl>
                                          <p:spTgt spid="25"/>
                                        </p:tgtEl>
                                        <p:attrNameLst>
                                          <p:attrName>style.visibility</p:attrName>
                                        </p:attrNameLst>
                                      </p:cBhvr>
                                      <p:to>
                                        <p:strVal val="hidden"/>
                                      </p:to>
                                    </p:set>
                                  </p:childTnLst>
                                </p:cTn>
                              </p:par>
                              <p:par>
                                <p:cTn id="303" presetID="2" presetClass="exit" presetSubtype="4" fill="hold" nodeType="withEffect">
                                  <p:stCondLst>
                                    <p:cond delay="0"/>
                                  </p:stCondLst>
                                  <p:childTnLst>
                                    <p:anim calcmode="lin" valueType="num">
                                      <p:cBhvr additive="base">
                                        <p:cTn id="304" dur="2000"/>
                                        <p:tgtEl>
                                          <p:spTgt spid="26"/>
                                        </p:tgtEl>
                                        <p:attrNameLst>
                                          <p:attrName>ppt_x</p:attrName>
                                        </p:attrNameLst>
                                      </p:cBhvr>
                                      <p:tavLst>
                                        <p:tav tm="0">
                                          <p:val>
                                            <p:strVal val="ppt_x"/>
                                          </p:val>
                                        </p:tav>
                                        <p:tav tm="100000">
                                          <p:val>
                                            <p:strVal val="ppt_x"/>
                                          </p:val>
                                        </p:tav>
                                      </p:tavLst>
                                    </p:anim>
                                    <p:anim calcmode="lin" valueType="num">
                                      <p:cBhvr additive="base">
                                        <p:cTn id="305" dur="2000"/>
                                        <p:tgtEl>
                                          <p:spTgt spid="26"/>
                                        </p:tgtEl>
                                        <p:attrNameLst>
                                          <p:attrName>ppt_y</p:attrName>
                                        </p:attrNameLst>
                                      </p:cBhvr>
                                      <p:tavLst>
                                        <p:tav tm="0">
                                          <p:val>
                                            <p:strVal val="ppt_y"/>
                                          </p:val>
                                        </p:tav>
                                        <p:tav tm="100000">
                                          <p:val>
                                            <p:strVal val="1+ppt_h/2"/>
                                          </p:val>
                                        </p:tav>
                                      </p:tavLst>
                                    </p:anim>
                                    <p:set>
                                      <p:cBhvr>
                                        <p:cTn id="306" dur="1" fill="hold">
                                          <p:stCondLst>
                                            <p:cond delay="1999"/>
                                          </p:stCondLst>
                                        </p:cTn>
                                        <p:tgtEl>
                                          <p:spTgt spid="26"/>
                                        </p:tgtEl>
                                        <p:attrNameLst>
                                          <p:attrName>style.visibility</p:attrName>
                                        </p:attrNameLst>
                                      </p:cBhvr>
                                      <p:to>
                                        <p:strVal val="hidden"/>
                                      </p:to>
                                    </p:set>
                                  </p:childTnLst>
                                </p:cTn>
                              </p:par>
                              <p:par>
                                <p:cTn id="307" presetID="2" presetClass="exit" presetSubtype="4" fill="hold" nodeType="withEffect">
                                  <p:stCondLst>
                                    <p:cond delay="0"/>
                                  </p:stCondLst>
                                  <p:childTnLst>
                                    <p:anim calcmode="lin" valueType="num">
                                      <p:cBhvr additive="base">
                                        <p:cTn id="308" dur="2000"/>
                                        <p:tgtEl>
                                          <p:spTgt spid="27"/>
                                        </p:tgtEl>
                                        <p:attrNameLst>
                                          <p:attrName>ppt_x</p:attrName>
                                        </p:attrNameLst>
                                      </p:cBhvr>
                                      <p:tavLst>
                                        <p:tav tm="0">
                                          <p:val>
                                            <p:strVal val="ppt_x"/>
                                          </p:val>
                                        </p:tav>
                                        <p:tav tm="100000">
                                          <p:val>
                                            <p:strVal val="ppt_x"/>
                                          </p:val>
                                        </p:tav>
                                      </p:tavLst>
                                    </p:anim>
                                    <p:anim calcmode="lin" valueType="num">
                                      <p:cBhvr additive="base">
                                        <p:cTn id="309" dur="2000"/>
                                        <p:tgtEl>
                                          <p:spTgt spid="27"/>
                                        </p:tgtEl>
                                        <p:attrNameLst>
                                          <p:attrName>ppt_y</p:attrName>
                                        </p:attrNameLst>
                                      </p:cBhvr>
                                      <p:tavLst>
                                        <p:tav tm="0">
                                          <p:val>
                                            <p:strVal val="ppt_y"/>
                                          </p:val>
                                        </p:tav>
                                        <p:tav tm="100000">
                                          <p:val>
                                            <p:strVal val="1+ppt_h/2"/>
                                          </p:val>
                                        </p:tav>
                                      </p:tavLst>
                                    </p:anim>
                                    <p:set>
                                      <p:cBhvr>
                                        <p:cTn id="310" dur="1" fill="hold">
                                          <p:stCondLst>
                                            <p:cond delay="1999"/>
                                          </p:stCondLst>
                                        </p:cTn>
                                        <p:tgtEl>
                                          <p:spTgt spid="27"/>
                                        </p:tgtEl>
                                        <p:attrNameLst>
                                          <p:attrName>style.visibility</p:attrName>
                                        </p:attrNameLst>
                                      </p:cBhvr>
                                      <p:to>
                                        <p:strVal val="hidden"/>
                                      </p:to>
                                    </p:set>
                                  </p:childTnLst>
                                </p:cTn>
                              </p:par>
                              <p:par>
                                <p:cTn id="311" presetID="2" presetClass="exit" presetSubtype="4"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ppt_x"/>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4"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ppt_x"/>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4" fill="hold" nodeType="withEffect">
                                  <p:stCondLst>
                                    <p:cond delay="0"/>
                                  </p:stCondLst>
                                  <p:childTnLst>
                                    <p:anim calcmode="lin" valueType="num">
                                      <p:cBhvr additive="base">
                                        <p:cTn id="320" dur="2000"/>
                                        <p:tgtEl>
                                          <p:spTgt spid="30"/>
                                        </p:tgtEl>
                                        <p:attrNameLst>
                                          <p:attrName>ppt_x</p:attrName>
                                        </p:attrNameLst>
                                      </p:cBhvr>
                                      <p:tavLst>
                                        <p:tav tm="0">
                                          <p:val>
                                            <p:strVal val="ppt_x"/>
                                          </p:val>
                                        </p:tav>
                                        <p:tav tm="100000">
                                          <p:val>
                                            <p:strVal val="ppt_x"/>
                                          </p:val>
                                        </p:tav>
                                      </p:tavLst>
                                    </p:anim>
                                    <p:anim calcmode="lin" valueType="num">
                                      <p:cBhvr additive="base">
                                        <p:cTn id="321" dur="2000"/>
                                        <p:tgtEl>
                                          <p:spTgt spid="30"/>
                                        </p:tgtEl>
                                        <p:attrNameLst>
                                          <p:attrName>ppt_y</p:attrName>
                                        </p:attrNameLst>
                                      </p:cBhvr>
                                      <p:tavLst>
                                        <p:tav tm="0">
                                          <p:val>
                                            <p:strVal val="ppt_y"/>
                                          </p:val>
                                        </p:tav>
                                        <p:tav tm="100000">
                                          <p:val>
                                            <p:strVal val="1+ppt_h/2"/>
                                          </p:val>
                                        </p:tav>
                                      </p:tavLst>
                                    </p:anim>
                                    <p:set>
                                      <p:cBhvr>
                                        <p:cTn id="322" dur="1" fill="hold">
                                          <p:stCondLst>
                                            <p:cond delay="1999"/>
                                          </p:stCondLst>
                                        </p:cTn>
                                        <p:tgtEl>
                                          <p:spTgt spid="30"/>
                                        </p:tgtEl>
                                        <p:attrNameLst>
                                          <p:attrName>style.visibility</p:attrName>
                                        </p:attrNameLst>
                                      </p:cBhvr>
                                      <p:to>
                                        <p:strVal val="hidden"/>
                                      </p:to>
                                    </p:set>
                                  </p:childTnLst>
                                </p:cTn>
                              </p:par>
                              <p:par>
                                <p:cTn id="323" presetID="2" presetClass="exit" presetSubtype="4" fill="hold" nodeType="withEffect">
                                  <p:stCondLst>
                                    <p:cond delay="0"/>
                                  </p:stCondLst>
                                  <p:childTnLst>
                                    <p:anim calcmode="lin" valueType="num">
                                      <p:cBhvr additive="base">
                                        <p:cTn id="324" dur="2000"/>
                                        <p:tgtEl>
                                          <p:spTgt spid="31"/>
                                        </p:tgtEl>
                                        <p:attrNameLst>
                                          <p:attrName>ppt_x</p:attrName>
                                        </p:attrNameLst>
                                      </p:cBhvr>
                                      <p:tavLst>
                                        <p:tav tm="0">
                                          <p:val>
                                            <p:strVal val="ppt_x"/>
                                          </p:val>
                                        </p:tav>
                                        <p:tav tm="100000">
                                          <p:val>
                                            <p:strVal val="ppt_x"/>
                                          </p:val>
                                        </p:tav>
                                      </p:tavLst>
                                    </p:anim>
                                    <p:anim calcmode="lin" valueType="num">
                                      <p:cBhvr additive="base">
                                        <p:cTn id="325" dur="2000"/>
                                        <p:tgtEl>
                                          <p:spTgt spid="31"/>
                                        </p:tgtEl>
                                        <p:attrNameLst>
                                          <p:attrName>ppt_y</p:attrName>
                                        </p:attrNameLst>
                                      </p:cBhvr>
                                      <p:tavLst>
                                        <p:tav tm="0">
                                          <p:val>
                                            <p:strVal val="ppt_y"/>
                                          </p:val>
                                        </p:tav>
                                        <p:tav tm="100000">
                                          <p:val>
                                            <p:strVal val="1+ppt_h/2"/>
                                          </p:val>
                                        </p:tav>
                                      </p:tavLst>
                                    </p:anim>
                                    <p:set>
                                      <p:cBhvr>
                                        <p:cTn id="326" dur="1" fill="hold">
                                          <p:stCondLst>
                                            <p:cond delay="1999"/>
                                          </p:stCondLst>
                                        </p:cTn>
                                        <p:tgtEl>
                                          <p:spTgt spid="31"/>
                                        </p:tgtEl>
                                        <p:attrNameLst>
                                          <p:attrName>style.visibility</p:attrName>
                                        </p:attrNameLst>
                                      </p:cBhvr>
                                      <p:to>
                                        <p:strVal val="hidden"/>
                                      </p:to>
                                    </p:set>
                                  </p:childTnLst>
                                </p:cTn>
                              </p:par>
                              <p:par>
                                <p:cTn id="327" presetID="2" presetClass="exit" presetSubtype="4" fill="hold" nodeType="withEffect">
                                  <p:stCondLst>
                                    <p:cond delay="0"/>
                                  </p:stCondLst>
                                  <p:childTnLst>
                                    <p:anim calcmode="lin" valueType="num">
                                      <p:cBhvr additive="base">
                                        <p:cTn id="328" dur="2000"/>
                                        <p:tgtEl>
                                          <p:spTgt spid="32"/>
                                        </p:tgtEl>
                                        <p:attrNameLst>
                                          <p:attrName>ppt_x</p:attrName>
                                        </p:attrNameLst>
                                      </p:cBhvr>
                                      <p:tavLst>
                                        <p:tav tm="0">
                                          <p:val>
                                            <p:strVal val="ppt_x"/>
                                          </p:val>
                                        </p:tav>
                                        <p:tav tm="100000">
                                          <p:val>
                                            <p:strVal val="ppt_x"/>
                                          </p:val>
                                        </p:tav>
                                      </p:tavLst>
                                    </p:anim>
                                    <p:anim calcmode="lin" valueType="num">
                                      <p:cBhvr additive="base">
                                        <p:cTn id="329" dur="2000"/>
                                        <p:tgtEl>
                                          <p:spTgt spid="32"/>
                                        </p:tgtEl>
                                        <p:attrNameLst>
                                          <p:attrName>ppt_y</p:attrName>
                                        </p:attrNameLst>
                                      </p:cBhvr>
                                      <p:tavLst>
                                        <p:tav tm="0">
                                          <p:val>
                                            <p:strVal val="ppt_y"/>
                                          </p:val>
                                        </p:tav>
                                        <p:tav tm="100000">
                                          <p:val>
                                            <p:strVal val="1+ppt_h/2"/>
                                          </p:val>
                                        </p:tav>
                                      </p:tavLst>
                                    </p:anim>
                                    <p:set>
                                      <p:cBhvr>
                                        <p:cTn id="330" dur="1" fill="hold">
                                          <p:stCondLst>
                                            <p:cond delay="1999"/>
                                          </p:stCondLst>
                                        </p:cTn>
                                        <p:tgtEl>
                                          <p:spTgt spid="32"/>
                                        </p:tgtEl>
                                        <p:attrNameLst>
                                          <p:attrName>style.visibility</p:attrName>
                                        </p:attrNameLst>
                                      </p:cBhvr>
                                      <p:to>
                                        <p:strVal val="hidden"/>
                                      </p:to>
                                    </p:set>
                                  </p:childTnLst>
                                </p:cTn>
                              </p:par>
                              <p:par>
                                <p:cTn id="331" presetID="2" presetClass="exit" presetSubtype="4" fill="hold" nodeType="withEffect">
                                  <p:stCondLst>
                                    <p:cond delay="0"/>
                                  </p:stCondLst>
                                  <p:childTnLst>
                                    <p:anim calcmode="lin" valueType="num">
                                      <p:cBhvr additive="base">
                                        <p:cTn id="332" dur="2000"/>
                                        <p:tgtEl>
                                          <p:spTgt spid="33"/>
                                        </p:tgtEl>
                                        <p:attrNameLst>
                                          <p:attrName>ppt_x</p:attrName>
                                        </p:attrNameLst>
                                      </p:cBhvr>
                                      <p:tavLst>
                                        <p:tav tm="0">
                                          <p:val>
                                            <p:strVal val="ppt_x"/>
                                          </p:val>
                                        </p:tav>
                                        <p:tav tm="100000">
                                          <p:val>
                                            <p:strVal val="ppt_x"/>
                                          </p:val>
                                        </p:tav>
                                      </p:tavLst>
                                    </p:anim>
                                    <p:anim calcmode="lin" valueType="num">
                                      <p:cBhvr additive="base">
                                        <p:cTn id="333" dur="2000"/>
                                        <p:tgtEl>
                                          <p:spTgt spid="33"/>
                                        </p:tgtEl>
                                        <p:attrNameLst>
                                          <p:attrName>ppt_y</p:attrName>
                                        </p:attrNameLst>
                                      </p:cBhvr>
                                      <p:tavLst>
                                        <p:tav tm="0">
                                          <p:val>
                                            <p:strVal val="ppt_y"/>
                                          </p:val>
                                        </p:tav>
                                        <p:tav tm="100000">
                                          <p:val>
                                            <p:strVal val="1+ppt_h/2"/>
                                          </p:val>
                                        </p:tav>
                                      </p:tavLst>
                                    </p:anim>
                                    <p:set>
                                      <p:cBhvr>
                                        <p:cTn id="334" dur="1" fill="hold">
                                          <p:stCondLst>
                                            <p:cond delay="1999"/>
                                          </p:stCondLst>
                                        </p:cTn>
                                        <p:tgtEl>
                                          <p:spTgt spid="33"/>
                                        </p:tgtEl>
                                        <p:attrNameLst>
                                          <p:attrName>style.visibility</p:attrName>
                                        </p:attrNameLst>
                                      </p:cBhvr>
                                      <p:to>
                                        <p:strVal val="hidden"/>
                                      </p:to>
                                    </p:set>
                                  </p:childTnLst>
                                </p:cTn>
                              </p:par>
                              <p:par>
                                <p:cTn id="335" presetID="2" presetClass="exit" presetSubtype="4" fill="hold" nodeType="withEffect">
                                  <p:stCondLst>
                                    <p:cond delay="0"/>
                                  </p:stCondLst>
                                  <p:childTnLst>
                                    <p:anim calcmode="lin" valueType="num">
                                      <p:cBhvr additive="base">
                                        <p:cTn id="336" dur="2000"/>
                                        <p:tgtEl>
                                          <p:spTgt spid="34"/>
                                        </p:tgtEl>
                                        <p:attrNameLst>
                                          <p:attrName>ppt_x</p:attrName>
                                        </p:attrNameLst>
                                      </p:cBhvr>
                                      <p:tavLst>
                                        <p:tav tm="0">
                                          <p:val>
                                            <p:strVal val="ppt_x"/>
                                          </p:val>
                                        </p:tav>
                                        <p:tav tm="100000">
                                          <p:val>
                                            <p:strVal val="ppt_x"/>
                                          </p:val>
                                        </p:tav>
                                      </p:tavLst>
                                    </p:anim>
                                    <p:anim calcmode="lin" valueType="num">
                                      <p:cBhvr additive="base">
                                        <p:cTn id="337" dur="2000"/>
                                        <p:tgtEl>
                                          <p:spTgt spid="34"/>
                                        </p:tgtEl>
                                        <p:attrNameLst>
                                          <p:attrName>ppt_y</p:attrName>
                                        </p:attrNameLst>
                                      </p:cBhvr>
                                      <p:tavLst>
                                        <p:tav tm="0">
                                          <p:val>
                                            <p:strVal val="ppt_y"/>
                                          </p:val>
                                        </p:tav>
                                        <p:tav tm="100000">
                                          <p:val>
                                            <p:strVal val="1+ppt_h/2"/>
                                          </p:val>
                                        </p:tav>
                                      </p:tavLst>
                                    </p:anim>
                                    <p:set>
                                      <p:cBhvr>
                                        <p:cTn id="338" dur="1" fill="hold">
                                          <p:stCondLst>
                                            <p:cond delay="1999"/>
                                          </p:stCondLst>
                                        </p:cTn>
                                        <p:tgtEl>
                                          <p:spTgt spid="34"/>
                                        </p:tgtEl>
                                        <p:attrNameLst>
                                          <p:attrName>style.visibility</p:attrName>
                                        </p:attrNameLst>
                                      </p:cBhvr>
                                      <p:to>
                                        <p:strVal val="hidden"/>
                                      </p:to>
                                    </p:set>
                                  </p:childTnLst>
                                </p:cTn>
                              </p:par>
                              <p:par>
                                <p:cTn id="339" presetID="8" presetClass="emph" presetSubtype="0" fill="hold" nodeType="withEffect">
                                  <p:stCondLst>
                                    <p:cond delay="0"/>
                                  </p:stCondLst>
                                  <p:childTnLst>
                                    <p:animRot by="21600000">
                                      <p:cBhvr>
                                        <p:cTn id="340" dur="2000" fill="hold"/>
                                        <p:tgtEl>
                                          <p:spTgt spid="5"/>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7"/>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9"/>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11"/>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13"/>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15"/>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17"/>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1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21"/>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23"/>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25"/>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29"/>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31"/>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33"/>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6"/>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8"/>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0"/>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2"/>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14"/>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16"/>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18"/>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0"/>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22"/>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24"/>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26"/>
                                        </p:tgtEl>
                                        <p:attrNameLst>
                                          <p:attrName>r</p:attrName>
                                        </p:attrNameLst>
                                      </p:cBhvr>
                                    </p:animRot>
                                  </p:childTnLst>
                                </p:cTn>
                              </p:par>
                              <p:par>
                                <p:cTn id="391" presetID="8" presetClass="emph" presetSubtype="0" fill="hold" nodeType="withEffect">
                                  <p:stCondLst>
                                    <p:cond delay="0"/>
                                  </p:stCondLst>
                                  <p:childTnLst>
                                    <p:animRot by="-21600000">
                                      <p:cBhvr>
                                        <p:cTn id="392" dur="2000" fill="hold"/>
                                        <p:tgtEl>
                                          <p:spTgt spid="28"/>
                                        </p:tgtEl>
                                        <p:attrNameLst>
                                          <p:attrName>r</p:attrName>
                                        </p:attrNameLst>
                                      </p:cBhvr>
                                    </p:animRot>
                                  </p:childTnLst>
                                </p:cTn>
                              </p:par>
                              <p:par>
                                <p:cTn id="393" presetID="8" presetClass="emph" presetSubtype="0" fill="hold" nodeType="withEffect">
                                  <p:stCondLst>
                                    <p:cond delay="0"/>
                                  </p:stCondLst>
                                  <p:childTnLst>
                                    <p:animRot by="-21600000">
                                      <p:cBhvr>
                                        <p:cTn id="394" dur="2000" fill="hold"/>
                                        <p:tgtEl>
                                          <p:spTgt spid="30"/>
                                        </p:tgtEl>
                                        <p:attrNameLst>
                                          <p:attrName>r</p:attrName>
                                        </p:attrNameLst>
                                      </p:cBhvr>
                                    </p:animRot>
                                  </p:childTnLst>
                                </p:cTn>
                              </p:par>
                              <p:par>
                                <p:cTn id="395" presetID="8" presetClass="emph" presetSubtype="0" fill="hold" nodeType="withEffect">
                                  <p:stCondLst>
                                    <p:cond delay="0"/>
                                  </p:stCondLst>
                                  <p:childTnLst>
                                    <p:animRot by="-21600000">
                                      <p:cBhvr>
                                        <p:cTn id="396" dur="2000" fill="hold"/>
                                        <p:tgtEl>
                                          <p:spTgt spid="32"/>
                                        </p:tgtEl>
                                        <p:attrNameLst>
                                          <p:attrName>r</p:attrName>
                                        </p:attrNameLst>
                                      </p:cBhvr>
                                    </p:animRot>
                                  </p:childTnLst>
                                </p:cTn>
                              </p:par>
                              <p:par>
                                <p:cTn id="397" presetID="8" presetClass="emph" presetSubtype="0" fill="hold" nodeType="withEffect">
                                  <p:stCondLst>
                                    <p:cond delay="0"/>
                                  </p:stCondLst>
                                  <p:childTnLst>
                                    <p:animRot by="-21600000">
                                      <p:cBhvr>
                                        <p:cTn id="398" dur="2000" fill="hold"/>
                                        <p:tgtEl>
                                          <p:spTgt spid="34"/>
                                        </p:tgtEl>
                                        <p:attrNameLst>
                                          <p:attrName>r</p:attrName>
                                        </p:attrNameLst>
                                      </p:cBhvr>
                                    </p:animRot>
                                  </p:childTnLst>
                                </p:cTn>
                              </p:par>
                              <p:par>
                                <p:cTn id="399" presetID="2" presetClass="entr" presetSubtype="1" fill="hold" nodeType="withEffect">
                                  <p:stCondLst>
                                    <p:cond delay="0"/>
                                  </p:stCondLst>
                                  <p:childTnLst>
                                    <p:set>
                                      <p:cBhvr>
                                        <p:cTn id="400" dur="1" fill="hold">
                                          <p:stCondLst>
                                            <p:cond delay="0"/>
                                          </p:stCondLst>
                                        </p:cTn>
                                        <p:tgtEl>
                                          <p:spTgt spid="4"/>
                                        </p:tgtEl>
                                        <p:attrNameLst>
                                          <p:attrName>style.visibility</p:attrName>
                                        </p:attrNameLst>
                                      </p:cBhvr>
                                      <p:to>
                                        <p:strVal val="visible"/>
                                      </p:to>
                                    </p:set>
                                    <p:anim calcmode="lin" valueType="num">
                                      <p:cBhvr additive="base">
                                        <p:cTn id="401" dur="2000" fill="hold"/>
                                        <p:tgtEl>
                                          <p:spTgt spid="4"/>
                                        </p:tgtEl>
                                        <p:attrNameLst>
                                          <p:attrName>ppt_x</p:attrName>
                                        </p:attrNameLst>
                                      </p:cBhvr>
                                      <p:tavLst>
                                        <p:tav tm="0">
                                          <p:val>
                                            <p:strVal val="#ppt_x"/>
                                          </p:val>
                                        </p:tav>
                                        <p:tav tm="100000">
                                          <p:val>
                                            <p:strVal val="#ppt_x"/>
                                          </p:val>
                                        </p:tav>
                                      </p:tavLst>
                                    </p:anim>
                                    <p:anim calcmode="lin" valueType="num">
                                      <p:cBhvr additive="base">
                                        <p:cTn id="402"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50000"/>
            </a:schemeClr>
          </a:solidFill>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88648" cy="6858000"/>
          </a:xfrm>
          <a:prstGeom prst="rect">
            <a:avLst/>
          </a:prstGeom>
        </p:spPr>
      </p:pic>
      <p:sp>
        <p:nvSpPr>
          <p:cNvPr id="5" name="4 Anillo"/>
          <p:cNvSpPr/>
          <p:nvPr/>
        </p:nvSpPr>
        <p:spPr>
          <a:xfrm>
            <a:off x="2857488" y="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488" y="35716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857488" y="78579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857488" y="128588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164305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207167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257176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857488" y="292893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335756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857488" y="385765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857488" y="421481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464344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857488" y="507209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857488" y="542926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857488" y="585789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572000" y="35716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78579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72000" y="128588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1643050"/>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207167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4572000" y="257176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4572000" y="292893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4572000" y="335756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4572000" y="385765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4572000" y="421481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4572000" y="4643446"/>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572000" y="5072098"/>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5429264"/>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4572000" y="5857892"/>
            <a:ext cx="1571636" cy="928670"/>
          </a:xfrm>
          <a:prstGeom prst="donut">
            <a:avLst>
              <a:gd name="adj" fmla="val 22018"/>
            </a:avLst>
          </a:prstGeom>
          <a:gradFill flip="none" rotWithShape="1">
            <a:gsLst>
              <a:gs pos="0">
                <a:schemeClr val="bg1"/>
              </a:gs>
              <a:gs pos="50000">
                <a:srgbClr val="FF9933">
                  <a:shade val="67500"/>
                  <a:satMod val="115000"/>
                </a:srgbClr>
              </a:gs>
              <a:gs pos="100000">
                <a:srgbClr val="FF9933">
                  <a:shade val="100000"/>
                  <a:satMod val="115000"/>
                </a:srgbClr>
              </a:gs>
            </a:gsLst>
            <a:lin ang="162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571568" y="0"/>
            <a:ext cx="10144228" cy="7572404"/>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3000" fill="hold"/>
                                        <p:tgtEl>
                                          <p:spTgt spid="5"/>
                                        </p:tgtEl>
                                        <p:attrNameLst>
                                          <p:attrName>ppt_w</p:attrName>
                                        </p:attrNameLst>
                                      </p:cBhvr>
                                      <p:tavLst>
                                        <p:tav tm="0">
                                          <p:val>
                                            <p:strVal val="#ppt_w"/>
                                          </p:val>
                                        </p:tav>
                                        <p:tav tm="100000">
                                          <p:val>
                                            <p:strVal val="#ppt_w"/>
                                          </p:val>
                                        </p:tav>
                                      </p:tavLst>
                                    </p:anim>
                                    <p:anim calcmode="lin" valueType="num">
                                      <p:cBhvr>
                                        <p:cTn id="131" dur="3000" fill="hold"/>
                                        <p:tgtEl>
                                          <p:spTgt spid="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3000" fill="hold"/>
                                        <p:tgtEl>
                                          <p:spTgt spid="6"/>
                                        </p:tgtEl>
                                        <p:attrNameLst>
                                          <p:attrName>ppt_w</p:attrName>
                                        </p:attrNameLst>
                                      </p:cBhvr>
                                      <p:tavLst>
                                        <p:tav tm="0">
                                          <p:val>
                                            <p:strVal val="#ppt_w"/>
                                          </p:val>
                                        </p:tav>
                                        <p:tav tm="100000">
                                          <p:val>
                                            <p:strVal val="#ppt_w"/>
                                          </p:val>
                                        </p:tav>
                                      </p:tavLst>
                                    </p:anim>
                                    <p:anim calcmode="lin" valueType="num">
                                      <p:cBhvr>
                                        <p:cTn id="135" dur="3000" fill="hold"/>
                                        <p:tgtEl>
                                          <p:spTgt spid="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3000" fill="hold"/>
                                        <p:tgtEl>
                                          <p:spTgt spid="7"/>
                                        </p:tgtEl>
                                        <p:attrNameLst>
                                          <p:attrName>ppt_w</p:attrName>
                                        </p:attrNameLst>
                                      </p:cBhvr>
                                      <p:tavLst>
                                        <p:tav tm="0">
                                          <p:val>
                                            <p:strVal val="#ppt_w"/>
                                          </p:val>
                                        </p:tav>
                                        <p:tav tm="100000">
                                          <p:val>
                                            <p:strVal val="#ppt_w"/>
                                          </p:val>
                                        </p:tav>
                                      </p:tavLst>
                                    </p:anim>
                                    <p:anim calcmode="lin" valueType="num">
                                      <p:cBhvr>
                                        <p:cTn id="139" dur="3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p:cTn id="142" dur="3000" fill="hold"/>
                                        <p:tgtEl>
                                          <p:spTgt spid="8"/>
                                        </p:tgtEl>
                                        <p:attrNameLst>
                                          <p:attrName>ppt_w</p:attrName>
                                        </p:attrNameLst>
                                      </p:cBhvr>
                                      <p:tavLst>
                                        <p:tav tm="0">
                                          <p:val>
                                            <p:strVal val="#ppt_w"/>
                                          </p:val>
                                        </p:tav>
                                        <p:tav tm="100000">
                                          <p:val>
                                            <p:strVal val="#ppt_w"/>
                                          </p:val>
                                        </p:tav>
                                      </p:tavLst>
                                    </p:anim>
                                    <p:anim calcmode="lin" valueType="num">
                                      <p:cBhvr>
                                        <p:cTn id="143" dur="3000" fill="hold"/>
                                        <p:tgtEl>
                                          <p:spTgt spid="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p:cTn id="146" dur="3000" fill="hold"/>
                                        <p:tgtEl>
                                          <p:spTgt spid="9"/>
                                        </p:tgtEl>
                                        <p:attrNameLst>
                                          <p:attrName>ppt_w</p:attrName>
                                        </p:attrNameLst>
                                      </p:cBhvr>
                                      <p:tavLst>
                                        <p:tav tm="0">
                                          <p:val>
                                            <p:strVal val="#ppt_w"/>
                                          </p:val>
                                        </p:tav>
                                        <p:tav tm="100000">
                                          <p:val>
                                            <p:strVal val="#ppt_w"/>
                                          </p:val>
                                        </p:tav>
                                      </p:tavLst>
                                    </p:anim>
                                    <p:anim calcmode="lin" valueType="num">
                                      <p:cBhvr>
                                        <p:cTn id="147" dur="3000" fill="hold"/>
                                        <p:tgtEl>
                                          <p:spTgt spid="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p:cTn id="150" dur="3000" fill="hold"/>
                                        <p:tgtEl>
                                          <p:spTgt spid="10"/>
                                        </p:tgtEl>
                                        <p:attrNameLst>
                                          <p:attrName>ppt_w</p:attrName>
                                        </p:attrNameLst>
                                      </p:cBhvr>
                                      <p:tavLst>
                                        <p:tav tm="0">
                                          <p:val>
                                            <p:strVal val="#ppt_w"/>
                                          </p:val>
                                        </p:tav>
                                        <p:tav tm="100000">
                                          <p:val>
                                            <p:strVal val="#ppt_w"/>
                                          </p:val>
                                        </p:tav>
                                      </p:tavLst>
                                    </p:anim>
                                    <p:anim calcmode="lin" valueType="num">
                                      <p:cBhvr>
                                        <p:cTn id="151" dur="3000" fill="hold"/>
                                        <p:tgtEl>
                                          <p:spTgt spid="1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 calcmode="lin" valueType="num">
                                      <p:cBhvr>
                                        <p:cTn id="154" dur="3000" fill="hold"/>
                                        <p:tgtEl>
                                          <p:spTgt spid="11"/>
                                        </p:tgtEl>
                                        <p:attrNameLst>
                                          <p:attrName>ppt_w</p:attrName>
                                        </p:attrNameLst>
                                      </p:cBhvr>
                                      <p:tavLst>
                                        <p:tav tm="0">
                                          <p:val>
                                            <p:strVal val="#ppt_w"/>
                                          </p:val>
                                        </p:tav>
                                        <p:tav tm="100000">
                                          <p:val>
                                            <p:strVal val="#ppt_w"/>
                                          </p:val>
                                        </p:tav>
                                      </p:tavLst>
                                    </p:anim>
                                    <p:anim calcmode="lin" valueType="num">
                                      <p:cBhvr>
                                        <p:cTn id="155" dur="3000" fill="hold"/>
                                        <p:tgtEl>
                                          <p:spTgt spid="1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p:cTn id="158" dur="3000" fill="hold"/>
                                        <p:tgtEl>
                                          <p:spTgt spid="12"/>
                                        </p:tgtEl>
                                        <p:attrNameLst>
                                          <p:attrName>ppt_w</p:attrName>
                                        </p:attrNameLst>
                                      </p:cBhvr>
                                      <p:tavLst>
                                        <p:tav tm="0">
                                          <p:val>
                                            <p:strVal val="#ppt_w"/>
                                          </p:val>
                                        </p:tav>
                                        <p:tav tm="100000">
                                          <p:val>
                                            <p:strVal val="#ppt_w"/>
                                          </p:val>
                                        </p:tav>
                                      </p:tavLst>
                                    </p:anim>
                                    <p:anim calcmode="lin" valueType="num">
                                      <p:cBhvr>
                                        <p:cTn id="159" dur="3000" fill="hold"/>
                                        <p:tgtEl>
                                          <p:spTgt spid="1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3000" fill="hold"/>
                                        <p:tgtEl>
                                          <p:spTgt spid="13"/>
                                        </p:tgtEl>
                                        <p:attrNameLst>
                                          <p:attrName>ppt_w</p:attrName>
                                        </p:attrNameLst>
                                      </p:cBhvr>
                                      <p:tavLst>
                                        <p:tav tm="0">
                                          <p:val>
                                            <p:strVal val="#ppt_w"/>
                                          </p:val>
                                        </p:tav>
                                        <p:tav tm="100000">
                                          <p:val>
                                            <p:strVal val="#ppt_w"/>
                                          </p:val>
                                        </p:tav>
                                      </p:tavLst>
                                    </p:anim>
                                    <p:anim calcmode="lin" valueType="num">
                                      <p:cBhvr>
                                        <p:cTn id="163" dur="3000" fill="hold"/>
                                        <p:tgtEl>
                                          <p:spTgt spid="1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4"/>
                                        </p:tgtEl>
                                        <p:attrNameLst>
                                          <p:attrName>style.visibility</p:attrName>
                                        </p:attrNameLst>
                                      </p:cBhvr>
                                      <p:to>
                                        <p:strVal val="visible"/>
                                      </p:to>
                                    </p:set>
                                    <p:anim calcmode="lin" valueType="num">
                                      <p:cBhvr>
                                        <p:cTn id="166" dur="3000" fill="hold"/>
                                        <p:tgtEl>
                                          <p:spTgt spid="14"/>
                                        </p:tgtEl>
                                        <p:attrNameLst>
                                          <p:attrName>ppt_w</p:attrName>
                                        </p:attrNameLst>
                                      </p:cBhvr>
                                      <p:tavLst>
                                        <p:tav tm="0">
                                          <p:val>
                                            <p:strVal val="#ppt_w"/>
                                          </p:val>
                                        </p:tav>
                                        <p:tav tm="100000">
                                          <p:val>
                                            <p:strVal val="#ppt_w"/>
                                          </p:val>
                                        </p:tav>
                                      </p:tavLst>
                                    </p:anim>
                                    <p:anim calcmode="lin" valueType="num">
                                      <p:cBhvr>
                                        <p:cTn id="167" dur="3000" fill="hold"/>
                                        <p:tgtEl>
                                          <p:spTgt spid="1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3000" fill="hold"/>
                                        <p:tgtEl>
                                          <p:spTgt spid="15"/>
                                        </p:tgtEl>
                                        <p:attrNameLst>
                                          <p:attrName>ppt_w</p:attrName>
                                        </p:attrNameLst>
                                      </p:cBhvr>
                                      <p:tavLst>
                                        <p:tav tm="0">
                                          <p:val>
                                            <p:strVal val="#ppt_w"/>
                                          </p:val>
                                        </p:tav>
                                        <p:tav tm="100000">
                                          <p:val>
                                            <p:strVal val="#ppt_w"/>
                                          </p:val>
                                        </p:tav>
                                      </p:tavLst>
                                    </p:anim>
                                    <p:anim calcmode="lin" valueType="num">
                                      <p:cBhvr>
                                        <p:cTn id="171" dur="3000" fill="hold"/>
                                        <p:tgtEl>
                                          <p:spTgt spid="1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6"/>
                                        </p:tgtEl>
                                        <p:attrNameLst>
                                          <p:attrName>style.visibility</p:attrName>
                                        </p:attrNameLst>
                                      </p:cBhvr>
                                      <p:to>
                                        <p:strVal val="visible"/>
                                      </p:to>
                                    </p:set>
                                    <p:anim calcmode="lin" valueType="num">
                                      <p:cBhvr>
                                        <p:cTn id="174" dur="3000" fill="hold"/>
                                        <p:tgtEl>
                                          <p:spTgt spid="16"/>
                                        </p:tgtEl>
                                        <p:attrNameLst>
                                          <p:attrName>ppt_w</p:attrName>
                                        </p:attrNameLst>
                                      </p:cBhvr>
                                      <p:tavLst>
                                        <p:tav tm="0">
                                          <p:val>
                                            <p:strVal val="#ppt_w"/>
                                          </p:val>
                                        </p:tav>
                                        <p:tav tm="100000">
                                          <p:val>
                                            <p:strVal val="#ppt_w"/>
                                          </p:val>
                                        </p:tav>
                                      </p:tavLst>
                                    </p:anim>
                                    <p:anim calcmode="lin" valueType="num">
                                      <p:cBhvr>
                                        <p:cTn id="175" dur="3000" fill="hold"/>
                                        <p:tgtEl>
                                          <p:spTgt spid="1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7"/>
                                        </p:tgtEl>
                                        <p:attrNameLst>
                                          <p:attrName>style.visibility</p:attrName>
                                        </p:attrNameLst>
                                      </p:cBhvr>
                                      <p:to>
                                        <p:strVal val="visible"/>
                                      </p:to>
                                    </p:set>
                                    <p:anim calcmode="lin" valueType="num">
                                      <p:cBhvr>
                                        <p:cTn id="178" dur="3000" fill="hold"/>
                                        <p:tgtEl>
                                          <p:spTgt spid="17"/>
                                        </p:tgtEl>
                                        <p:attrNameLst>
                                          <p:attrName>ppt_w</p:attrName>
                                        </p:attrNameLst>
                                      </p:cBhvr>
                                      <p:tavLst>
                                        <p:tav tm="0">
                                          <p:val>
                                            <p:strVal val="#ppt_w"/>
                                          </p:val>
                                        </p:tav>
                                        <p:tav tm="100000">
                                          <p:val>
                                            <p:strVal val="#ppt_w"/>
                                          </p:val>
                                        </p:tav>
                                      </p:tavLst>
                                    </p:anim>
                                    <p:anim calcmode="lin" valueType="num">
                                      <p:cBhvr>
                                        <p:cTn id="179" dur="3000" fill="hold"/>
                                        <p:tgtEl>
                                          <p:spTgt spid="1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3000" fill="hold"/>
                                        <p:tgtEl>
                                          <p:spTgt spid="18"/>
                                        </p:tgtEl>
                                        <p:attrNameLst>
                                          <p:attrName>ppt_w</p:attrName>
                                        </p:attrNameLst>
                                      </p:cBhvr>
                                      <p:tavLst>
                                        <p:tav tm="0">
                                          <p:val>
                                            <p:strVal val="#ppt_w"/>
                                          </p:val>
                                        </p:tav>
                                        <p:tav tm="100000">
                                          <p:val>
                                            <p:strVal val="#ppt_w"/>
                                          </p:val>
                                        </p:tav>
                                      </p:tavLst>
                                    </p:anim>
                                    <p:anim calcmode="lin" valueType="num">
                                      <p:cBhvr>
                                        <p:cTn id="183" dur="3000" fill="hold"/>
                                        <p:tgtEl>
                                          <p:spTgt spid="1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19"/>
                                        </p:tgtEl>
                                        <p:attrNameLst>
                                          <p:attrName>style.visibility</p:attrName>
                                        </p:attrNameLst>
                                      </p:cBhvr>
                                      <p:to>
                                        <p:strVal val="visible"/>
                                      </p:to>
                                    </p:set>
                                    <p:anim calcmode="lin" valueType="num">
                                      <p:cBhvr>
                                        <p:cTn id="186" dur="3000" fill="hold"/>
                                        <p:tgtEl>
                                          <p:spTgt spid="19"/>
                                        </p:tgtEl>
                                        <p:attrNameLst>
                                          <p:attrName>ppt_w</p:attrName>
                                        </p:attrNameLst>
                                      </p:cBhvr>
                                      <p:tavLst>
                                        <p:tav tm="0">
                                          <p:val>
                                            <p:strVal val="#ppt_w"/>
                                          </p:val>
                                        </p:tav>
                                        <p:tav tm="100000">
                                          <p:val>
                                            <p:strVal val="#ppt_w"/>
                                          </p:val>
                                        </p:tav>
                                      </p:tavLst>
                                    </p:anim>
                                    <p:anim calcmode="lin" valueType="num">
                                      <p:cBhvr>
                                        <p:cTn id="187" dur="3000" fill="hold"/>
                                        <p:tgtEl>
                                          <p:spTgt spid="1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0"/>
                                        </p:tgtEl>
                                        <p:attrNameLst>
                                          <p:attrName>style.visibility</p:attrName>
                                        </p:attrNameLst>
                                      </p:cBhvr>
                                      <p:to>
                                        <p:strVal val="visible"/>
                                      </p:to>
                                    </p:set>
                                    <p:anim calcmode="lin" valueType="num">
                                      <p:cBhvr>
                                        <p:cTn id="190" dur="3000" fill="hold"/>
                                        <p:tgtEl>
                                          <p:spTgt spid="20"/>
                                        </p:tgtEl>
                                        <p:attrNameLst>
                                          <p:attrName>ppt_w</p:attrName>
                                        </p:attrNameLst>
                                      </p:cBhvr>
                                      <p:tavLst>
                                        <p:tav tm="0">
                                          <p:val>
                                            <p:strVal val="#ppt_w"/>
                                          </p:val>
                                        </p:tav>
                                        <p:tav tm="100000">
                                          <p:val>
                                            <p:strVal val="#ppt_w"/>
                                          </p:val>
                                        </p:tav>
                                      </p:tavLst>
                                    </p:anim>
                                    <p:anim calcmode="lin" valueType="num">
                                      <p:cBhvr>
                                        <p:cTn id="191" dur="3000" fill="hold"/>
                                        <p:tgtEl>
                                          <p:spTgt spid="2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1"/>
                                        </p:tgtEl>
                                        <p:attrNameLst>
                                          <p:attrName>style.visibility</p:attrName>
                                        </p:attrNameLst>
                                      </p:cBhvr>
                                      <p:to>
                                        <p:strVal val="visible"/>
                                      </p:to>
                                    </p:set>
                                    <p:anim calcmode="lin" valueType="num">
                                      <p:cBhvr>
                                        <p:cTn id="194" dur="3000" fill="hold"/>
                                        <p:tgtEl>
                                          <p:spTgt spid="21"/>
                                        </p:tgtEl>
                                        <p:attrNameLst>
                                          <p:attrName>ppt_w</p:attrName>
                                        </p:attrNameLst>
                                      </p:cBhvr>
                                      <p:tavLst>
                                        <p:tav tm="0">
                                          <p:val>
                                            <p:strVal val="#ppt_w"/>
                                          </p:val>
                                        </p:tav>
                                        <p:tav tm="100000">
                                          <p:val>
                                            <p:strVal val="#ppt_w"/>
                                          </p:val>
                                        </p:tav>
                                      </p:tavLst>
                                    </p:anim>
                                    <p:anim calcmode="lin" valueType="num">
                                      <p:cBhvr>
                                        <p:cTn id="195" dur="3000" fill="hold"/>
                                        <p:tgtEl>
                                          <p:spTgt spid="2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2"/>
                                        </p:tgtEl>
                                        <p:attrNameLst>
                                          <p:attrName>style.visibility</p:attrName>
                                        </p:attrNameLst>
                                      </p:cBhvr>
                                      <p:to>
                                        <p:strVal val="visible"/>
                                      </p:to>
                                    </p:set>
                                    <p:anim calcmode="lin" valueType="num">
                                      <p:cBhvr>
                                        <p:cTn id="198" dur="3000" fill="hold"/>
                                        <p:tgtEl>
                                          <p:spTgt spid="22"/>
                                        </p:tgtEl>
                                        <p:attrNameLst>
                                          <p:attrName>ppt_w</p:attrName>
                                        </p:attrNameLst>
                                      </p:cBhvr>
                                      <p:tavLst>
                                        <p:tav tm="0">
                                          <p:val>
                                            <p:strVal val="#ppt_w"/>
                                          </p:val>
                                        </p:tav>
                                        <p:tav tm="100000">
                                          <p:val>
                                            <p:strVal val="#ppt_w"/>
                                          </p:val>
                                        </p:tav>
                                      </p:tavLst>
                                    </p:anim>
                                    <p:anim calcmode="lin" valueType="num">
                                      <p:cBhvr>
                                        <p:cTn id="199" dur="3000" fill="hold"/>
                                        <p:tgtEl>
                                          <p:spTgt spid="22"/>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3"/>
                                        </p:tgtEl>
                                        <p:attrNameLst>
                                          <p:attrName>style.visibility</p:attrName>
                                        </p:attrNameLst>
                                      </p:cBhvr>
                                      <p:to>
                                        <p:strVal val="visible"/>
                                      </p:to>
                                    </p:set>
                                    <p:anim calcmode="lin" valueType="num">
                                      <p:cBhvr>
                                        <p:cTn id="202" dur="3000" fill="hold"/>
                                        <p:tgtEl>
                                          <p:spTgt spid="23"/>
                                        </p:tgtEl>
                                        <p:attrNameLst>
                                          <p:attrName>ppt_w</p:attrName>
                                        </p:attrNameLst>
                                      </p:cBhvr>
                                      <p:tavLst>
                                        <p:tav tm="0">
                                          <p:val>
                                            <p:strVal val="#ppt_w"/>
                                          </p:val>
                                        </p:tav>
                                        <p:tav tm="100000">
                                          <p:val>
                                            <p:strVal val="#ppt_w"/>
                                          </p:val>
                                        </p:tav>
                                      </p:tavLst>
                                    </p:anim>
                                    <p:anim calcmode="lin" valueType="num">
                                      <p:cBhvr>
                                        <p:cTn id="203" dur="3000" fill="hold"/>
                                        <p:tgtEl>
                                          <p:spTgt spid="23"/>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4"/>
                                        </p:tgtEl>
                                        <p:attrNameLst>
                                          <p:attrName>style.visibility</p:attrName>
                                        </p:attrNameLst>
                                      </p:cBhvr>
                                      <p:to>
                                        <p:strVal val="visible"/>
                                      </p:to>
                                    </p:set>
                                    <p:anim calcmode="lin" valueType="num">
                                      <p:cBhvr>
                                        <p:cTn id="206" dur="3000" fill="hold"/>
                                        <p:tgtEl>
                                          <p:spTgt spid="24"/>
                                        </p:tgtEl>
                                        <p:attrNameLst>
                                          <p:attrName>ppt_w</p:attrName>
                                        </p:attrNameLst>
                                      </p:cBhvr>
                                      <p:tavLst>
                                        <p:tav tm="0">
                                          <p:val>
                                            <p:strVal val="#ppt_w"/>
                                          </p:val>
                                        </p:tav>
                                        <p:tav tm="100000">
                                          <p:val>
                                            <p:strVal val="#ppt_w"/>
                                          </p:val>
                                        </p:tav>
                                      </p:tavLst>
                                    </p:anim>
                                    <p:anim calcmode="lin" valueType="num">
                                      <p:cBhvr>
                                        <p:cTn id="207" dur="3000" fill="hold"/>
                                        <p:tgtEl>
                                          <p:spTgt spid="24"/>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p:cTn id="210" dur="3000" fill="hold"/>
                                        <p:tgtEl>
                                          <p:spTgt spid="25"/>
                                        </p:tgtEl>
                                        <p:attrNameLst>
                                          <p:attrName>ppt_w</p:attrName>
                                        </p:attrNameLst>
                                      </p:cBhvr>
                                      <p:tavLst>
                                        <p:tav tm="0">
                                          <p:val>
                                            <p:strVal val="#ppt_w"/>
                                          </p:val>
                                        </p:tav>
                                        <p:tav tm="100000">
                                          <p:val>
                                            <p:strVal val="#ppt_w"/>
                                          </p:val>
                                        </p:tav>
                                      </p:tavLst>
                                    </p:anim>
                                    <p:anim calcmode="lin" valueType="num">
                                      <p:cBhvr>
                                        <p:cTn id="211" dur="3000" fill="hold"/>
                                        <p:tgtEl>
                                          <p:spTgt spid="25"/>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6"/>
                                        </p:tgtEl>
                                        <p:attrNameLst>
                                          <p:attrName>style.visibility</p:attrName>
                                        </p:attrNameLst>
                                      </p:cBhvr>
                                      <p:to>
                                        <p:strVal val="visible"/>
                                      </p:to>
                                    </p:set>
                                    <p:anim calcmode="lin" valueType="num">
                                      <p:cBhvr>
                                        <p:cTn id="214" dur="3000" fill="hold"/>
                                        <p:tgtEl>
                                          <p:spTgt spid="26"/>
                                        </p:tgtEl>
                                        <p:attrNameLst>
                                          <p:attrName>ppt_w</p:attrName>
                                        </p:attrNameLst>
                                      </p:cBhvr>
                                      <p:tavLst>
                                        <p:tav tm="0">
                                          <p:val>
                                            <p:strVal val="#ppt_w"/>
                                          </p:val>
                                        </p:tav>
                                        <p:tav tm="100000">
                                          <p:val>
                                            <p:strVal val="#ppt_w"/>
                                          </p:val>
                                        </p:tav>
                                      </p:tavLst>
                                    </p:anim>
                                    <p:anim calcmode="lin" valueType="num">
                                      <p:cBhvr>
                                        <p:cTn id="215" dur="3000" fill="hold"/>
                                        <p:tgtEl>
                                          <p:spTgt spid="26"/>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7"/>
                                        </p:tgtEl>
                                        <p:attrNameLst>
                                          <p:attrName>style.visibility</p:attrName>
                                        </p:attrNameLst>
                                      </p:cBhvr>
                                      <p:to>
                                        <p:strVal val="visible"/>
                                      </p:to>
                                    </p:set>
                                    <p:anim calcmode="lin" valueType="num">
                                      <p:cBhvr>
                                        <p:cTn id="218" dur="3000" fill="hold"/>
                                        <p:tgtEl>
                                          <p:spTgt spid="27"/>
                                        </p:tgtEl>
                                        <p:attrNameLst>
                                          <p:attrName>ppt_w</p:attrName>
                                        </p:attrNameLst>
                                      </p:cBhvr>
                                      <p:tavLst>
                                        <p:tav tm="0">
                                          <p:val>
                                            <p:strVal val="#ppt_w"/>
                                          </p:val>
                                        </p:tav>
                                        <p:tav tm="100000">
                                          <p:val>
                                            <p:strVal val="#ppt_w"/>
                                          </p:val>
                                        </p:tav>
                                      </p:tavLst>
                                    </p:anim>
                                    <p:anim calcmode="lin" valueType="num">
                                      <p:cBhvr>
                                        <p:cTn id="219" dur="3000" fill="hold"/>
                                        <p:tgtEl>
                                          <p:spTgt spid="27"/>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28"/>
                                        </p:tgtEl>
                                        <p:attrNameLst>
                                          <p:attrName>style.visibility</p:attrName>
                                        </p:attrNameLst>
                                      </p:cBhvr>
                                      <p:to>
                                        <p:strVal val="visible"/>
                                      </p:to>
                                    </p:set>
                                    <p:anim calcmode="lin" valueType="num">
                                      <p:cBhvr>
                                        <p:cTn id="222" dur="3000" fill="hold"/>
                                        <p:tgtEl>
                                          <p:spTgt spid="28"/>
                                        </p:tgtEl>
                                        <p:attrNameLst>
                                          <p:attrName>ppt_w</p:attrName>
                                        </p:attrNameLst>
                                      </p:cBhvr>
                                      <p:tavLst>
                                        <p:tav tm="0">
                                          <p:val>
                                            <p:strVal val="#ppt_w"/>
                                          </p:val>
                                        </p:tav>
                                        <p:tav tm="100000">
                                          <p:val>
                                            <p:strVal val="#ppt_w"/>
                                          </p:val>
                                        </p:tav>
                                      </p:tavLst>
                                    </p:anim>
                                    <p:anim calcmode="lin" valueType="num">
                                      <p:cBhvr>
                                        <p:cTn id="223" dur="3000" fill="hold"/>
                                        <p:tgtEl>
                                          <p:spTgt spid="28"/>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p:cTn id="226" dur="3000" fill="hold"/>
                                        <p:tgtEl>
                                          <p:spTgt spid="29"/>
                                        </p:tgtEl>
                                        <p:attrNameLst>
                                          <p:attrName>ppt_w</p:attrName>
                                        </p:attrNameLst>
                                      </p:cBhvr>
                                      <p:tavLst>
                                        <p:tav tm="0">
                                          <p:val>
                                            <p:strVal val="#ppt_w"/>
                                          </p:val>
                                        </p:tav>
                                        <p:tav tm="100000">
                                          <p:val>
                                            <p:strVal val="#ppt_w"/>
                                          </p:val>
                                        </p:tav>
                                      </p:tavLst>
                                    </p:anim>
                                    <p:anim calcmode="lin" valueType="num">
                                      <p:cBhvr>
                                        <p:cTn id="227" dur="3000" fill="hold"/>
                                        <p:tgtEl>
                                          <p:spTgt spid="29"/>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0"/>
                                        </p:tgtEl>
                                        <p:attrNameLst>
                                          <p:attrName>style.visibility</p:attrName>
                                        </p:attrNameLst>
                                      </p:cBhvr>
                                      <p:to>
                                        <p:strVal val="visible"/>
                                      </p:to>
                                    </p:set>
                                    <p:anim calcmode="lin" valueType="num">
                                      <p:cBhvr>
                                        <p:cTn id="230" dur="3000" fill="hold"/>
                                        <p:tgtEl>
                                          <p:spTgt spid="30"/>
                                        </p:tgtEl>
                                        <p:attrNameLst>
                                          <p:attrName>ppt_w</p:attrName>
                                        </p:attrNameLst>
                                      </p:cBhvr>
                                      <p:tavLst>
                                        <p:tav tm="0">
                                          <p:val>
                                            <p:strVal val="#ppt_w"/>
                                          </p:val>
                                        </p:tav>
                                        <p:tav tm="100000">
                                          <p:val>
                                            <p:strVal val="#ppt_w"/>
                                          </p:val>
                                        </p:tav>
                                      </p:tavLst>
                                    </p:anim>
                                    <p:anim calcmode="lin" valueType="num">
                                      <p:cBhvr>
                                        <p:cTn id="231" dur="3000" fill="hold"/>
                                        <p:tgtEl>
                                          <p:spTgt spid="30"/>
                                        </p:tgtEl>
                                        <p:attrNameLst>
                                          <p:attrName>ppt_h</p:attrName>
                                        </p:attrNameLst>
                                      </p:cBhvr>
                                      <p:tavLst>
                                        <p:tav tm="0" fmla="#ppt_h*sin(2.5*pi*$)">
                                          <p:val>
                                            <p:fltVal val="0"/>
                                          </p:val>
                                        </p:tav>
                                        <p:tav tm="100000">
                                          <p:val>
                                            <p:fltVal val="1"/>
                                          </p:val>
                                        </p:tav>
                                      </p:tavLst>
                                    </p:anim>
                                  </p:childTnLst>
                                </p:cTn>
                              </p:par>
                              <p:par>
                                <p:cTn id="232" presetID="19" presetClass="entr" presetSubtype="5" fill="hold" grpId="1" nodeType="withEffect">
                                  <p:stCondLst>
                                    <p:cond delay="0"/>
                                  </p:stCondLst>
                                  <p:childTnLst>
                                    <p:set>
                                      <p:cBhvr>
                                        <p:cTn id="233" dur="1" fill="hold">
                                          <p:stCondLst>
                                            <p:cond delay="0"/>
                                          </p:stCondLst>
                                        </p:cTn>
                                        <p:tgtEl>
                                          <p:spTgt spid="31"/>
                                        </p:tgtEl>
                                        <p:attrNameLst>
                                          <p:attrName>style.visibility</p:attrName>
                                        </p:attrNameLst>
                                      </p:cBhvr>
                                      <p:to>
                                        <p:strVal val="visible"/>
                                      </p:to>
                                    </p:set>
                                    <p:anim calcmode="lin" valueType="num">
                                      <p:cBhvr>
                                        <p:cTn id="234" dur="3000" fill="hold"/>
                                        <p:tgtEl>
                                          <p:spTgt spid="31"/>
                                        </p:tgtEl>
                                        <p:attrNameLst>
                                          <p:attrName>ppt_w</p:attrName>
                                        </p:attrNameLst>
                                      </p:cBhvr>
                                      <p:tavLst>
                                        <p:tav tm="0">
                                          <p:val>
                                            <p:strVal val="#ppt_w"/>
                                          </p:val>
                                        </p:tav>
                                        <p:tav tm="100000">
                                          <p:val>
                                            <p:strVal val="#ppt_w"/>
                                          </p:val>
                                        </p:tav>
                                      </p:tavLst>
                                    </p:anim>
                                    <p:anim calcmode="lin" valueType="num">
                                      <p:cBhvr>
                                        <p:cTn id="235" dur="3000" fill="hold"/>
                                        <p:tgtEl>
                                          <p:spTgt spid="31"/>
                                        </p:tgtEl>
                                        <p:attrNameLst>
                                          <p:attrName>ppt_h</p:attrName>
                                        </p:attrNameLst>
                                      </p:cBhvr>
                                      <p:tavLst>
                                        <p:tav tm="0" fmla="#ppt_h*sin(2.5*pi*$)">
                                          <p:val>
                                            <p:fltVal val="0"/>
                                          </p:val>
                                        </p:tav>
                                        <p:tav tm="100000">
                                          <p:val>
                                            <p:fltVal val="1"/>
                                          </p:val>
                                        </p:tav>
                                      </p:tavLst>
                                    </p:anim>
                                  </p:childTnLst>
                                </p:cTn>
                              </p:par>
                              <p:par>
                                <p:cTn id="236" presetID="19" presetClass="entr" presetSubtype="5" fill="hold" grpId="1" nodeType="withEffect">
                                  <p:stCondLst>
                                    <p:cond delay="0"/>
                                  </p:stCondLst>
                                  <p:childTnLst>
                                    <p:set>
                                      <p:cBhvr>
                                        <p:cTn id="237" dur="1" fill="hold">
                                          <p:stCondLst>
                                            <p:cond delay="0"/>
                                          </p:stCondLst>
                                        </p:cTn>
                                        <p:tgtEl>
                                          <p:spTgt spid="32"/>
                                        </p:tgtEl>
                                        <p:attrNameLst>
                                          <p:attrName>style.visibility</p:attrName>
                                        </p:attrNameLst>
                                      </p:cBhvr>
                                      <p:to>
                                        <p:strVal val="visible"/>
                                      </p:to>
                                    </p:set>
                                    <p:anim calcmode="lin" valueType="num">
                                      <p:cBhvr>
                                        <p:cTn id="238" dur="3000" fill="hold"/>
                                        <p:tgtEl>
                                          <p:spTgt spid="32"/>
                                        </p:tgtEl>
                                        <p:attrNameLst>
                                          <p:attrName>ppt_w</p:attrName>
                                        </p:attrNameLst>
                                      </p:cBhvr>
                                      <p:tavLst>
                                        <p:tav tm="0">
                                          <p:val>
                                            <p:strVal val="#ppt_w"/>
                                          </p:val>
                                        </p:tav>
                                        <p:tav tm="100000">
                                          <p:val>
                                            <p:strVal val="#ppt_w"/>
                                          </p:val>
                                        </p:tav>
                                      </p:tavLst>
                                    </p:anim>
                                    <p:anim calcmode="lin" valueType="num">
                                      <p:cBhvr>
                                        <p:cTn id="239" dur="3000" fill="hold"/>
                                        <p:tgtEl>
                                          <p:spTgt spid="32"/>
                                        </p:tgtEl>
                                        <p:attrNameLst>
                                          <p:attrName>ppt_h</p:attrName>
                                        </p:attrNameLst>
                                      </p:cBhvr>
                                      <p:tavLst>
                                        <p:tav tm="0" fmla="#ppt_h*sin(2.5*pi*$)">
                                          <p:val>
                                            <p:fltVal val="0"/>
                                          </p:val>
                                        </p:tav>
                                        <p:tav tm="100000">
                                          <p:val>
                                            <p:fltVal val="1"/>
                                          </p:val>
                                        </p:tav>
                                      </p:tavLst>
                                    </p:anim>
                                  </p:childTnLst>
                                </p:cTn>
                              </p:par>
                              <p:par>
                                <p:cTn id="240" presetID="19" presetClass="entr" presetSubtype="5" fill="hold" grpId="1" nodeType="withEffect">
                                  <p:stCondLst>
                                    <p:cond delay="0"/>
                                  </p:stCondLst>
                                  <p:childTnLst>
                                    <p:set>
                                      <p:cBhvr>
                                        <p:cTn id="241" dur="1" fill="hold">
                                          <p:stCondLst>
                                            <p:cond delay="0"/>
                                          </p:stCondLst>
                                        </p:cTn>
                                        <p:tgtEl>
                                          <p:spTgt spid="33"/>
                                        </p:tgtEl>
                                        <p:attrNameLst>
                                          <p:attrName>style.visibility</p:attrName>
                                        </p:attrNameLst>
                                      </p:cBhvr>
                                      <p:to>
                                        <p:strVal val="visible"/>
                                      </p:to>
                                    </p:set>
                                    <p:anim calcmode="lin" valueType="num">
                                      <p:cBhvr>
                                        <p:cTn id="242" dur="3000" fill="hold"/>
                                        <p:tgtEl>
                                          <p:spTgt spid="33"/>
                                        </p:tgtEl>
                                        <p:attrNameLst>
                                          <p:attrName>ppt_w</p:attrName>
                                        </p:attrNameLst>
                                      </p:cBhvr>
                                      <p:tavLst>
                                        <p:tav tm="0">
                                          <p:val>
                                            <p:strVal val="#ppt_w"/>
                                          </p:val>
                                        </p:tav>
                                        <p:tav tm="100000">
                                          <p:val>
                                            <p:strVal val="#ppt_w"/>
                                          </p:val>
                                        </p:tav>
                                      </p:tavLst>
                                    </p:anim>
                                    <p:anim calcmode="lin" valueType="num">
                                      <p:cBhvr>
                                        <p:cTn id="243" dur="3000" fill="hold"/>
                                        <p:tgtEl>
                                          <p:spTgt spid="33"/>
                                        </p:tgtEl>
                                        <p:attrNameLst>
                                          <p:attrName>ppt_h</p:attrName>
                                        </p:attrNameLst>
                                      </p:cBhvr>
                                      <p:tavLst>
                                        <p:tav tm="0" fmla="#ppt_h*sin(2.5*pi*$)">
                                          <p:val>
                                            <p:fltVal val="0"/>
                                          </p:val>
                                        </p:tav>
                                        <p:tav tm="100000">
                                          <p:val>
                                            <p:fltVal val="1"/>
                                          </p:val>
                                        </p:tav>
                                      </p:tavLst>
                                    </p:anim>
                                  </p:childTnLst>
                                </p:cTn>
                              </p:par>
                              <p:par>
                                <p:cTn id="244" presetID="19" presetClass="entr" presetSubtype="5"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p:cTn id="246" dur="3000" fill="hold"/>
                                        <p:tgtEl>
                                          <p:spTgt spid="34"/>
                                        </p:tgtEl>
                                        <p:attrNameLst>
                                          <p:attrName>ppt_w</p:attrName>
                                        </p:attrNameLst>
                                      </p:cBhvr>
                                      <p:tavLst>
                                        <p:tav tm="0">
                                          <p:val>
                                            <p:strVal val="#ppt_w"/>
                                          </p:val>
                                        </p:tav>
                                        <p:tav tm="100000">
                                          <p:val>
                                            <p:strVal val="#ppt_w"/>
                                          </p:val>
                                        </p:tav>
                                      </p:tavLst>
                                    </p:anim>
                                    <p:anim calcmode="lin" valueType="num">
                                      <p:cBhvr>
                                        <p:cTn id="247" dur="3000" fill="hold"/>
                                        <p:tgtEl>
                                          <p:spTgt spid="34"/>
                                        </p:tgtEl>
                                        <p:attrNameLst>
                                          <p:attrName>ppt_h</p:attrName>
                                        </p:attrNameLst>
                                      </p:cBhvr>
                                      <p:tavLst>
                                        <p:tav tm="0" fmla="#ppt_h*sin(2.5*pi*$)">
                                          <p:val>
                                            <p:fltVal val="0"/>
                                          </p:val>
                                        </p:tav>
                                        <p:tav tm="100000">
                                          <p:val>
                                            <p:fltVal val="1"/>
                                          </p:val>
                                        </p:tav>
                                      </p:tavLst>
                                    </p:anim>
                                  </p:childTnLst>
                                </p:cTn>
                              </p:par>
                              <p:par>
                                <p:cTn id="248" presetID="2" presetClass="exit" presetSubtype="2" fill="hold" grpId="2" nodeType="withEffect">
                                  <p:stCondLst>
                                    <p:cond delay="0"/>
                                  </p:stCondLst>
                                  <p:childTnLst>
                                    <p:anim calcmode="lin" valueType="num">
                                      <p:cBhvr additive="base">
                                        <p:cTn id="249" dur="3000"/>
                                        <p:tgtEl>
                                          <p:spTgt spid="5"/>
                                        </p:tgtEl>
                                        <p:attrNameLst>
                                          <p:attrName>ppt_x</p:attrName>
                                        </p:attrNameLst>
                                      </p:cBhvr>
                                      <p:tavLst>
                                        <p:tav tm="0">
                                          <p:val>
                                            <p:strVal val="ppt_x"/>
                                          </p:val>
                                        </p:tav>
                                        <p:tav tm="100000">
                                          <p:val>
                                            <p:strVal val="1+ppt_w/2"/>
                                          </p:val>
                                        </p:tav>
                                      </p:tavLst>
                                    </p:anim>
                                    <p:anim calcmode="lin" valueType="num">
                                      <p:cBhvr additive="base">
                                        <p:cTn id="250" dur="3000"/>
                                        <p:tgtEl>
                                          <p:spTgt spid="5"/>
                                        </p:tgtEl>
                                        <p:attrNameLst>
                                          <p:attrName>ppt_y</p:attrName>
                                        </p:attrNameLst>
                                      </p:cBhvr>
                                      <p:tavLst>
                                        <p:tav tm="0">
                                          <p:val>
                                            <p:strVal val="ppt_y"/>
                                          </p:val>
                                        </p:tav>
                                        <p:tav tm="100000">
                                          <p:val>
                                            <p:strVal val="ppt_y"/>
                                          </p:val>
                                        </p:tav>
                                      </p:tavLst>
                                    </p:anim>
                                    <p:set>
                                      <p:cBhvr>
                                        <p:cTn id="251" dur="1" fill="hold">
                                          <p:stCondLst>
                                            <p:cond delay="2999"/>
                                          </p:stCondLst>
                                        </p:cTn>
                                        <p:tgtEl>
                                          <p:spTgt spid="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3000"/>
                                        <p:tgtEl>
                                          <p:spTgt spid="6"/>
                                        </p:tgtEl>
                                        <p:attrNameLst>
                                          <p:attrName>ppt_x</p:attrName>
                                        </p:attrNameLst>
                                      </p:cBhvr>
                                      <p:tavLst>
                                        <p:tav tm="0">
                                          <p:val>
                                            <p:strVal val="ppt_x"/>
                                          </p:val>
                                        </p:tav>
                                        <p:tav tm="100000">
                                          <p:val>
                                            <p:strVal val="1+ppt_w/2"/>
                                          </p:val>
                                        </p:tav>
                                      </p:tavLst>
                                    </p:anim>
                                    <p:anim calcmode="lin" valueType="num">
                                      <p:cBhvr additive="base">
                                        <p:cTn id="254" dur="3000"/>
                                        <p:tgtEl>
                                          <p:spTgt spid="6"/>
                                        </p:tgtEl>
                                        <p:attrNameLst>
                                          <p:attrName>ppt_y</p:attrName>
                                        </p:attrNameLst>
                                      </p:cBhvr>
                                      <p:tavLst>
                                        <p:tav tm="0">
                                          <p:val>
                                            <p:strVal val="ppt_y"/>
                                          </p:val>
                                        </p:tav>
                                        <p:tav tm="100000">
                                          <p:val>
                                            <p:strVal val="ppt_y"/>
                                          </p:val>
                                        </p:tav>
                                      </p:tavLst>
                                    </p:anim>
                                    <p:set>
                                      <p:cBhvr>
                                        <p:cTn id="255" dur="1" fill="hold">
                                          <p:stCondLst>
                                            <p:cond delay="2999"/>
                                          </p:stCondLst>
                                        </p:cTn>
                                        <p:tgtEl>
                                          <p:spTgt spid="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3000"/>
                                        <p:tgtEl>
                                          <p:spTgt spid="7"/>
                                        </p:tgtEl>
                                        <p:attrNameLst>
                                          <p:attrName>ppt_x</p:attrName>
                                        </p:attrNameLst>
                                      </p:cBhvr>
                                      <p:tavLst>
                                        <p:tav tm="0">
                                          <p:val>
                                            <p:strVal val="ppt_x"/>
                                          </p:val>
                                        </p:tav>
                                        <p:tav tm="100000">
                                          <p:val>
                                            <p:strVal val="1+ppt_w/2"/>
                                          </p:val>
                                        </p:tav>
                                      </p:tavLst>
                                    </p:anim>
                                    <p:anim calcmode="lin" valueType="num">
                                      <p:cBhvr additive="base">
                                        <p:cTn id="258" dur="3000"/>
                                        <p:tgtEl>
                                          <p:spTgt spid="7"/>
                                        </p:tgtEl>
                                        <p:attrNameLst>
                                          <p:attrName>ppt_y</p:attrName>
                                        </p:attrNameLst>
                                      </p:cBhvr>
                                      <p:tavLst>
                                        <p:tav tm="0">
                                          <p:val>
                                            <p:strVal val="ppt_y"/>
                                          </p:val>
                                        </p:tav>
                                        <p:tav tm="100000">
                                          <p:val>
                                            <p:strVal val="ppt_y"/>
                                          </p:val>
                                        </p:tav>
                                      </p:tavLst>
                                    </p:anim>
                                    <p:set>
                                      <p:cBhvr>
                                        <p:cTn id="259" dur="1" fill="hold">
                                          <p:stCondLst>
                                            <p:cond delay="2999"/>
                                          </p:stCondLst>
                                        </p:cTn>
                                        <p:tgtEl>
                                          <p:spTgt spid="7"/>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3000"/>
                                        <p:tgtEl>
                                          <p:spTgt spid="8"/>
                                        </p:tgtEl>
                                        <p:attrNameLst>
                                          <p:attrName>ppt_x</p:attrName>
                                        </p:attrNameLst>
                                      </p:cBhvr>
                                      <p:tavLst>
                                        <p:tav tm="0">
                                          <p:val>
                                            <p:strVal val="ppt_x"/>
                                          </p:val>
                                        </p:tav>
                                        <p:tav tm="100000">
                                          <p:val>
                                            <p:strVal val="1+ppt_w/2"/>
                                          </p:val>
                                        </p:tav>
                                      </p:tavLst>
                                    </p:anim>
                                    <p:anim calcmode="lin" valueType="num">
                                      <p:cBhvr additive="base">
                                        <p:cTn id="262" dur="3000"/>
                                        <p:tgtEl>
                                          <p:spTgt spid="8"/>
                                        </p:tgtEl>
                                        <p:attrNameLst>
                                          <p:attrName>ppt_y</p:attrName>
                                        </p:attrNameLst>
                                      </p:cBhvr>
                                      <p:tavLst>
                                        <p:tav tm="0">
                                          <p:val>
                                            <p:strVal val="ppt_y"/>
                                          </p:val>
                                        </p:tav>
                                        <p:tav tm="100000">
                                          <p:val>
                                            <p:strVal val="ppt_y"/>
                                          </p:val>
                                        </p:tav>
                                      </p:tavLst>
                                    </p:anim>
                                    <p:set>
                                      <p:cBhvr>
                                        <p:cTn id="263" dur="1" fill="hold">
                                          <p:stCondLst>
                                            <p:cond delay="2999"/>
                                          </p:stCondLst>
                                        </p:cTn>
                                        <p:tgtEl>
                                          <p:spTgt spid="8"/>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3000"/>
                                        <p:tgtEl>
                                          <p:spTgt spid="9"/>
                                        </p:tgtEl>
                                        <p:attrNameLst>
                                          <p:attrName>ppt_x</p:attrName>
                                        </p:attrNameLst>
                                      </p:cBhvr>
                                      <p:tavLst>
                                        <p:tav tm="0">
                                          <p:val>
                                            <p:strVal val="ppt_x"/>
                                          </p:val>
                                        </p:tav>
                                        <p:tav tm="100000">
                                          <p:val>
                                            <p:strVal val="1+ppt_w/2"/>
                                          </p:val>
                                        </p:tav>
                                      </p:tavLst>
                                    </p:anim>
                                    <p:anim calcmode="lin" valueType="num">
                                      <p:cBhvr additive="base">
                                        <p:cTn id="266" dur="3000"/>
                                        <p:tgtEl>
                                          <p:spTgt spid="9"/>
                                        </p:tgtEl>
                                        <p:attrNameLst>
                                          <p:attrName>ppt_y</p:attrName>
                                        </p:attrNameLst>
                                      </p:cBhvr>
                                      <p:tavLst>
                                        <p:tav tm="0">
                                          <p:val>
                                            <p:strVal val="ppt_y"/>
                                          </p:val>
                                        </p:tav>
                                        <p:tav tm="100000">
                                          <p:val>
                                            <p:strVal val="ppt_y"/>
                                          </p:val>
                                        </p:tav>
                                      </p:tavLst>
                                    </p:anim>
                                    <p:set>
                                      <p:cBhvr>
                                        <p:cTn id="267" dur="1" fill="hold">
                                          <p:stCondLst>
                                            <p:cond delay="2999"/>
                                          </p:stCondLst>
                                        </p:cTn>
                                        <p:tgtEl>
                                          <p:spTgt spid="9"/>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3000"/>
                                        <p:tgtEl>
                                          <p:spTgt spid="10"/>
                                        </p:tgtEl>
                                        <p:attrNameLst>
                                          <p:attrName>ppt_x</p:attrName>
                                        </p:attrNameLst>
                                      </p:cBhvr>
                                      <p:tavLst>
                                        <p:tav tm="0">
                                          <p:val>
                                            <p:strVal val="ppt_x"/>
                                          </p:val>
                                        </p:tav>
                                        <p:tav tm="100000">
                                          <p:val>
                                            <p:strVal val="1+ppt_w/2"/>
                                          </p:val>
                                        </p:tav>
                                      </p:tavLst>
                                    </p:anim>
                                    <p:anim calcmode="lin" valueType="num">
                                      <p:cBhvr additive="base">
                                        <p:cTn id="270" dur="3000"/>
                                        <p:tgtEl>
                                          <p:spTgt spid="10"/>
                                        </p:tgtEl>
                                        <p:attrNameLst>
                                          <p:attrName>ppt_y</p:attrName>
                                        </p:attrNameLst>
                                      </p:cBhvr>
                                      <p:tavLst>
                                        <p:tav tm="0">
                                          <p:val>
                                            <p:strVal val="ppt_y"/>
                                          </p:val>
                                        </p:tav>
                                        <p:tav tm="100000">
                                          <p:val>
                                            <p:strVal val="ppt_y"/>
                                          </p:val>
                                        </p:tav>
                                      </p:tavLst>
                                    </p:anim>
                                    <p:set>
                                      <p:cBhvr>
                                        <p:cTn id="271" dur="1" fill="hold">
                                          <p:stCondLst>
                                            <p:cond delay="2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3000"/>
                                        <p:tgtEl>
                                          <p:spTgt spid="11"/>
                                        </p:tgtEl>
                                        <p:attrNameLst>
                                          <p:attrName>ppt_x</p:attrName>
                                        </p:attrNameLst>
                                      </p:cBhvr>
                                      <p:tavLst>
                                        <p:tav tm="0">
                                          <p:val>
                                            <p:strVal val="ppt_x"/>
                                          </p:val>
                                        </p:tav>
                                        <p:tav tm="100000">
                                          <p:val>
                                            <p:strVal val="1+ppt_w/2"/>
                                          </p:val>
                                        </p:tav>
                                      </p:tavLst>
                                    </p:anim>
                                    <p:anim calcmode="lin" valueType="num">
                                      <p:cBhvr additive="base">
                                        <p:cTn id="274" dur="3000"/>
                                        <p:tgtEl>
                                          <p:spTgt spid="11"/>
                                        </p:tgtEl>
                                        <p:attrNameLst>
                                          <p:attrName>ppt_y</p:attrName>
                                        </p:attrNameLst>
                                      </p:cBhvr>
                                      <p:tavLst>
                                        <p:tav tm="0">
                                          <p:val>
                                            <p:strVal val="ppt_y"/>
                                          </p:val>
                                        </p:tav>
                                        <p:tav tm="100000">
                                          <p:val>
                                            <p:strVal val="ppt_y"/>
                                          </p:val>
                                        </p:tav>
                                      </p:tavLst>
                                    </p:anim>
                                    <p:set>
                                      <p:cBhvr>
                                        <p:cTn id="275" dur="1" fill="hold">
                                          <p:stCondLst>
                                            <p:cond delay="2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3000"/>
                                        <p:tgtEl>
                                          <p:spTgt spid="12"/>
                                        </p:tgtEl>
                                        <p:attrNameLst>
                                          <p:attrName>ppt_x</p:attrName>
                                        </p:attrNameLst>
                                      </p:cBhvr>
                                      <p:tavLst>
                                        <p:tav tm="0">
                                          <p:val>
                                            <p:strVal val="ppt_x"/>
                                          </p:val>
                                        </p:tav>
                                        <p:tav tm="100000">
                                          <p:val>
                                            <p:strVal val="1+ppt_w/2"/>
                                          </p:val>
                                        </p:tav>
                                      </p:tavLst>
                                    </p:anim>
                                    <p:anim calcmode="lin" valueType="num">
                                      <p:cBhvr additive="base">
                                        <p:cTn id="278" dur="3000"/>
                                        <p:tgtEl>
                                          <p:spTgt spid="12"/>
                                        </p:tgtEl>
                                        <p:attrNameLst>
                                          <p:attrName>ppt_y</p:attrName>
                                        </p:attrNameLst>
                                      </p:cBhvr>
                                      <p:tavLst>
                                        <p:tav tm="0">
                                          <p:val>
                                            <p:strVal val="ppt_y"/>
                                          </p:val>
                                        </p:tav>
                                        <p:tav tm="100000">
                                          <p:val>
                                            <p:strVal val="ppt_y"/>
                                          </p:val>
                                        </p:tav>
                                      </p:tavLst>
                                    </p:anim>
                                    <p:set>
                                      <p:cBhvr>
                                        <p:cTn id="279" dur="1" fill="hold">
                                          <p:stCondLst>
                                            <p:cond delay="2999"/>
                                          </p:stCondLst>
                                        </p:cTn>
                                        <p:tgtEl>
                                          <p:spTgt spid="12"/>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3000"/>
                                        <p:tgtEl>
                                          <p:spTgt spid="13"/>
                                        </p:tgtEl>
                                        <p:attrNameLst>
                                          <p:attrName>ppt_x</p:attrName>
                                        </p:attrNameLst>
                                      </p:cBhvr>
                                      <p:tavLst>
                                        <p:tav tm="0">
                                          <p:val>
                                            <p:strVal val="ppt_x"/>
                                          </p:val>
                                        </p:tav>
                                        <p:tav tm="100000">
                                          <p:val>
                                            <p:strVal val="1+ppt_w/2"/>
                                          </p:val>
                                        </p:tav>
                                      </p:tavLst>
                                    </p:anim>
                                    <p:anim calcmode="lin" valueType="num">
                                      <p:cBhvr additive="base">
                                        <p:cTn id="282" dur="3000"/>
                                        <p:tgtEl>
                                          <p:spTgt spid="13"/>
                                        </p:tgtEl>
                                        <p:attrNameLst>
                                          <p:attrName>ppt_y</p:attrName>
                                        </p:attrNameLst>
                                      </p:cBhvr>
                                      <p:tavLst>
                                        <p:tav tm="0">
                                          <p:val>
                                            <p:strVal val="ppt_y"/>
                                          </p:val>
                                        </p:tav>
                                        <p:tav tm="100000">
                                          <p:val>
                                            <p:strVal val="ppt_y"/>
                                          </p:val>
                                        </p:tav>
                                      </p:tavLst>
                                    </p:anim>
                                    <p:set>
                                      <p:cBhvr>
                                        <p:cTn id="283" dur="1" fill="hold">
                                          <p:stCondLst>
                                            <p:cond delay="2999"/>
                                          </p:stCondLst>
                                        </p:cTn>
                                        <p:tgtEl>
                                          <p:spTgt spid="13"/>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3000"/>
                                        <p:tgtEl>
                                          <p:spTgt spid="14"/>
                                        </p:tgtEl>
                                        <p:attrNameLst>
                                          <p:attrName>ppt_x</p:attrName>
                                        </p:attrNameLst>
                                      </p:cBhvr>
                                      <p:tavLst>
                                        <p:tav tm="0">
                                          <p:val>
                                            <p:strVal val="ppt_x"/>
                                          </p:val>
                                        </p:tav>
                                        <p:tav tm="100000">
                                          <p:val>
                                            <p:strVal val="1+ppt_w/2"/>
                                          </p:val>
                                        </p:tav>
                                      </p:tavLst>
                                    </p:anim>
                                    <p:anim calcmode="lin" valueType="num">
                                      <p:cBhvr additive="base">
                                        <p:cTn id="286" dur="3000"/>
                                        <p:tgtEl>
                                          <p:spTgt spid="14"/>
                                        </p:tgtEl>
                                        <p:attrNameLst>
                                          <p:attrName>ppt_y</p:attrName>
                                        </p:attrNameLst>
                                      </p:cBhvr>
                                      <p:tavLst>
                                        <p:tav tm="0">
                                          <p:val>
                                            <p:strVal val="ppt_y"/>
                                          </p:val>
                                        </p:tav>
                                        <p:tav tm="100000">
                                          <p:val>
                                            <p:strVal val="ppt_y"/>
                                          </p:val>
                                        </p:tav>
                                      </p:tavLst>
                                    </p:anim>
                                    <p:set>
                                      <p:cBhvr>
                                        <p:cTn id="287" dur="1" fill="hold">
                                          <p:stCondLst>
                                            <p:cond delay="2999"/>
                                          </p:stCondLst>
                                        </p:cTn>
                                        <p:tgtEl>
                                          <p:spTgt spid="14"/>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3000"/>
                                        <p:tgtEl>
                                          <p:spTgt spid="15"/>
                                        </p:tgtEl>
                                        <p:attrNameLst>
                                          <p:attrName>ppt_x</p:attrName>
                                        </p:attrNameLst>
                                      </p:cBhvr>
                                      <p:tavLst>
                                        <p:tav tm="0">
                                          <p:val>
                                            <p:strVal val="ppt_x"/>
                                          </p:val>
                                        </p:tav>
                                        <p:tav tm="100000">
                                          <p:val>
                                            <p:strVal val="1+ppt_w/2"/>
                                          </p:val>
                                        </p:tav>
                                      </p:tavLst>
                                    </p:anim>
                                    <p:anim calcmode="lin" valueType="num">
                                      <p:cBhvr additive="base">
                                        <p:cTn id="290" dur="3000"/>
                                        <p:tgtEl>
                                          <p:spTgt spid="15"/>
                                        </p:tgtEl>
                                        <p:attrNameLst>
                                          <p:attrName>ppt_y</p:attrName>
                                        </p:attrNameLst>
                                      </p:cBhvr>
                                      <p:tavLst>
                                        <p:tav tm="0">
                                          <p:val>
                                            <p:strVal val="ppt_y"/>
                                          </p:val>
                                        </p:tav>
                                        <p:tav tm="100000">
                                          <p:val>
                                            <p:strVal val="ppt_y"/>
                                          </p:val>
                                        </p:tav>
                                      </p:tavLst>
                                    </p:anim>
                                    <p:set>
                                      <p:cBhvr>
                                        <p:cTn id="291" dur="1" fill="hold">
                                          <p:stCondLst>
                                            <p:cond delay="2999"/>
                                          </p:stCondLst>
                                        </p:cTn>
                                        <p:tgtEl>
                                          <p:spTgt spid="15"/>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3000"/>
                                        <p:tgtEl>
                                          <p:spTgt spid="16"/>
                                        </p:tgtEl>
                                        <p:attrNameLst>
                                          <p:attrName>ppt_x</p:attrName>
                                        </p:attrNameLst>
                                      </p:cBhvr>
                                      <p:tavLst>
                                        <p:tav tm="0">
                                          <p:val>
                                            <p:strVal val="ppt_x"/>
                                          </p:val>
                                        </p:tav>
                                        <p:tav tm="100000">
                                          <p:val>
                                            <p:strVal val="1+ppt_w/2"/>
                                          </p:val>
                                        </p:tav>
                                      </p:tavLst>
                                    </p:anim>
                                    <p:anim calcmode="lin" valueType="num">
                                      <p:cBhvr additive="base">
                                        <p:cTn id="294" dur="3000"/>
                                        <p:tgtEl>
                                          <p:spTgt spid="16"/>
                                        </p:tgtEl>
                                        <p:attrNameLst>
                                          <p:attrName>ppt_y</p:attrName>
                                        </p:attrNameLst>
                                      </p:cBhvr>
                                      <p:tavLst>
                                        <p:tav tm="0">
                                          <p:val>
                                            <p:strVal val="ppt_y"/>
                                          </p:val>
                                        </p:tav>
                                        <p:tav tm="100000">
                                          <p:val>
                                            <p:strVal val="ppt_y"/>
                                          </p:val>
                                        </p:tav>
                                      </p:tavLst>
                                    </p:anim>
                                    <p:set>
                                      <p:cBhvr>
                                        <p:cTn id="295" dur="1" fill="hold">
                                          <p:stCondLst>
                                            <p:cond delay="2999"/>
                                          </p:stCondLst>
                                        </p:cTn>
                                        <p:tgtEl>
                                          <p:spTgt spid="16"/>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3000"/>
                                        <p:tgtEl>
                                          <p:spTgt spid="17"/>
                                        </p:tgtEl>
                                        <p:attrNameLst>
                                          <p:attrName>ppt_x</p:attrName>
                                        </p:attrNameLst>
                                      </p:cBhvr>
                                      <p:tavLst>
                                        <p:tav tm="0">
                                          <p:val>
                                            <p:strVal val="ppt_x"/>
                                          </p:val>
                                        </p:tav>
                                        <p:tav tm="100000">
                                          <p:val>
                                            <p:strVal val="1+ppt_w/2"/>
                                          </p:val>
                                        </p:tav>
                                      </p:tavLst>
                                    </p:anim>
                                    <p:anim calcmode="lin" valueType="num">
                                      <p:cBhvr additive="base">
                                        <p:cTn id="298" dur="3000"/>
                                        <p:tgtEl>
                                          <p:spTgt spid="17"/>
                                        </p:tgtEl>
                                        <p:attrNameLst>
                                          <p:attrName>ppt_y</p:attrName>
                                        </p:attrNameLst>
                                      </p:cBhvr>
                                      <p:tavLst>
                                        <p:tav tm="0">
                                          <p:val>
                                            <p:strVal val="ppt_y"/>
                                          </p:val>
                                        </p:tav>
                                        <p:tav tm="100000">
                                          <p:val>
                                            <p:strVal val="ppt_y"/>
                                          </p:val>
                                        </p:tav>
                                      </p:tavLst>
                                    </p:anim>
                                    <p:set>
                                      <p:cBhvr>
                                        <p:cTn id="299" dur="1" fill="hold">
                                          <p:stCondLst>
                                            <p:cond delay="2999"/>
                                          </p:stCondLst>
                                        </p:cTn>
                                        <p:tgtEl>
                                          <p:spTgt spid="17"/>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3000"/>
                                        <p:tgtEl>
                                          <p:spTgt spid="18"/>
                                        </p:tgtEl>
                                        <p:attrNameLst>
                                          <p:attrName>ppt_x</p:attrName>
                                        </p:attrNameLst>
                                      </p:cBhvr>
                                      <p:tavLst>
                                        <p:tav tm="0">
                                          <p:val>
                                            <p:strVal val="ppt_x"/>
                                          </p:val>
                                        </p:tav>
                                        <p:tav tm="100000">
                                          <p:val>
                                            <p:strVal val="1+ppt_w/2"/>
                                          </p:val>
                                        </p:tav>
                                      </p:tavLst>
                                    </p:anim>
                                    <p:anim calcmode="lin" valueType="num">
                                      <p:cBhvr additive="base">
                                        <p:cTn id="302" dur="3000"/>
                                        <p:tgtEl>
                                          <p:spTgt spid="18"/>
                                        </p:tgtEl>
                                        <p:attrNameLst>
                                          <p:attrName>ppt_y</p:attrName>
                                        </p:attrNameLst>
                                      </p:cBhvr>
                                      <p:tavLst>
                                        <p:tav tm="0">
                                          <p:val>
                                            <p:strVal val="ppt_y"/>
                                          </p:val>
                                        </p:tav>
                                        <p:tav tm="100000">
                                          <p:val>
                                            <p:strVal val="ppt_y"/>
                                          </p:val>
                                        </p:tav>
                                      </p:tavLst>
                                    </p:anim>
                                    <p:set>
                                      <p:cBhvr>
                                        <p:cTn id="303" dur="1" fill="hold">
                                          <p:stCondLst>
                                            <p:cond delay="2999"/>
                                          </p:stCondLst>
                                        </p:cTn>
                                        <p:tgtEl>
                                          <p:spTgt spid="18"/>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3000"/>
                                        <p:tgtEl>
                                          <p:spTgt spid="19"/>
                                        </p:tgtEl>
                                        <p:attrNameLst>
                                          <p:attrName>ppt_x</p:attrName>
                                        </p:attrNameLst>
                                      </p:cBhvr>
                                      <p:tavLst>
                                        <p:tav tm="0">
                                          <p:val>
                                            <p:strVal val="ppt_x"/>
                                          </p:val>
                                        </p:tav>
                                        <p:tav tm="100000">
                                          <p:val>
                                            <p:strVal val="1+ppt_w/2"/>
                                          </p:val>
                                        </p:tav>
                                      </p:tavLst>
                                    </p:anim>
                                    <p:anim calcmode="lin" valueType="num">
                                      <p:cBhvr additive="base">
                                        <p:cTn id="306" dur="3000"/>
                                        <p:tgtEl>
                                          <p:spTgt spid="19"/>
                                        </p:tgtEl>
                                        <p:attrNameLst>
                                          <p:attrName>ppt_y</p:attrName>
                                        </p:attrNameLst>
                                      </p:cBhvr>
                                      <p:tavLst>
                                        <p:tav tm="0">
                                          <p:val>
                                            <p:strVal val="ppt_y"/>
                                          </p:val>
                                        </p:tav>
                                        <p:tav tm="100000">
                                          <p:val>
                                            <p:strVal val="ppt_y"/>
                                          </p:val>
                                        </p:tav>
                                      </p:tavLst>
                                    </p:anim>
                                    <p:set>
                                      <p:cBhvr>
                                        <p:cTn id="307" dur="1" fill="hold">
                                          <p:stCondLst>
                                            <p:cond delay="2999"/>
                                          </p:stCondLst>
                                        </p:cTn>
                                        <p:tgtEl>
                                          <p:spTgt spid="1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3000"/>
                                        <p:tgtEl>
                                          <p:spTgt spid="20"/>
                                        </p:tgtEl>
                                        <p:attrNameLst>
                                          <p:attrName>ppt_x</p:attrName>
                                        </p:attrNameLst>
                                      </p:cBhvr>
                                      <p:tavLst>
                                        <p:tav tm="0">
                                          <p:val>
                                            <p:strVal val="ppt_x"/>
                                          </p:val>
                                        </p:tav>
                                        <p:tav tm="100000">
                                          <p:val>
                                            <p:strVal val="0-ppt_w/2"/>
                                          </p:val>
                                        </p:tav>
                                      </p:tavLst>
                                    </p:anim>
                                    <p:anim calcmode="lin" valueType="num">
                                      <p:cBhvr additive="base">
                                        <p:cTn id="310" dur="3000"/>
                                        <p:tgtEl>
                                          <p:spTgt spid="20"/>
                                        </p:tgtEl>
                                        <p:attrNameLst>
                                          <p:attrName>ppt_y</p:attrName>
                                        </p:attrNameLst>
                                      </p:cBhvr>
                                      <p:tavLst>
                                        <p:tav tm="0">
                                          <p:val>
                                            <p:strVal val="ppt_y"/>
                                          </p:val>
                                        </p:tav>
                                        <p:tav tm="100000">
                                          <p:val>
                                            <p:strVal val="ppt_y"/>
                                          </p:val>
                                        </p:tav>
                                      </p:tavLst>
                                    </p:anim>
                                    <p:set>
                                      <p:cBhvr>
                                        <p:cTn id="311" dur="1" fill="hold">
                                          <p:stCondLst>
                                            <p:cond delay="2999"/>
                                          </p:stCondLst>
                                        </p:cTn>
                                        <p:tgtEl>
                                          <p:spTgt spid="2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3000"/>
                                        <p:tgtEl>
                                          <p:spTgt spid="21"/>
                                        </p:tgtEl>
                                        <p:attrNameLst>
                                          <p:attrName>ppt_x</p:attrName>
                                        </p:attrNameLst>
                                      </p:cBhvr>
                                      <p:tavLst>
                                        <p:tav tm="0">
                                          <p:val>
                                            <p:strVal val="ppt_x"/>
                                          </p:val>
                                        </p:tav>
                                        <p:tav tm="100000">
                                          <p:val>
                                            <p:strVal val="0-ppt_w/2"/>
                                          </p:val>
                                        </p:tav>
                                      </p:tavLst>
                                    </p:anim>
                                    <p:anim calcmode="lin" valueType="num">
                                      <p:cBhvr additive="base">
                                        <p:cTn id="314" dur="3000"/>
                                        <p:tgtEl>
                                          <p:spTgt spid="21"/>
                                        </p:tgtEl>
                                        <p:attrNameLst>
                                          <p:attrName>ppt_y</p:attrName>
                                        </p:attrNameLst>
                                      </p:cBhvr>
                                      <p:tavLst>
                                        <p:tav tm="0">
                                          <p:val>
                                            <p:strVal val="ppt_y"/>
                                          </p:val>
                                        </p:tav>
                                        <p:tav tm="100000">
                                          <p:val>
                                            <p:strVal val="ppt_y"/>
                                          </p:val>
                                        </p:tav>
                                      </p:tavLst>
                                    </p:anim>
                                    <p:set>
                                      <p:cBhvr>
                                        <p:cTn id="315" dur="1" fill="hold">
                                          <p:stCondLst>
                                            <p:cond delay="2999"/>
                                          </p:stCondLst>
                                        </p:cTn>
                                        <p:tgtEl>
                                          <p:spTgt spid="21"/>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3000"/>
                                        <p:tgtEl>
                                          <p:spTgt spid="22"/>
                                        </p:tgtEl>
                                        <p:attrNameLst>
                                          <p:attrName>ppt_x</p:attrName>
                                        </p:attrNameLst>
                                      </p:cBhvr>
                                      <p:tavLst>
                                        <p:tav tm="0">
                                          <p:val>
                                            <p:strVal val="ppt_x"/>
                                          </p:val>
                                        </p:tav>
                                        <p:tav tm="100000">
                                          <p:val>
                                            <p:strVal val="0-ppt_w/2"/>
                                          </p:val>
                                        </p:tav>
                                      </p:tavLst>
                                    </p:anim>
                                    <p:anim calcmode="lin" valueType="num">
                                      <p:cBhvr additive="base">
                                        <p:cTn id="318" dur="3000"/>
                                        <p:tgtEl>
                                          <p:spTgt spid="22"/>
                                        </p:tgtEl>
                                        <p:attrNameLst>
                                          <p:attrName>ppt_y</p:attrName>
                                        </p:attrNameLst>
                                      </p:cBhvr>
                                      <p:tavLst>
                                        <p:tav tm="0">
                                          <p:val>
                                            <p:strVal val="ppt_y"/>
                                          </p:val>
                                        </p:tav>
                                        <p:tav tm="100000">
                                          <p:val>
                                            <p:strVal val="ppt_y"/>
                                          </p:val>
                                        </p:tav>
                                      </p:tavLst>
                                    </p:anim>
                                    <p:set>
                                      <p:cBhvr>
                                        <p:cTn id="319" dur="1" fill="hold">
                                          <p:stCondLst>
                                            <p:cond delay="2999"/>
                                          </p:stCondLst>
                                        </p:cTn>
                                        <p:tgtEl>
                                          <p:spTgt spid="22"/>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3000"/>
                                        <p:tgtEl>
                                          <p:spTgt spid="23"/>
                                        </p:tgtEl>
                                        <p:attrNameLst>
                                          <p:attrName>ppt_x</p:attrName>
                                        </p:attrNameLst>
                                      </p:cBhvr>
                                      <p:tavLst>
                                        <p:tav tm="0">
                                          <p:val>
                                            <p:strVal val="ppt_x"/>
                                          </p:val>
                                        </p:tav>
                                        <p:tav tm="100000">
                                          <p:val>
                                            <p:strVal val="0-ppt_w/2"/>
                                          </p:val>
                                        </p:tav>
                                      </p:tavLst>
                                    </p:anim>
                                    <p:anim calcmode="lin" valueType="num">
                                      <p:cBhvr additive="base">
                                        <p:cTn id="322" dur="3000"/>
                                        <p:tgtEl>
                                          <p:spTgt spid="23"/>
                                        </p:tgtEl>
                                        <p:attrNameLst>
                                          <p:attrName>ppt_y</p:attrName>
                                        </p:attrNameLst>
                                      </p:cBhvr>
                                      <p:tavLst>
                                        <p:tav tm="0">
                                          <p:val>
                                            <p:strVal val="ppt_y"/>
                                          </p:val>
                                        </p:tav>
                                        <p:tav tm="100000">
                                          <p:val>
                                            <p:strVal val="ppt_y"/>
                                          </p:val>
                                        </p:tav>
                                      </p:tavLst>
                                    </p:anim>
                                    <p:set>
                                      <p:cBhvr>
                                        <p:cTn id="323" dur="1" fill="hold">
                                          <p:stCondLst>
                                            <p:cond delay="2999"/>
                                          </p:stCondLst>
                                        </p:cTn>
                                        <p:tgtEl>
                                          <p:spTgt spid="23"/>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3000"/>
                                        <p:tgtEl>
                                          <p:spTgt spid="24"/>
                                        </p:tgtEl>
                                        <p:attrNameLst>
                                          <p:attrName>ppt_x</p:attrName>
                                        </p:attrNameLst>
                                      </p:cBhvr>
                                      <p:tavLst>
                                        <p:tav tm="0">
                                          <p:val>
                                            <p:strVal val="ppt_x"/>
                                          </p:val>
                                        </p:tav>
                                        <p:tav tm="100000">
                                          <p:val>
                                            <p:strVal val="0-ppt_w/2"/>
                                          </p:val>
                                        </p:tav>
                                      </p:tavLst>
                                    </p:anim>
                                    <p:anim calcmode="lin" valueType="num">
                                      <p:cBhvr additive="base">
                                        <p:cTn id="326" dur="3000"/>
                                        <p:tgtEl>
                                          <p:spTgt spid="24"/>
                                        </p:tgtEl>
                                        <p:attrNameLst>
                                          <p:attrName>ppt_y</p:attrName>
                                        </p:attrNameLst>
                                      </p:cBhvr>
                                      <p:tavLst>
                                        <p:tav tm="0">
                                          <p:val>
                                            <p:strVal val="ppt_y"/>
                                          </p:val>
                                        </p:tav>
                                        <p:tav tm="100000">
                                          <p:val>
                                            <p:strVal val="ppt_y"/>
                                          </p:val>
                                        </p:tav>
                                      </p:tavLst>
                                    </p:anim>
                                    <p:set>
                                      <p:cBhvr>
                                        <p:cTn id="327" dur="1" fill="hold">
                                          <p:stCondLst>
                                            <p:cond delay="2999"/>
                                          </p:stCondLst>
                                        </p:cTn>
                                        <p:tgtEl>
                                          <p:spTgt spid="2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3000"/>
                                        <p:tgtEl>
                                          <p:spTgt spid="25"/>
                                        </p:tgtEl>
                                        <p:attrNameLst>
                                          <p:attrName>ppt_x</p:attrName>
                                        </p:attrNameLst>
                                      </p:cBhvr>
                                      <p:tavLst>
                                        <p:tav tm="0">
                                          <p:val>
                                            <p:strVal val="ppt_x"/>
                                          </p:val>
                                        </p:tav>
                                        <p:tav tm="100000">
                                          <p:val>
                                            <p:strVal val="0-ppt_w/2"/>
                                          </p:val>
                                        </p:tav>
                                      </p:tavLst>
                                    </p:anim>
                                    <p:anim calcmode="lin" valueType="num">
                                      <p:cBhvr additive="base">
                                        <p:cTn id="330" dur="3000"/>
                                        <p:tgtEl>
                                          <p:spTgt spid="25"/>
                                        </p:tgtEl>
                                        <p:attrNameLst>
                                          <p:attrName>ppt_y</p:attrName>
                                        </p:attrNameLst>
                                      </p:cBhvr>
                                      <p:tavLst>
                                        <p:tav tm="0">
                                          <p:val>
                                            <p:strVal val="ppt_y"/>
                                          </p:val>
                                        </p:tav>
                                        <p:tav tm="100000">
                                          <p:val>
                                            <p:strVal val="ppt_y"/>
                                          </p:val>
                                        </p:tav>
                                      </p:tavLst>
                                    </p:anim>
                                    <p:set>
                                      <p:cBhvr>
                                        <p:cTn id="331" dur="1" fill="hold">
                                          <p:stCondLst>
                                            <p:cond delay="2999"/>
                                          </p:stCondLst>
                                        </p:cTn>
                                        <p:tgtEl>
                                          <p:spTgt spid="25"/>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3000"/>
                                        <p:tgtEl>
                                          <p:spTgt spid="26"/>
                                        </p:tgtEl>
                                        <p:attrNameLst>
                                          <p:attrName>ppt_x</p:attrName>
                                        </p:attrNameLst>
                                      </p:cBhvr>
                                      <p:tavLst>
                                        <p:tav tm="0">
                                          <p:val>
                                            <p:strVal val="ppt_x"/>
                                          </p:val>
                                        </p:tav>
                                        <p:tav tm="100000">
                                          <p:val>
                                            <p:strVal val="0-ppt_w/2"/>
                                          </p:val>
                                        </p:tav>
                                      </p:tavLst>
                                    </p:anim>
                                    <p:anim calcmode="lin" valueType="num">
                                      <p:cBhvr additive="base">
                                        <p:cTn id="334" dur="3000"/>
                                        <p:tgtEl>
                                          <p:spTgt spid="26"/>
                                        </p:tgtEl>
                                        <p:attrNameLst>
                                          <p:attrName>ppt_y</p:attrName>
                                        </p:attrNameLst>
                                      </p:cBhvr>
                                      <p:tavLst>
                                        <p:tav tm="0">
                                          <p:val>
                                            <p:strVal val="ppt_y"/>
                                          </p:val>
                                        </p:tav>
                                        <p:tav tm="100000">
                                          <p:val>
                                            <p:strVal val="ppt_y"/>
                                          </p:val>
                                        </p:tav>
                                      </p:tavLst>
                                    </p:anim>
                                    <p:set>
                                      <p:cBhvr>
                                        <p:cTn id="335" dur="1" fill="hold">
                                          <p:stCondLst>
                                            <p:cond delay="2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3000"/>
                                        <p:tgtEl>
                                          <p:spTgt spid="27"/>
                                        </p:tgtEl>
                                        <p:attrNameLst>
                                          <p:attrName>ppt_x</p:attrName>
                                        </p:attrNameLst>
                                      </p:cBhvr>
                                      <p:tavLst>
                                        <p:tav tm="0">
                                          <p:val>
                                            <p:strVal val="ppt_x"/>
                                          </p:val>
                                        </p:tav>
                                        <p:tav tm="100000">
                                          <p:val>
                                            <p:strVal val="0-ppt_w/2"/>
                                          </p:val>
                                        </p:tav>
                                      </p:tavLst>
                                    </p:anim>
                                    <p:anim calcmode="lin" valueType="num">
                                      <p:cBhvr additive="base">
                                        <p:cTn id="338" dur="3000"/>
                                        <p:tgtEl>
                                          <p:spTgt spid="27"/>
                                        </p:tgtEl>
                                        <p:attrNameLst>
                                          <p:attrName>ppt_y</p:attrName>
                                        </p:attrNameLst>
                                      </p:cBhvr>
                                      <p:tavLst>
                                        <p:tav tm="0">
                                          <p:val>
                                            <p:strVal val="ppt_y"/>
                                          </p:val>
                                        </p:tav>
                                        <p:tav tm="100000">
                                          <p:val>
                                            <p:strVal val="ppt_y"/>
                                          </p:val>
                                        </p:tav>
                                      </p:tavLst>
                                    </p:anim>
                                    <p:set>
                                      <p:cBhvr>
                                        <p:cTn id="339" dur="1" fill="hold">
                                          <p:stCondLst>
                                            <p:cond delay="2999"/>
                                          </p:stCondLst>
                                        </p:cTn>
                                        <p:tgtEl>
                                          <p:spTgt spid="27"/>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3000"/>
                                        <p:tgtEl>
                                          <p:spTgt spid="28"/>
                                        </p:tgtEl>
                                        <p:attrNameLst>
                                          <p:attrName>ppt_x</p:attrName>
                                        </p:attrNameLst>
                                      </p:cBhvr>
                                      <p:tavLst>
                                        <p:tav tm="0">
                                          <p:val>
                                            <p:strVal val="ppt_x"/>
                                          </p:val>
                                        </p:tav>
                                        <p:tav tm="100000">
                                          <p:val>
                                            <p:strVal val="0-ppt_w/2"/>
                                          </p:val>
                                        </p:tav>
                                      </p:tavLst>
                                    </p:anim>
                                    <p:anim calcmode="lin" valueType="num">
                                      <p:cBhvr additive="base">
                                        <p:cTn id="342" dur="3000"/>
                                        <p:tgtEl>
                                          <p:spTgt spid="28"/>
                                        </p:tgtEl>
                                        <p:attrNameLst>
                                          <p:attrName>ppt_y</p:attrName>
                                        </p:attrNameLst>
                                      </p:cBhvr>
                                      <p:tavLst>
                                        <p:tav tm="0">
                                          <p:val>
                                            <p:strVal val="ppt_y"/>
                                          </p:val>
                                        </p:tav>
                                        <p:tav tm="100000">
                                          <p:val>
                                            <p:strVal val="ppt_y"/>
                                          </p:val>
                                        </p:tav>
                                      </p:tavLst>
                                    </p:anim>
                                    <p:set>
                                      <p:cBhvr>
                                        <p:cTn id="343" dur="1" fill="hold">
                                          <p:stCondLst>
                                            <p:cond delay="2999"/>
                                          </p:stCondLst>
                                        </p:cTn>
                                        <p:tgtEl>
                                          <p:spTgt spid="28"/>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3000"/>
                                        <p:tgtEl>
                                          <p:spTgt spid="29"/>
                                        </p:tgtEl>
                                        <p:attrNameLst>
                                          <p:attrName>ppt_x</p:attrName>
                                        </p:attrNameLst>
                                      </p:cBhvr>
                                      <p:tavLst>
                                        <p:tav tm="0">
                                          <p:val>
                                            <p:strVal val="ppt_x"/>
                                          </p:val>
                                        </p:tav>
                                        <p:tav tm="100000">
                                          <p:val>
                                            <p:strVal val="0-ppt_w/2"/>
                                          </p:val>
                                        </p:tav>
                                      </p:tavLst>
                                    </p:anim>
                                    <p:anim calcmode="lin" valueType="num">
                                      <p:cBhvr additive="base">
                                        <p:cTn id="346" dur="3000"/>
                                        <p:tgtEl>
                                          <p:spTgt spid="29"/>
                                        </p:tgtEl>
                                        <p:attrNameLst>
                                          <p:attrName>ppt_y</p:attrName>
                                        </p:attrNameLst>
                                      </p:cBhvr>
                                      <p:tavLst>
                                        <p:tav tm="0">
                                          <p:val>
                                            <p:strVal val="ppt_y"/>
                                          </p:val>
                                        </p:tav>
                                        <p:tav tm="100000">
                                          <p:val>
                                            <p:strVal val="ppt_y"/>
                                          </p:val>
                                        </p:tav>
                                      </p:tavLst>
                                    </p:anim>
                                    <p:set>
                                      <p:cBhvr>
                                        <p:cTn id="347" dur="1" fill="hold">
                                          <p:stCondLst>
                                            <p:cond delay="2999"/>
                                          </p:stCondLst>
                                        </p:cTn>
                                        <p:tgtEl>
                                          <p:spTgt spid="29"/>
                                        </p:tgtEl>
                                        <p:attrNameLst>
                                          <p:attrName>style.visibility</p:attrName>
                                        </p:attrNameLst>
                                      </p:cBhvr>
                                      <p:to>
                                        <p:strVal val="hidden"/>
                                      </p:to>
                                    </p:set>
                                  </p:childTnLst>
                                </p:cTn>
                              </p:par>
                              <p:par>
                                <p:cTn id="348" presetID="2" presetClass="exit" presetSubtype="8" fill="hold" grpId="2" nodeType="withEffect">
                                  <p:stCondLst>
                                    <p:cond delay="0"/>
                                  </p:stCondLst>
                                  <p:childTnLst>
                                    <p:anim calcmode="lin" valueType="num">
                                      <p:cBhvr additive="base">
                                        <p:cTn id="349" dur="3000"/>
                                        <p:tgtEl>
                                          <p:spTgt spid="30"/>
                                        </p:tgtEl>
                                        <p:attrNameLst>
                                          <p:attrName>ppt_x</p:attrName>
                                        </p:attrNameLst>
                                      </p:cBhvr>
                                      <p:tavLst>
                                        <p:tav tm="0">
                                          <p:val>
                                            <p:strVal val="ppt_x"/>
                                          </p:val>
                                        </p:tav>
                                        <p:tav tm="100000">
                                          <p:val>
                                            <p:strVal val="0-ppt_w/2"/>
                                          </p:val>
                                        </p:tav>
                                      </p:tavLst>
                                    </p:anim>
                                    <p:anim calcmode="lin" valueType="num">
                                      <p:cBhvr additive="base">
                                        <p:cTn id="350" dur="3000"/>
                                        <p:tgtEl>
                                          <p:spTgt spid="30"/>
                                        </p:tgtEl>
                                        <p:attrNameLst>
                                          <p:attrName>ppt_y</p:attrName>
                                        </p:attrNameLst>
                                      </p:cBhvr>
                                      <p:tavLst>
                                        <p:tav tm="0">
                                          <p:val>
                                            <p:strVal val="ppt_y"/>
                                          </p:val>
                                        </p:tav>
                                        <p:tav tm="100000">
                                          <p:val>
                                            <p:strVal val="ppt_y"/>
                                          </p:val>
                                        </p:tav>
                                      </p:tavLst>
                                    </p:anim>
                                    <p:set>
                                      <p:cBhvr>
                                        <p:cTn id="351" dur="1" fill="hold">
                                          <p:stCondLst>
                                            <p:cond delay="2999"/>
                                          </p:stCondLst>
                                        </p:cTn>
                                        <p:tgtEl>
                                          <p:spTgt spid="30"/>
                                        </p:tgtEl>
                                        <p:attrNameLst>
                                          <p:attrName>style.visibility</p:attrName>
                                        </p:attrNameLst>
                                      </p:cBhvr>
                                      <p:to>
                                        <p:strVal val="hidden"/>
                                      </p:to>
                                    </p:set>
                                  </p:childTnLst>
                                </p:cTn>
                              </p:par>
                              <p:par>
                                <p:cTn id="352" presetID="2" presetClass="exit" presetSubtype="8" fill="hold" grpId="2" nodeType="withEffect">
                                  <p:stCondLst>
                                    <p:cond delay="0"/>
                                  </p:stCondLst>
                                  <p:childTnLst>
                                    <p:anim calcmode="lin" valueType="num">
                                      <p:cBhvr additive="base">
                                        <p:cTn id="353" dur="3000"/>
                                        <p:tgtEl>
                                          <p:spTgt spid="31"/>
                                        </p:tgtEl>
                                        <p:attrNameLst>
                                          <p:attrName>ppt_x</p:attrName>
                                        </p:attrNameLst>
                                      </p:cBhvr>
                                      <p:tavLst>
                                        <p:tav tm="0">
                                          <p:val>
                                            <p:strVal val="ppt_x"/>
                                          </p:val>
                                        </p:tav>
                                        <p:tav tm="100000">
                                          <p:val>
                                            <p:strVal val="0-ppt_w/2"/>
                                          </p:val>
                                        </p:tav>
                                      </p:tavLst>
                                    </p:anim>
                                    <p:anim calcmode="lin" valueType="num">
                                      <p:cBhvr additive="base">
                                        <p:cTn id="354" dur="3000"/>
                                        <p:tgtEl>
                                          <p:spTgt spid="31"/>
                                        </p:tgtEl>
                                        <p:attrNameLst>
                                          <p:attrName>ppt_y</p:attrName>
                                        </p:attrNameLst>
                                      </p:cBhvr>
                                      <p:tavLst>
                                        <p:tav tm="0">
                                          <p:val>
                                            <p:strVal val="ppt_y"/>
                                          </p:val>
                                        </p:tav>
                                        <p:tav tm="100000">
                                          <p:val>
                                            <p:strVal val="ppt_y"/>
                                          </p:val>
                                        </p:tav>
                                      </p:tavLst>
                                    </p:anim>
                                    <p:set>
                                      <p:cBhvr>
                                        <p:cTn id="355" dur="1" fill="hold">
                                          <p:stCondLst>
                                            <p:cond delay="2999"/>
                                          </p:stCondLst>
                                        </p:cTn>
                                        <p:tgtEl>
                                          <p:spTgt spid="31"/>
                                        </p:tgtEl>
                                        <p:attrNameLst>
                                          <p:attrName>style.visibility</p:attrName>
                                        </p:attrNameLst>
                                      </p:cBhvr>
                                      <p:to>
                                        <p:strVal val="hidden"/>
                                      </p:to>
                                    </p:set>
                                  </p:childTnLst>
                                </p:cTn>
                              </p:par>
                              <p:par>
                                <p:cTn id="356" presetID="2" presetClass="exit" presetSubtype="8" fill="hold" grpId="2" nodeType="withEffect">
                                  <p:stCondLst>
                                    <p:cond delay="0"/>
                                  </p:stCondLst>
                                  <p:childTnLst>
                                    <p:anim calcmode="lin" valueType="num">
                                      <p:cBhvr additive="base">
                                        <p:cTn id="357" dur="3000"/>
                                        <p:tgtEl>
                                          <p:spTgt spid="32"/>
                                        </p:tgtEl>
                                        <p:attrNameLst>
                                          <p:attrName>ppt_x</p:attrName>
                                        </p:attrNameLst>
                                      </p:cBhvr>
                                      <p:tavLst>
                                        <p:tav tm="0">
                                          <p:val>
                                            <p:strVal val="ppt_x"/>
                                          </p:val>
                                        </p:tav>
                                        <p:tav tm="100000">
                                          <p:val>
                                            <p:strVal val="0-ppt_w/2"/>
                                          </p:val>
                                        </p:tav>
                                      </p:tavLst>
                                    </p:anim>
                                    <p:anim calcmode="lin" valueType="num">
                                      <p:cBhvr additive="base">
                                        <p:cTn id="358" dur="3000"/>
                                        <p:tgtEl>
                                          <p:spTgt spid="32"/>
                                        </p:tgtEl>
                                        <p:attrNameLst>
                                          <p:attrName>ppt_y</p:attrName>
                                        </p:attrNameLst>
                                      </p:cBhvr>
                                      <p:tavLst>
                                        <p:tav tm="0">
                                          <p:val>
                                            <p:strVal val="ppt_y"/>
                                          </p:val>
                                        </p:tav>
                                        <p:tav tm="100000">
                                          <p:val>
                                            <p:strVal val="ppt_y"/>
                                          </p:val>
                                        </p:tav>
                                      </p:tavLst>
                                    </p:anim>
                                    <p:set>
                                      <p:cBhvr>
                                        <p:cTn id="359" dur="1" fill="hold">
                                          <p:stCondLst>
                                            <p:cond delay="2999"/>
                                          </p:stCondLst>
                                        </p:cTn>
                                        <p:tgtEl>
                                          <p:spTgt spid="32"/>
                                        </p:tgtEl>
                                        <p:attrNameLst>
                                          <p:attrName>style.visibility</p:attrName>
                                        </p:attrNameLst>
                                      </p:cBhvr>
                                      <p:to>
                                        <p:strVal val="hidden"/>
                                      </p:to>
                                    </p:set>
                                  </p:childTnLst>
                                </p:cTn>
                              </p:par>
                              <p:par>
                                <p:cTn id="360" presetID="2" presetClass="exit" presetSubtype="8" fill="hold" grpId="2" nodeType="withEffect">
                                  <p:stCondLst>
                                    <p:cond delay="0"/>
                                  </p:stCondLst>
                                  <p:childTnLst>
                                    <p:anim calcmode="lin" valueType="num">
                                      <p:cBhvr additive="base">
                                        <p:cTn id="361" dur="3000"/>
                                        <p:tgtEl>
                                          <p:spTgt spid="33"/>
                                        </p:tgtEl>
                                        <p:attrNameLst>
                                          <p:attrName>ppt_x</p:attrName>
                                        </p:attrNameLst>
                                      </p:cBhvr>
                                      <p:tavLst>
                                        <p:tav tm="0">
                                          <p:val>
                                            <p:strVal val="ppt_x"/>
                                          </p:val>
                                        </p:tav>
                                        <p:tav tm="100000">
                                          <p:val>
                                            <p:strVal val="0-ppt_w/2"/>
                                          </p:val>
                                        </p:tav>
                                      </p:tavLst>
                                    </p:anim>
                                    <p:anim calcmode="lin" valueType="num">
                                      <p:cBhvr additive="base">
                                        <p:cTn id="362" dur="3000"/>
                                        <p:tgtEl>
                                          <p:spTgt spid="33"/>
                                        </p:tgtEl>
                                        <p:attrNameLst>
                                          <p:attrName>ppt_y</p:attrName>
                                        </p:attrNameLst>
                                      </p:cBhvr>
                                      <p:tavLst>
                                        <p:tav tm="0">
                                          <p:val>
                                            <p:strVal val="ppt_y"/>
                                          </p:val>
                                        </p:tav>
                                        <p:tav tm="100000">
                                          <p:val>
                                            <p:strVal val="ppt_y"/>
                                          </p:val>
                                        </p:tav>
                                      </p:tavLst>
                                    </p:anim>
                                    <p:set>
                                      <p:cBhvr>
                                        <p:cTn id="363" dur="1" fill="hold">
                                          <p:stCondLst>
                                            <p:cond delay="2999"/>
                                          </p:stCondLst>
                                        </p:cTn>
                                        <p:tgtEl>
                                          <p:spTgt spid="33"/>
                                        </p:tgtEl>
                                        <p:attrNameLst>
                                          <p:attrName>style.visibility</p:attrName>
                                        </p:attrNameLst>
                                      </p:cBhvr>
                                      <p:to>
                                        <p:strVal val="hidden"/>
                                      </p:to>
                                    </p:set>
                                  </p:childTnLst>
                                </p:cTn>
                              </p:par>
                              <p:par>
                                <p:cTn id="364" presetID="2" presetClass="exit" presetSubtype="8" fill="hold" grpId="2" nodeType="withEffect">
                                  <p:stCondLst>
                                    <p:cond delay="0"/>
                                  </p:stCondLst>
                                  <p:childTnLst>
                                    <p:anim calcmode="lin" valueType="num">
                                      <p:cBhvr additive="base">
                                        <p:cTn id="365" dur="3000"/>
                                        <p:tgtEl>
                                          <p:spTgt spid="34"/>
                                        </p:tgtEl>
                                        <p:attrNameLst>
                                          <p:attrName>ppt_x</p:attrName>
                                        </p:attrNameLst>
                                      </p:cBhvr>
                                      <p:tavLst>
                                        <p:tav tm="0">
                                          <p:val>
                                            <p:strVal val="ppt_x"/>
                                          </p:val>
                                        </p:tav>
                                        <p:tav tm="100000">
                                          <p:val>
                                            <p:strVal val="0-ppt_w/2"/>
                                          </p:val>
                                        </p:tav>
                                      </p:tavLst>
                                    </p:anim>
                                    <p:anim calcmode="lin" valueType="num">
                                      <p:cBhvr additive="base">
                                        <p:cTn id="366" dur="3000"/>
                                        <p:tgtEl>
                                          <p:spTgt spid="34"/>
                                        </p:tgtEl>
                                        <p:attrNameLst>
                                          <p:attrName>ppt_y</p:attrName>
                                        </p:attrNameLst>
                                      </p:cBhvr>
                                      <p:tavLst>
                                        <p:tav tm="0">
                                          <p:val>
                                            <p:strVal val="ppt_y"/>
                                          </p:val>
                                        </p:tav>
                                        <p:tav tm="100000">
                                          <p:val>
                                            <p:strVal val="ppt_y"/>
                                          </p:val>
                                        </p:tav>
                                      </p:tavLst>
                                    </p:anim>
                                    <p:set>
                                      <p:cBhvr>
                                        <p:cTn id="367" dur="1" fill="hold">
                                          <p:stCondLst>
                                            <p:cond delay="2999"/>
                                          </p:stCondLst>
                                        </p:cTn>
                                        <p:tgtEl>
                                          <p:spTgt spid="34"/>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3000" fill="hold"/>
                                        <p:tgtEl>
                                          <p:spTgt spid="20"/>
                                        </p:tgtEl>
                                        <p:attrNameLst>
                                          <p:attrName>r</p:attrName>
                                        </p:attrNameLst>
                                      </p:cBhvr>
                                    </p:animRot>
                                  </p:childTnLst>
                                </p:cTn>
                              </p:par>
                              <p:par>
                                <p:cTn id="370" presetID="8" presetClass="emph" presetSubtype="0" fill="hold" grpId="3" nodeType="withEffect">
                                  <p:stCondLst>
                                    <p:cond delay="0"/>
                                  </p:stCondLst>
                                  <p:childTnLst>
                                    <p:animRot by="-21600000">
                                      <p:cBhvr>
                                        <p:cTn id="371" dur="3000" fill="hold"/>
                                        <p:tgtEl>
                                          <p:spTgt spid="21"/>
                                        </p:tgtEl>
                                        <p:attrNameLst>
                                          <p:attrName>r</p:attrName>
                                        </p:attrNameLst>
                                      </p:cBhvr>
                                    </p:animRot>
                                  </p:childTnLst>
                                </p:cTn>
                              </p:par>
                              <p:par>
                                <p:cTn id="372" presetID="8" presetClass="emph" presetSubtype="0" fill="hold" grpId="3" nodeType="withEffect">
                                  <p:stCondLst>
                                    <p:cond delay="0"/>
                                  </p:stCondLst>
                                  <p:childTnLst>
                                    <p:animRot by="-21600000">
                                      <p:cBhvr>
                                        <p:cTn id="373" dur="3000" fill="hold"/>
                                        <p:tgtEl>
                                          <p:spTgt spid="22"/>
                                        </p:tgtEl>
                                        <p:attrNameLst>
                                          <p:attrName>r</p:attrName>
                                        </p:attrNameLst>
                                      </p:cBhvr>
                                    </p:animRot>
                                  </p:childTnLst>
                                </p:cTn>
                              </p:par>
                              <p:par>
                                <p:cTn id="374" presetID="8" presetClass="emph" presetSubtype="0" fill="hold" grpId="3" nodeType="withEffect">
                                  <p:stCondLst>
                                    <p:cond delay="0"/>
                                  </p:stCondLst>
                                  <p:childTnLst>
                                    <p:animRot by="-21600000">
                                      <p:cBhvr>
                                        <p:cTn id="375" dur="3000" fill="hold"/>
                                        <p:tgtEl>
                                          <p:spTgt spid="23"/>
                                        </p:tgtEl>
                                        <p:attrNameLst>
                                          <p:attrName>r</p:attrName>
                                        </p:attrNameLst>
                                      </p:cBhvr>
                                    </p:animRot>
                                  </p:childTnLst>
                                </p:cTn>
                              </p:par>
                              <p:par>
                                <p:cTn id="376" presetID="8" presetClass="emph" presetSubtype="0" fill="hold" grpId="3" nodeType="withEffect">
                                  <p:stCondLst>
                                    <p:cond delay="0"/>
                                  </p:stCondLst>
                                  <p:childTnLst>
                                    <p:animRot by="-21600000">
                                      <p:cBhvr>
                                        <p:cTn id="377" dur="3000" fill="hold"/>
                                        <p:tgtEl>
                                          <p:spTgt spid="24"/>
                                        </p:tgtEl>
                                        <p:attrNameLst>
                                          <p:attrName>r</p:attrName>
                                        </p:attrNameLst>
                                      </p:cBhvr>
                                    </p:animRot>
                                  </p:childTnLst>
                                </p:cTn>
                              </p:par>
                              <p:par>
                                <p:cTn id="378" presetID="8" presetClass="emph" presetSubtype="0" fill="hold" grpId="3" nodeType="withEffect">
                                  <p:stCondLst>
                                    <p:cond delay="0"/>
                                  </p:stCondLst>
                                  <p:childTnLst>
                                    <p:animRot by="-21600000">
                                      <p:cBhvr>
                                        <p:cTn id="379" dur="3000" fill="hold"/>
                                        <p:tgtEl>
                                          <p:spTgt spid="25"/>
                                        </p:tgtEl>
                                        <p:attrNameLst>
                                          <p:attrName>r</p:attrName>
                                        </p:attrNameLst>
                                      </p:cBhvr>
                                    </p:animRot>
                                  </p:childTnLst>
                                </p:cTn>
                              </p:par>
                              <p:par>
                                <p:cTn id="380" presetID="8" presetClass="emph" presetSubtype="0" fill="hold" grpId="3" nodeType="withEffect">
                                  <p:stCondLst>
                                    <p:cond delay="0"/>
                                  </p:stCondLst>
                                  <p:childTnLst>
                                    <p:animRot by="-21600000">
                                      <p:cBhvr>
                                        <p:cTn id="381" dur="3000" fill="hold"/>
                                        <p:tgtEl>
                                          <p:spTgt spid="26"/>
                                        </p:tgtEl>
                                        <p:attrNameLst>
                                          <p:attrName>r</p:attrName>
                                        </p:attrNameLst>
                                      </p:cBhvr>
                                    </p:animRot>
                                  </p:childTnLst>
                                </p:cTn>
                              </p:par>
                              <p:par>
                                <p:cTn id="382" presetID="8" presetClass="emph" presetSubtype="0" fill="hold" grpId="3" nodeType="withEffect">
                                  <p:stCondLst>
                                    <p:cond delay="0"/>
                                  </p:stCondLst>
                                  <p:childTnLst>
                                    <p:animRot by="-21600000">
                                      <p:cBhvr>
                                        <p:cTn id="383" dur="3000" fill="hold"/>
                                        <p:tgtEl>
                                          <p:spTgt spid="27"/>
                                        </p:tgtEl>
                                        <p:attrNameLst>
                                          <p:attrName>r</p:attrName>
                                        </p:attrNameLst>
                                      </p:cBhvr>
                                    </p:animRot>
                                  </p:childTnLst>
                                </p:cTn>
                              </p:par>
                              <p:par>
                                <p:cTn id="384" presetID="8" presetClass="emph" presetSubtype="0" fill="hold" grpId="3" nodeType="withEffect">
                                  <p:stCondLst>
                                    <p:cond delay="0"/>
                                  </p:stCondLst>
                                  <p:childTnLst>
                                    <p:animRot by="-21600000">
                                      <p:cBhvr>
                                        <p:cTn id="385" dur="3000" fill="hold"/>
                                        <p:tgtEl>
                                          <p:spTgt spid="28"/>
                                        </p:tgtEl>
                                        <p:attrNameLst>
                                          <p:attrName>r</p:attrName>
                                        </p:attrNameLst>
                                      </p:cBhvr>
                                    </p:animRot>
                                  </p:childTnLst>
                                </p:cTn>
                              </p:par>
                              <p:par>
                                <p:cTn id="386" presetID="8" presetClass="emph" presetSubtype="0" fill="hold" grpId="3" nodeType="withEffect">
                                  <p:stCondLst>
                                    <p:cond delay="0"/>
                                  </p:stCondLst>
                                  <p:childTnLst>
                                    <p:animRot by="-21600000">
                                      <p:cBhvr>
                                        <p:cTn id="387" dur="3000" fill="hold"/>
                                        <p:tgtEl>
                                          <p:spTgt spid="29"/>
                                        </p:tgtEl>
                                        <p:attrNameLst>
                                          <p:attrName>r</p:attrName>
                                        </p:attrNameLst>
                                      </p:cBhvr>
                                    </p:animRot>
                                  </p:childTnLst>
                                </p:cTn>
                              </p:par>
                              <p:par>
                                <p:cTn id="388" presetID="8" presetClass="emph" presetSubtype="0" fill="hold" grpId="3" nodeType="withEffect">
                                  <p:stCondLst>
                                    <p:cond delay="0"/>
                                  </p:stCondLst>
                                  <p:childTnLst>
                                    <p:animRot by="-21600000">
                                      <p:cBhvr>
                                        <p:cTn id="389" dur="3000" fill="hold"/>
                                        <p:tgtEl>
                                          <p:spTgt spid="30"/>
                                        </p:tgtEl>
                                        <p:attrNameLst>
                                          <p:attrName>r</p:attrName>
                                        </p:attrNameLst>
                                      </p:cBhvr>
                                    </p:animRot>
                                  </p:childTnLst>
                                </p:cTn>
                              </p:par>
                              <p:par>
                                <p:cTn id="390" presetID="8" presetClass="emph" presetSubtype="0" fill="hold" grpId="3" nodeType="withEffect">
                                  <p:stCondLst>
                                    <p:cond delay="0"/>
                                  </p:stCondLst>
                                  <p:childTnLst>
                                    <p:animRot by="-21600000">
                                      <p:cBhvr>
                                        <p:cTn id="391" dur="3000" fill="hold"/>
                                        <p:tgtEl>
                                          <p:spTgt spid="31"/>
                                        </p:tgtEl>
                                        <p:attrNameLst>
                                          <p:attrName>r</p:attrName>
                                        </p:attrNameLst>
                                      </p:cBhvr>
                                    </p:animRot>
                                  </p:childTnLst>
                                </p:cTn>
                              </p:par>
                              <p:par>
                                <p:cTn id="392" presetID="8" presetClass="emph" presetSubtype="0" fill="hold" grpId="3" nodeType="withEffect">
                                  <p:stCondLst>
                                    <p:cond delay="0"/>
                                  </p:stCondLst>
                                  <p:childTnLst>
                                    <p:animRot by="-21600000">
                                      <p:cBhvr>
                                        <p:cTn id="393" dur="3000" fill="hold"/>
                                        <p:tgtEl>
                                          <p:spTgt spid="32"/>
                                        </p:tgtEl>
                                        <p:attrNameLst>
                                          <p:attrName>r</p:attrName>
                                        </p:attrNameLst>
                                      </p:cBhvr>
                                    </p:animRot>
                                  </p:childTnLst>
                                </p:cTn>
                              </p:par>
                              <p:par>
                                <p:cTn id="394" presetID="8" presetClass="emph" presetSubtype="0" fill="hold" grpId="3" nodeType="withEffect">
                                  <p:stCondLst>
                                    <p:cond delay="0"/>
                                  </p:stCondLst>
                                  <p:childTnLst>
                                    <p:animRot by="-21600000">
                                      <p:cBhvr>
                                        <p:cTn id="395" dur="3000" fill="hold"/>
                                        <p:tgtEl>
                                          <p:spTgt spid="33"/>
                                        </p:tgtEl>
                                        <p:attrNameLst>
                                          <p:attrName>r</p:attrName>
                                        </p:attrNameLst>
                                      </p:cBhvr>
                                    </p:animRot>
                                  </p:childTnLst>
                                </p:cTn>
                              </p:par>
                              <p:par>
                                <p:cTn id="396" presetID="8" presetClass="emph" presetSubtype="0" fill="hold" grpId="3" nodeType="withEffect">
                                  <p:stCondLst>
                                    <p:cond delay="0"/>
                                  </p:stCondLst>
                                  <p:childTnLst>
                                    <p:animRot by="-21600000">
                                      <p:cBhvr>
                                        <p:cTn id="397" dur="3000" fill="hold"/>
                                        <p:tgtEl>
                                          <p:spTgt spid="34"/>
                                        </p:tgtEl>
                                        <p:attrNameLst>
                                          <p:attrName>r</p:attrName>
                                        </p:attrNameLst>
                                      </p:cBhvr>
                                    </p:animRot>
                                  </p:childTnLst>
                                </p:cTn>
                              </p:par>
                              <p:par>
                                <p:cTn id="398" presetID="8" presetClass="emph" presetSubtype="0" fill="hold" grpId="3" nodeType="withEffect">
                                  <p:stCondLst>
                                    <p:cond delay="0"/>
                                  </p:stCondLst>
                                  <p:childTnLst>
                                    <p:animRot by="21600000">
                                      <p:cBhvr>
                                        <p:cTn id="399" dur="3000" fill="hold"/>
                                        <p:tgtEl>
                                          <p:spTgt spid="5"/>
                                        </p:tgtEl>
                                        <p:attrNameLst>
                                          <p:attrName>r</p:attrName>
                                        </p:attrNameLst>
                                      </p:cBhvr>
                                    </p:animRot>
                                  </p:childTnLst>
                                </p:cTn>
                              </p:par>
                              <p:par>
                                <p:cTn id="400" presetID="8" presetClass="emph" presetSubtype="0" fill="hold" grpId="3" nodeType="withEffect">
                                  <p:stCondLst>
                                    <p:cond delay="0"/>
                                  </p:stCondLst>
                                  <p:childTnLst>
                                    <p:animRot by="21600000">
                                      <p:cBhvr>
                                        <p:cTn id="401" dur="3000" fill="hold"/>
                                        <p:tgtEl>
                                          <p:spTgt spid="6"/>
                                        </p:tgtEl>
                                        <p:attrNameLst>
                                          <p:attrName>r</p:attrName>
                                        </p:attrNameLst>
                                      </p:cBhvr>
                                    </p:animRot>
                                  </p:childTnLst>
                                </p:cTn>
                              </p:par>
                              <p:par>
                                <p:cTn id="402" presetID="8" presetClass="emph" presetSubtype="0" fill="hold" grpId="3" nodeType="withEffect">
                                  <p:stCondLst>
                                    <p:cond delay="0"/>
                                  </p:stCondLst>
                                  <p:childTnLst>
                                    <p:animRot by="21600000">
                                      <p:cBhvr>
                                        <p:cTn id="403" dur="3000" fill="hold"/>
                                        <p:tgtEl>
                                          <p:spTgt spid="7"/>
                                        </p:tgtEl>
                                        <p:attrNameLst>
                                          <p:attrName>r</p:attrName>
                                        </p:attrNameLst>
                                      </p:cBhvr>
                                    </p:animRot>
                                  </p:childTnLst>
                                </p:cTn>
                              </p:par>
                              <p:par>
                                <p:cTn id="404" presetID="8" presetClass="emph" presetSubtype="0" fill="hold" grpId="3" nodeType="withEffect">
                                  <p:stCondLst>
                                    <p:cond delay="0"/>
                                  </p:stCondLst>
                                  <p:childTnLst>
                                    <p:animRot by="21600000">
                                      <p:cBhvr>
                                        <p:cTn id="405" dur="3000" fill="hold"/>
                                        <p:tgtEl>
                                          <p:spTgt spid="8"/>
                                        </p:tgtEl>
                                        <p:attrNameLst>
                                          <p:attrName>r</p:attrName>
                                        </p:attrNameLst>
                                      </p:cBhvr>
                                    </p:animRot>
                                  </p:childTnLst>
                                </p:cTn>
                              </p:par>
                              <p:par>
                                <p:cTn id="406" presetID="8" presetClass="emph" presetSubtype="0" fill="hold" grpId="3" nodeType="withEffect">
                                  <p:stCondLst>
                                    <p:cond delay="0"/>
                                  </p:stCondLst>
                                  <p:childTnLst>
                                    <p:animRot by="21600000">
                                      <p:cBhvr>
                                        <p:cTn id="407" dur="3000" fill="hold"/>
                                        <p:tgtEl>
                                          <p:spTgt spid="9"/>
                                        </p:tgtEl>
                                        <p:attrNameLst>
                                          <p:attrName>r</p:attrName>
                                        </p:attrNameLst>
                                      </p:cBhvr>
                                    </p:animRot>
                                  </p:childTnLst>
                                </p:cTn>
                              </p:par>
                              <p:par>
                                <p:cTn id="408" presetID="8" presetClass="emph" presetSubtype="0" fill="hold" grpId="3" nodeType="withEffect">
                                  <p:stCondLst>
                                    <p:cond delay="0"/>
                                  </p:stCondLst>
                                  <p:childTnLst>
                                    <p:animRot by="21600000">
                                      <p:cBhvr>
                                        <p:cTn id="409" dur="3000" fill="hold"/>
                                        <p:tgtEl>
                                          <p:spTgt spid="10"/>
                                        </p:tgtEl>
                                        <p:attrNameLst>
                                          <p:attrName>r</p:attrName>
                                        </p:attrNameLst>
                                      </p:cBhvr>
                                    </p:animRot>
                                  </p:childTnLst>
                                </p:cTn>
                              </p:par>
                              <p:par>
                                <p:cTn id="410" presetID="8" presetClass="emph" presetSubtype="0" fill="hold" grpId="3" nodeType="withEffect">
                                  <p:stCondLst>
                                    <p:cond delay="0"/>
                                  </p:stCondLst>
                                  <p:childTnLst>
                                    <p:animRot by="21600000">
                                      <p:cBhvr>
                                        <p:cTn id="411" dur="3000" fill="hold"/>
                                        <p:tgtEl>
                                          <p:spTgt spid="11"/>
                                        </p:tgtEl>
                                        <p:attrNameLst>
                                          <p:attrName>r</p:attrName>
                                        </p:attrNameLst>
                                      </p:cBhvr>
                                    </p:animRot>
                                  </p:childTnLst>
                                </p:cTn>
                              </p:par>
                              <p:par>
                                <p:cTn id="412" presetID="8" presetClass="emph" presetSubtype="0" fill="hold" grpId="3"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grpId="3" nodeType="withEffect">
                                  <p:stCondLst>
                                    <p:cond delay="0"/>
                                  </p:stCondLst>
                                  <p:childTnLst>
                                    <p:animRot by="21600000">
                                      <p:cBhvr>
                                        <p:cTn id="415" dur="3000" fill="hold"/>
                                        <p:tgtEl>
                                          <p:spTgt spid="13"/>
                                        </p:tgtEl>
                                        <p:attrNameLst>
                                          <p:attrName>r</p:attrName>
                                        </p:attrNameLst>
                                      </p:cBhvr>
                                    </p:animRot>
                                  </p:childTnLst>
                                </p:cTn>
                              </p:par>
                              <p:par>
                                <p:cTn id="416" presetID="8" presetClass="emph" presetSubtype="0" fill="hold" grpId="3" nodeType="withEffect">
                                  <p:stCondLst>
                                    <p:cond delay="0"/>
                                  </p:stCondLst>
                                  <p:childTnLst>
                                    <p:animRot by="21600000">
                                      <p:cBhvr>
                                        <p:cTn id="417" dur="3000" fill="hold"/>
                                        <p:tgtEl>
                                          <p:spTgt spid="14"/>
                                        </p:tgtEl>
                                        <p:attrNameLst>
                                          <p:attrName>r</p:attrName>
                                        </p:attrNameLst>
                                      </p:cBhvr>
                                    </p:animRot>
                                  </p:childTnLst>
                                </p:cTn>
                              </p:par>
                              <p:par>
                                <p:cTn id="418" presetID="8" presetClass="emph" presetSubtype="0" fill="hold" grpId="3" nodeType="withEffect">
                                  <p:stCondLst>
                                    <p:cond delay="0"/>
                                  </p:stCondLst>
                                  <p:childTnLst>
                                    <p:animRot by="21600000">
                                      <p:cBhvr>
                                        <p:cTn id="419" dur="3000" fill="hold"/>
                                        <p:tgtEl>
                                          <p:spTgt spid="15"/>
                                        </p:tgtEl>
                                        <p:attrNameLst>
                                          <p:attrName>r</p:attrName>
                                        </p:attrNameLst>
                                      </p:cBhvr>
                                    </p:animRot>
                                  </p:childTnLst>
                                </p:cTn>
                              </p:par>
                              <p:par>
                                <p:cTn id="420" presetID="8" presetClass="emph" presetSubtype="0" fill="hold" grpId="3" nodeType="withEffect">
                                  <p:stCondLst>
                                    <p:cond delay="0"/>
                                  </p:stCondLst>
                                  <p:childTnLst>
                                    <p:animRot by="21600000">
                                      <p:cBhvr>
                                        <p:cTn id="421" dur="3000" fill="hold"/>
                                        <p:tgtEl>
                                          <p:spTgt spid="16"/>
                                        </p:tgtEl>
                                        <p:attrNameLst>
                                          <p:attrName>r</p:attrName>
                                        </p:attrNameLst>
                                      </p:cBhvr>
                                    </p:animRot>
                                  </p:childTnLst>
                                </p:cTn>
                              </p:par>
                              <p:par>
                                <p:cTn id="422" presetID="8" presetClass="emph" presetSubtype="0" fill="hold" grpId="3" nodeType="withEffect">
                                  <p:stCondLst>
                                    <p:cond delay="0"/>
                                  </p:stCondLst>
                                  <p:childTnLst>
                                    <p:animRot by="21600000">
                                      <p:cBhvr>
                                        <p:cTn id="423" dur="3000" fill="hold"/>
                                        <p:tgtEl>
                                          <p:spTgt spid="17"/>
                                        </p:tgtEl>
                                        <p:attrNameLst>
                                          <p:attrName>r</p:attrName>
                                        </p:attrNameLst>
                                      </p:cBhvr>
                                    </p:animRot>
                                  </p:childTnLst>
                                </p:cTn>
                              </p:par>
                              <p:par>
                                <p:cTn id="424" presetID="8" presetClass="emph" presetSubtype="0" fill="hold" grpId="3" nodeType="withEffect">
                                  <p:stCondLst>
                                    <p:cond delay="0"/>
                                  </p:stCondLst>
                                  <p:childTnLst>
                                    <p:animRot by="21600000">
                                      <p:cBhvr>
                                        <p:cTn id="425" dur="3000" fill="hold"/>
                                        <p:tgtEl>
                                          <p:spTgt spid="18"/>
                                        </p:tgtEl>
                                        <p:attrNameLst>
                                          <p:attrName>r</p:attrName>
                                        </p:attrNameLst>
                                      </p:cBhvr>
                                    </p:animRot>
                                  </p:childTnLst>
                                </p:cTn>
                              </p:par>
                              <p:par>
                                <p:cTn id="426" presetID="8" presetClass="emph" presetSubtype="0" fill="hold" grpId="3" nodeType="withEffect">
                                  <p:stCondLst>
                                    <p:cond delay="0"/>
                                  </p:stCondLst>
                                  <p:childTnLst>
                                    <p:animRot by="21600000">
                                      <p:cBhvr>
                                        <p:cTn id="427" dur="3000" fill="hold"/>
                                        <p:tgtEl>
                                          <p:spTgt spid="19"/>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4"/>
                                        </p:tgtEl>
                                        <p:attrNameLst>
                                          <p:attrName>style.visibility</p:attrName>
                                        </p:attrNameLst>
                                      </p:cBhvr>
                                      <p:to>
                                        <p:strVal val="visible"/>
                                      </p:to>
                                    </p:set>
                                    <p:anim calcmode="lin" valueType="num">
                                      <p:cBhvr>
                                        <p:cTn id="430" dur="3000" fill="hold"/>
                                        <p:tgtEl>
                                          <p:spTgt spid="4"/>
                                        </p:tgtEl>
                                        <p:attrNameLst>
                                          <p:attrName>ppt_w</p:attrName>
                                        </p:attrNameLst>
                                      </p:cBhvr>
                                      <p:tavLst>
                                        <p:tav tm="0">
                                          <p:val>
                                            <p:strVal val="4/3*#ppt_w"/>
                                          </p:val>
                                        </p:tav>
                                        <p:tav tm="100000">
                                          <p:val>
                                            <p:strVal val="#ppt_w"/>
                                          </p:val>
                                        </p:tav>
                                      </p:tavLst>
                                    </p:anim>
                                    <p:anim calcmode="lin" valueType="num">
                                      <p:cBhvr>
                                        <p:cTn id="431" dur="3000" fill="hold"/>
                                        <p:tgtEl>
                                          <p:spTgt spid="4"/>
                                        </p:tgtEl>
                                        <p:attrNameLst>
                                          <p:attrName>ppt_h</p:attrName>
                                        </p:attrNameLst>
                                      </p:cBhvr>
                                      <p:tavLst>
                                        <p:tav tm="0">
                                          <p:val>
                                            <p:strVal val="4/3*#ppt_h"/>
                                          </p:val>
                                        </p:tav>
                                        <p:tav tm="100000">
                                          <p:val>
                                            <p:strVal val="#ppt_h"/>
                                          </p:val>
                                        </p:tav>
                                      </p:tavLst>
                                    </p:anim>
                                  </p:childTnLst>
                                </p:cTn>
                              </p:par>
                              <p:par>
                                <p:cTn id="432" presetID="16" presetClass="entr" presetSubtype="37" fill="hold" nodeType="withEffect">
                                  <p:stCondLst>
                                    <p:cond delay="0"/>
                                  </p:stCondLst>
                                  <p:childTnLst>
                                    <p:set>
                                      <p:cBhvr>
                                        <p:cTn id="433" dur="1" fill="hold">
                                          <p:stCondLst>
                                            <p:cond delay="0"/>
                                          </p:stCondLst>
                                        </p:cTn>
                                        <p:tgtEl>
                                          <p:spTgt spid="4"/>
                                        </p:tgtEl>
                                        <p:attrNameLst>
                                          <p:attrName>style.visibility</p:attrName>
                                        </p:attrNameLst>
                                      </p:cBhvr>
                                      <p:to>
                                        <p:strVal val="visible"/>
                                      </p:to>
                                    </p:set>
                                    <p:animEffect transition="in" filter="barn(outVertical)">
                                      <p:cBhvr>
                                        <p:cTn id="4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33CC">
                  <a:shade val="67500"/>
                  <a:satMod val="115000"/>
                </a:srgbClr>
              </a:gs>
              <a:gs pos="100000">
                <a:srgbClr val="3333CC">
                  <a:shade val="100000"/>
                  <a:satMod val="115000"/>
                </a:srgbClr>
              </a:gs>
            </a:gsLst>
            <a:lin ang="16200000" scaled="1"/>
            <a:tileRect/>
          </a:gradFill>
        </p:spPr>
        <p:txBody>
          <a:bodyPr/>
          <a:lstStyle/>
          <a:p>
            <a:endParaRPr lang="es-ES" dirty="0"/>
          </a:p>
        </p:txBody>
      </p:sp>
      <p:pic>
        <p:nvPicPr>
          <p:cNvPr id="4" name="3 Imagen" descr="0(60).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199334">
            <a:off x="4697491" y="-339326"/>
            <a:ext cx="2177910"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9206332">
            <a:off x="2321123" y="-391197"/>
            <a:ext cx="2306939" cy="6133588"/>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199334">
            <a:off x="4560546" y="437767"/>
            <a:ext cx="2237485" cy="5342861"/>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9206332">
            <a:off x="2452655" y="564854"/>
            <a:ext cx="2306939" cy="512427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9206332">
            <a:off x="2514712" y="1512584"/>
            <a:ext cx="2306939" cy="4123745"/>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199334">
            <a:off x="4289159" y="1957397"/>
            <a:ext cx="2237485" cy="3755039"/>
          </a:xfrm>
          <a:prstGeom prst="moon">
            <a:avLst>
              <a:gd name="adj" fmla="val 39610"/>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9206332">
            <a:off x="2698619" y="2852058"/>
            <a:ext cx="2306939" cy="2709648"/>
          </a:xfrm>
          <a:prstGeom prst="moon">
            <a:avLst>
              <a:gd name="adj" fmla="val 35332"/>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162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199334">
            <a:off x="4271316" y="2869391"/>
            <a:ext cx="2237485" cy="2814724"/>
          </a:xfrm>
          <a:prstGeom prst="moon">
            <a:avLst>
              <a:gd name="adj" fmla="val 31664"/>
            </a:avLst>
          </a:prstGeom>
          <a:gradFill flip="none" rotWithShape="1">
            <a:gsLst>
              <a:gs pos="0">
                <a:schemeClr val="bg2">
                  <a:lumMod val="40000"/>
                  <a:lumOff val="60000"/>
                </a:schemeClr>
              </a:gs>
              <a:gs pos="50000">
                <a:srgbClr val="0000CC">
                  <a:shade val="67500"/>
                  <a:satMod val="115000"/>
                </a:srgbClr>
              </a:gs>
              <a:gs pos="100000">
                <a:srgbClr val="0000CC">
                  <a:shade val="100000"/>
                  <a:satMod val="115000"/>
                </a:srgbClr>
              </a:gs>
            </a:gsLst>
            <a:lin ang="5400000" scaled="1"/>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568" y="0"/>
            <a:ext cx="9715568" cy="8715412"/>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9"/>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6"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6" fill="hold" grpId="2"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1+ppt_w/2"/>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6" fill="hold" grpId="2"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1+ppt_w/2"/>
                                          </p:val>
                                        </p:tav>
                                      </p:tavLst>
                                    </p:anim>
                                    <p:anim calcmode="lin" valueType="num">
                                      <p:cBhvr additive="base">
                                        <p:cTn id="67" dur="2000"/>
                                        <p:tgtEl>
                                          <p:spTgt spid="9"/>
                                        </p:tgtEl>
                                        <p:attrNameLst>
                                          <p:attrName>ppt_y</p:attrName>
                                        </p:attrNameLst>
                                      </p:cBhvr>
                                      <p:tavLst>
                                        <p:tav tm="0">
                                          <p:val>
                                            <p:strVal val="ppt_y"/>
                                          </p:val>
                                        </p:tav>
                                        <p:tav tm="100000">
                                          <p:val>
                                            <p:strVal val="1+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1+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11"/>
                                        </p:tgtEl>
                                        <p:attrNameLst>
                                          <p:attrName>r</p:attrName>
                                        </p:attrNameLst>
                                      </p:cBhvr>
                                    </p:animRot>
                                  </p:childTnLst>
                                </p:cTn>
                              </p:par>
                              <p:par>
                                <p:cTn id="81" presetID="2" presetClass="exit" presetSubtype="12" fill="hold" grpId="2" nodeType="with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1+ppt_h/2"/>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12"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1+ppt_h/2"/>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1+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 presetClass="exit" presetSubtype="2" fill="hold" grpId="4"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2000"/>
                                        <p:tgtEl>
                                          <p:spTgt spid="5"/>
                                        </p:tgtEl>
                                        <p:attrNameLst>
                                          <p:attrName>ppt_x</p:attrName>
                                        </p:attrNameLst>
                                      </p:cBhvr>
                                      <p:tavLst>
                                        <p:tav tm="0">
                                          <p:val>
                                            <p:strVal val="ppt_x"/>
                                          </p:val>
                                        </p:tav>
                                        <p:tav tm="100000">
                                          <p:val>
                                            <p:strVal val="0-ppt_w/2"/>
                                          </p:val>
                                        </p:tav>
                                      </p:tavLst>
                                    </p:anim>
                                    <p:anim calcmode="lin" valueType="num">
                                      <p:cBhvr additive="base">
                                        <p:cTn id="123" dur="2000"/>
                                        <p:tgtEl>
                                          <p:spTgt spid="5"/>
                                        </p:tgtEl>
                                        <p:attrNameLst>
                                          <p:attrName>ppt_y</p:attrName>
                                        </p:attrNameLst>
                                      </p:cBhvr>
                                      <p:tavLst>
                                        <p:tav tm="0">
                                          <p:val>
                                            <p:strVal val="ppt_y"/>
                                          </p:val>
                                        </p:tav>
                                        <p:tav tm="100000">
                                          <p:val>
                                            <p:strVal val="ppt_y"/>
                                          </p:val>
                                        </p:tav>
                                      </p:tavLst>
                                    </p:anim>
                                    <p:set>
                                      <p:cBhvr>
                                        <p:cTn id="124" dur="1" fill="hold">
                                          <p:stCondLst>
                                            <p:cond delay="1999"/>
                                          </p:stCondLst>
                                        </p:cTn>
                                        <p:tgtEl>
                                          <p:spTgt spid="5"/>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2000"/>
                                        <p:tgtEl>
                                          <p:spTgt spid="7"/>
                                        </p:tgtEl>
                                        <p:attrNameLst>
                                          <p:attrName>ppt_x</p:attrName>
                                        </p:attrNameLst>
                                      </p:cBhvr>
                                      <p:tavLst>
                                        <p:tav tm="0">
                                          <p:val>
                                            <p:strVal val="ppt_x"/>
                                          </p:val>
                                        </p:tav>
                                        <p:tav tm="100000">
                                          <p:val>
                                            <p:strVal val="0-ppt_w/2"/>
                                          </p:val>
                                        </p:tav>
                                      </p:tavLst>
                                    </p:anim>
                                    <p:anim calcmode="lin" valueType="num">
                                      <p:cBhvr additive="base">
                                        <p:cTn id="127" dur="2000"/>
                                        <p:tgtEl>
                                          <p:spTgt spid="7"/>
                                        </p:tgtEl>
                                        <p:attrNameLst>
                                          <p:attrName>ppt_y</p:attrName>
                                        </p:attrNameLst>
                                      </p:cBhvr>
                                      <p:tavLst>
                                        <p:tav tm="0">
                                          <p:val>
                                            <p:strVal val="ppt_y"/>
                                          </p:val>
                                        </p:tav>
                                        <p:tav tm="100000">
                                          <p:val>
                                            <p:strVal val="ppt_y"/>
                                          </p:val>
                                        </p:tav>
                                      </p:tavLst>
                                    </p:anim>
                                    <p:set>
                                      <p:cBhvr>
                                        <p:cTn id="128" dur="1" fill="hold">
                                          <p:stCondLst>
                                            <p:cond delay="1999"/>
                                          </p:stCondLst>
                                        </p:cTn>
                                        <p:tgtEl>
                                          <p:spTgt spid="7"/>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0-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00">
                  <a:shade val="67500"/>
                  <a:satMod val="115000"/>
                </a:srgbClr>
              </a:gs>
              <a:gs pos="100000">
                <a:srgbClr val="996600">
                  <a:shade val="100000"/>
                  <a:satMod val="115000"/>
                </a:srgbClr>
              </a:gs>
            </a:gsLst>
            <a:lin ang="16200000" scaled="1"/>
            <a:tileRect/>
          </a:gradFill>
        </p:spPr>
        <p:txBody>
          <a:bodyPr/>
          <a:lstStyle/>
          <a:p>
            <a:endParaRPr lang="es-ES" dirty="0"/>
          </a:p>
        </p:txBody>
      </p:sp>
      <p:pic>
        <p:nvPicPr>
          <p:cNvPr id="4" name="3 Imagen" descr="0(61).jpg"/>
          <p:cNvPicPr>
            <a:picLocks noChangeAspect="1"/>
          </p:cNvPicPr>
          <p:nvPr/>
        </p:nvPicPr>
        <p:blipFill>
          <a:blip r:embed="rId2"/>
          <a:stretch>
            <a:fillRect/>
          </a:stretch>
        </p:blipFill>
        <p:spPr>
          <a:xfrm>
            <a:off x="0" y="33324"/>
            <a:ext cx="9144000" cy="6824676"/>
          </a:xfrm>
          <a:prstGeom prst="rect">
            <a:avLst/>
          </a:prstGeom>
        </p:spPr>
      </p:pic>
      <p:sp>
        <p:nvSpPr>
          <p:cNvPr id="5" name="4 Luna"/>
          <p:cNvSpPr/>
          <p:nvPr/>
        </p:nvSpPr>
        <p:spPr>
          <a:xfrm rot="14272252">
            <a:off x="3346397" y="1952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228893">
            <a:off x="4715676" y="68896"/>
            <a:ext cx="1388678" cy="2290871"/>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272252">
            <a:off x="3417835" y="80532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228893">
            <a:off x="4715676" y="92613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272252">
            <a:off x="3489273" y="2376955"/>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8228893">
            <a:off x="4787115" y="1711948"/>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272252">
            <a:off x="3570233" y="1672100"/>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8228893">
            <a:off x="4787114" y="2426327"/>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272252">
            <a:off x="3489272" y="3162773"/>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228893">
            <a:off x="4715677" y="3355020"/>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272252">
            <a:off x="3489273" y="4020028"/>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8228893">
            <a:off x="4715676" y="3997964"/>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272252">
            <a:off x="3489272" y="4877284"/>
            <a:ext cx="1388678" cy="2428505"/>
          </a:xfrm>
          <a:prstGeom prst="moon">
            <a:avLst>
              <a:gd name="adj" fmla="val 31314"/>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28893">
            <a:off x="4715676" y="4998096"/>
            <a:ext cx="1388678" cy="2290871"/>
          </a:xfrm>
          <a:prstGeom prst="moon">
            <a:avLst>
              <a:gd name="adj" fmla="val 32818"/>
            </a:avLst>
          </a:prstGeom>
          <a:gradFill flip="none" rotWithShape="1">
            <a:gsLst>
              <a:gs pos="0">
                <a:srgbClr val="FF6600"/>
              </a:gs>
              <a:gs pos="50000">
                <a:srgbClr val="EFCE53">
                  <a:shade val="67500"/>
                  <a:satMod val="115000"/>
                </a:srgbClr>
              </a:gs>
              <a:gs pos="100000">
                <a:srgbClr val="EFCE53">
                  <a:shade val="100000"/>
                  <a:satMod val="115000"/>
                </a:srgb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71568" y="0"/>
            <a:ext cx="9715568" cy="7715280"/>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0-#ppt_w/2"/>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5"/>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7"/>
                                        </p:tgtEl>
                                        <p:attrNameLst>
                                          <p:attrName>r</p:attrName>
                                        </p:attrNameLst>
                                      </p:cBhvr>
                                    </p:animRot>
                                  </p:childTnLst>
                                </p:cTn>
                              </p:par>
                              <p:par>
                                <p:cTn id="50" presetID="2" presetClass="entr" presetSubtype="6"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2000" fill="hold"/>
                                        <p:tgtEl>
                                          <p:spTgt spid="6"/>
                                        </p:tgtEl>
                                        <p:attrNameLst>
                                          <p:attrName>ppt_x</p:attrName>
                                        </p:attrNameLst>
                                      </p:cBhvr>
                                      <p:tavLst>
                                        <p:tav tm="0">
                                          <p:val>
                                            <p:strVal val="1+#ppt_w/2"/>
                                          </p:val>
                                        </p:tav>
                                        <p:tav tm="100000">
                                          <p:val>
                                            <p:strVal val="#ppt_x"/>
                                          </p:val>
                                        </p:tav>
                                      </p:tavLst>
                                    </p:anim>
                                    <p:anim calcmode="lin" valueType="num">
                                      <p:cBhvr additive="base">
                                        <p:cTn id="53" dur="2000" fill="hold"/>
                                        <p:tgtEl>
                                          <p:spTgt spid="6"/>
                                        </p:tgtEl>
                                        <p:attrNameLst>
                                          <p:attrName>ppt_y</p:attrName>
                                        </p:attrNameLst>
                                      </p:cBhvr>
                                      <p:tavLst>
                                        <p:tav tm="0">
                                          <p:val>
                                            <p:strVal val="1+#ppt_h/2"/>
                                          </p:val>
                                        </p:tav>
                                        <p:tav tm="100000">
                                          <p:val>
                                            <p:strVal val="#ppt_y"/>
                                          </p:val>
                                        </p:tav>
                                      </p:tavLst>
                                    </p:anim>
                                  </p:childTnLst>
                                </p:cTn>
                              </p:par>
                              <p:par>
                                <p:cTn id="54" presetID="2" presetClass="entr" presetSubtype="6"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2000" fill="hold"/>
                                        <p:tgtEl>
                                          <p:spTgt spid="8"/>
                                        </p:tgtEl>
                                        <p:attrNameLst>
                                          <p:attrName>ppt_x</p:attrName>
                                        </p:attrNameLst>
                                      </p:cBhvr>
                                      <p:tavLst>
                                        <p:tav tm="0">
                                          <p:val>
                                            <p:strVal val="1+#ppt_w/2"/>
                                          </p:val>
                                        </p:tav>
                                        <p:tav tm="100000">
                                          <p:val>
                                            <p:strVal val="#ppt_x"/>
                                          </p:val>
                                        </p:tav>
                                      </p:tavLst>
                                    </p:anim>
                                    <p:anim calcmode="lin" valueType="num">
                                      <p:cBhvr additive="base">
                                        <p:cTn id="57" dur="20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6"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2000" fill="hold"/>
                                        <p:tgtEl>
                                          <p:spTgt spid="10"/>
                                        </p:tgtEl>
                                        <p:attrNameLst>
                                          <p:attrName>ppt_x</p:attrName>
                                        </p:attrNameLst>
                                      </p:cBhvr>
                                      <p:tavLst>
                                        <p:tav tm="0">
                                          <p:val>
                                            <p:strVal val="1+#ppt_w/2"/>
                                          </p:val>
                                        </p:tav>
                                        <p:tav tm="100000">
                                          <p:val>
                                            <p:strVal val="#ppt_x"/>
                                          </p:val>
                                        </p:tav>
                                      </p:tavLst>
                                    </p:anim>
                                    <p:anim calcmode="lin" valueType="num">
                                      <p:cBhvr additive="base">
                                        <p:cTn id="61" dur="2000" fill="hold"/>
                                        <p:tgtEl>
                                          <p:spTgt spid="10"/>
                                        </p:tgtEl>
                                        <p:attrNameLst>
                                          <p:attrName>ppt_y</p:attrName>
                                        </p:attrNameLst>
                                      </p:cBhvr>
                                      <p:tavLst>
                                        <p:tav tm="0">
                                          <p:val>
                                            <p:strVal val="1+#ppt_h/2"/>
                                          </p:val>
                                        </p:tav>
                                        <p:tav tm="100000">
                                          <p:val>
                                            <p:strVal val="#ppt_y"/>
                                          </p:val>
                                        </p:tav>
                                      </p:tavLst>
                                    </p:anim>
                                  </p:childTnLst>
                                </p:cTn>
                              </p:par>
                              <p:par>
                                <p:cTn id="62" presetID="2" presetClass="entr" presetSubtype="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2000" fill="hold"/>
                                        <p:tgtEl>
                                          <p:spTgt spid="12"/>
                                        </p:tgtEl>
                                        <p:attrNameLst>
                                          <p:attrName>ppt_x</p:attrName>
                                        </p:attrNameLst>
                                      </p:cBhvr>
                                      <p:tavLst>
                                        <p:tav tm="0">
                                          <p:val>
                                            <p:strVal val="1+#ppt_w/2"/>
                                          </p:val>
                                        </p:tav>
                                        <p:tav tm="100000">
                                          <p:val>
                                            <p:strVal val="#ppt_x"/>
                                          </p:val>
                                        </p:tav>
                                      </p:tavLst>
                                    </p:anim>
                                    <p:anim calcmode="lin" valueType="num">
                                      <p:cBhvr additive="base">
                                        <p:cTn id="65" dur="2000" fill="hold"/>
                                        <p:tgtEl>
                                          <p:spTgt spid="12"/>
                                        </p:tgtEl>
                                        <p:attrNameLst>
                                          <p:attrName>ppt_y</p:attrName>
                                        </p:attrNameLst>
                                      </p:cBhvr>
                                      <p:tavLst>
                                        <p:tav tm="0">
                                          <p:val>
                                            <p:strVal val="1+#ppt_h/2"/>
                                          </p:val>
                                        </p:tav>
                                        <p:tav tm="100000">
                                          <p:val>
                                            <p:strVal val="#ppt_y"/>
                                          </p:val>
                                        </p:tav>
                                      </p:tavLst>
                                    </p:anim>
                                  </p:childTnLst>
                                </p:cTn>
                              </p:par>
                              <p:par>
                                <p:cTn id="66" presetID="2" presetClass="entr" presetSubtype="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1+#ppt_w/2"/>
                                          </p:val>
                                        </p:tav>
                                        <p:tav tm="100000">
                                          <p:val>
                                            <p:strVal val="#ppt_x"/>
                                          </p:val>
                                        </p:tav>
                                      </p:tavLst>
                                    </p:anim>
                                    <p:anim calcmode="lin" valueType="num">
                                      <p:cBhvr additive="base">
                                        <p:cTn id="69" dur="2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2000" fill="hold"/>
                                        <p:tgtEl>
                                          <p:spTgt spid="16"/>
                                        </p:tgtEl>
                                        <p:attrNameLst>
                                          <p:attrName>ppt_x</p:attrName>
                                        </p:attrNameLst>
                                      </p:cBhvr>
                                      <p:tavLst>
                                        <p:tav tm="0">
                                          <p:val>
                                            <p:strVal val="1+#ppt_w/2"/>
                                          </p:val>
                                        </p:tav>
                                        <p:tav tm="100000">
                                          <p:val>
                                            <p:strVal val="#ppt_x"/>
                                          </p:val>
                                        </p:tav>
                                      </p:tavLst>
                                    </p:anim>
                                    <p:anim calcmode="lin" valueType="num">
                                      <p:cBhvr additive="base">
                                        <p:cTn id="73" dur="2000" fill="hold"/>
                                        <p:tgtEl>
                                          <p:spTgt spid="16"/>
                                        </p:tgtEl>
                                        <p:attrNameLst>
                                          <p:attrName>ppt_y</p:attrName>
                                        </p:attrNameLst>
                                      </p:cBhvr>
                                      <p:tavLst>
                                        <p:tav tm="0">
                                          <p:val>
                                            <p:strVal val="1+#ppt_h/2"/>
                                          </p:val>
                                        </p:tav>
                                        <p:tav tm="100000">
                                          <p:val>
                                            <p:strVal val="#ppt_y"/>
                                          </p:val>
                                        </p:tav>
                                      </p:tavLst>
                                    </p:anim>
                                  </p:childTnLst>
                                </p:cTn>
                              </p:par>
                              <p:par>
                                <p:cTn id="74" presetID="2" presetClass="entr" presetSubtype="6"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2000" fill="hold"/>
                                        <p:tgtEl>
                                          <p:spTgt spid="18"/>
                                        </p:tgtEl>
                                        <p:attrNameLst>
                                          <p:attrName>ppt_x</p:attrName>
                                        </p:attrNameLst>
                                      </p:cBhvr>
                                      <p:tavLst>
                                        <p:tav tm="0">
                                          <p:val>
                                            <p:strVal val="1+#ppt_w/2"/>
                                          </p:val>
                                        </p:tav>
                                        <p:tav tm="100000">
                                          <p:val>
                                            <p:strVal val="#ppt_x"/>
                                          </p:val>
                                        </p:tav>
                                      </p:tavLst>
                                    </p:anim>
                                    <p:anim calcmode="lin" valueType="num">
                                      <p:cBhvr additive="base">
                                        <p:cTn id="77" dur="2000" fill="hold"/>
                                        <p:tgtEl>
                                          <p:spTgt spid="18"/>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1+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ppt_y"/>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1+ppt_w/2"/>
                                          </p:val>
                                        </p:tav>
                                      </p:tavLst>
                                    </p:anim>
                                    <p:anim calcmode="lin" valueType="num">
                                      <p:cBhvr additive="base">
                                        <p:cTn id="115" dur="2000"/>
                                        <p:tgtEl>
                                          <p:spTgt spid="15"/>
                                        </p:tgtEl>
                                        <p:attrNameLst>
                                          <p:attrName>ppt_y</p:attrName>
                                        </p:attrNameLst>
                                      </p:cBhvr>
                                      <p:tavLst>
                                        <p:tav tm="0">
                                          <p:val>
                                            <p:strVal val="ppt_y"/>
                                          </p:val>
                                        </p:tav>
                                        <p:tav tm="100000">
                                          <p:val>
                                            <p:strVal val="ppt_y"/>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1+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19" presetClass="exit" presetSubtype="5" fill="hold" grpId="3"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3" nodeType="withEffect">
                                  <p:stCondLst>
                                    <p:cond delay="0"/>
                                  </p:stCondLst>
                                  <p:childTnLst>
                                    <p:anim calcmode="lin" valueType="num">
                                      <p:cBhvr>
                                        <p:cTn id="126" dur="2000"/>
                                        <p:tgtEl>
                                          <p:spTgt spid="7"/>
                                        </p:tgtEl>
                                        <p:attrNameLst>
                                          <p:attrName>ppt_w</p:attrName>
                                        </p:attrNameLst>
                                      </p:cBhvr>
                                      <p:tavLst>
                                        <p:tav tm="0">
                                          <p:val>
                                            <p:strVal val="ppt_w"/>
                                          </p:val>
                                        </p:tav>
                                        <p:tav tm="100000">
                                          <p:val>
                                            <p:strVal val="ppt_w"/>
                                          </p:val>
                                        </p:tav>
                                      </p:tavLst>
                                    </p:anim>
                                    <p:anim calcmode="lin" valueType="num">
                                      <p:cBhvr>
                                        <p:cTn id="127"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7"/>
                                        </p:tgtEl>
                                        <p:attrNameLst>
                                          <p:attrName>style.visibility</p:attrName>
                                        </p:attrNameLst>
                                      </p:cBhvr>
                                      <p:to>
                                        <p:strVal val="hidden"/>
                                      </p:to>
                                    </p:set>
                                  </p:childTnLst>
                                </p:cTn>
                              </p:par>
                              <p:par>
                                <p:cTn id="129" presetID="19" presetClass="exit" presetSubtype="5" fill="hold" grpId="3" nodeType="withEffect">
                                  <p:stCondLst>
                                    <p:cond delay="0"/>
                                  </p:stCondLst>
                                  <p:childTnLst>
                                    <p:anim calcmode="lin" valueType="num">
                                      <p:cBhvr>
                                        <p:cTn id="130" dur="2000"/>
                                        <p:tgtEl>
                                          <p:spTgt spid="9"/>
                                        </p:tgtEl>
                                        <p:attrNameLst>
                                          <p:attrName>ppt_w</p:attrName>
                                        </p:attrNameLst>
                                      </p:cBhvr>
                                      <p:tavLst>
                                        <p:tav tm="0">
                                          <p:val>
                                            <p:strVal val="ppt_w"/>
                                          </p:val>
                                        </p:tav>
                                        <p:tav tm="100000">
                                          <p:val>
                                            <p:strVal val="ppt_w"/>
                                          </p:val>
                                        </p:tav>
                                      </p:tavLst>
                                    </p:anim>
                                    <p:anim calcmode="lin" valueType="num">
                                      <p:cBhvr>
                                        <p:cTn id="13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9"/>
                                        </p:tgtEl>
                                        <p:attrNameLst>
                                          <p:attrName>style.visibility</p:attrName>
                                        </p:attrNameLst>
                                      </p:cBhvr>
                                      <p:to>
                                        <p:strVal val="hidden"/>
                                      </p:to>
                                    </p:set>
                                  </p:childTnLst>
                                </p:cTn>
                              </p:par>
                              <p:par>
                                <p:cTn id="133" presetID="19" presetClass="exit" presetSubtype="5" fill="hold" grpId="3" nodeType="withEffect">
                                  <p:stCondLst>
                                    <p:cond delay="0"/>
                                  </p:stCondLst>
                                  <p:childTnLst>
                                    <p:anim calcmode="lin" valueType="num">
                                      <p:cBhvr>
                                        <p:cTn id="134" dur="2000"/>
                                        <p:tgtEl>
                                          <p:spTgt spid="11"/>
                                        </p:tgtEl>
                                        <p:attrNameLst>
                                          <p:attrName>ppt_w</p:attrName>
                                        </p:attrNameLst>
                                      </p:cBhvr>
                                      <p:tavLst>
                                        <p:tav tm="0">
                                          <p:val>
                                            <p:strVal val="ppt_w"/>
                                          </p:val>
                                        </p:tav>
                                        <p:tav tm="100000">
                                          <p:val>
                                            <p:strVal val="ppt_w"/>
                                          </p:val>
                                        </p:tav>
                                      </p:tavLst>
                                    </p:anim>
                                    <p:anim calcmode="lin" valueType="num">
                                      <p:cBhvr>
                                        <p:cTn id="135"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11"/>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2000"/>
                                        <p:tgtEl>
                                          <p:spTgt spid="13"/>
                                        </p:tgtEl>
                                        <p:attrNameLst>
                                          <p:attrName>ppt_w</p:attrName>
                                        </p:attrNameLst>
                                      </p:cBhvr>
                                      <p:tavLst>
                                        <p:tav tm="0">
                                          <p:val>
                                            <p:strVal val="ppt_w"/>
                                          </p:val>
                                        </p:tav>
                                        <p:tav tm="100000">
                                          <p:val>
                                            <p:strVal val="ppt_w"/>
                                          </p:val>
                                        </p:tav>
                                      </p:tavLst>
                                    </p:anim>
                                    <p:anim calcmode="lin" valueType="num">
                                      <p:cBhvr>
                                        <p:cTn id="13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13"/>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2000"/>
                                        <p:tgtEl>
                                          <p:spTgt spid="15"/>
                                        </p:tgtEl>
                                        <p:attrNameLst>
                                          <p:attrName>ppt_w</p:attrName>
                                        </p:attrNameLst>
                                      </p:cBhvr>
                                      <p:tavLst>
                                        <p:tav tm="0">
                                          <p:val>
                                            <p:strVal val="ppt_w"/>
                                          </p:val>
                                        </p:tav>
                                        <p:tav tm="100000">
                                          <p:val>
                                            <p:strVal val="ppt_w"/>
                                          </p:val>
                                        </p:tav>
                                      </p:tavLst>
                                    </p:anim>
                                    <p:anim calcmode="lin" valueType="num">
                                      <p:cBhvr>
                                        <p:cTn id="143"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5"/>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2000"/>
                                        <p:tgtEl>
                                          <p:spTgt spid="17"/>
                                        </p:tgtEl>
                                        <p:attrNameLst>
                                          <p:attrName>ppt_w</p:attrName>
                                        </p:attrNameLst>
                                      </p:cBhvr>
                                      <p:tavLst>
                                        <p:tav tm="0">
                                          <p:val>
                                            <p:strVal val="ppt_w"/>
                                          </p:val>
                                        </p:tav>
                                        <p:tav tm="100000">
                                          <p:val>
                                            <p:strVal val="ppt_w"/>
                                          </p:val>
                                        </p:tav>
                                      </p:tavLst>
                                    </p:anim>
                                    <p:anim calcmode="lin" valueType="num">
                                      <p:cBhvr>
                                        <p:cTn id="147"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7"/>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6"/>
                                        </p:tgtEl>
                                        <p:attrNameLst>
                                          <p:attrName>ppt_x</p:attrName>
                                        </p:attrNameLst>
                                      </p:cBhvr>
                                      <p:tavLst>
                                        <p:tav tm="0">
                                          <p:val>
                                            <p:strVal val="ppt_x"/>
                                          </p:val>
                                        </p:tav>
                                        <p:tav tm="100000">
                                          <p:val>
                                            <p:strVal val="0-ppt_w/2"/>
                                          </p:val>
                                        </p:tav>
                                      </p:tavLst>
                                    </p:anim>
                                    <p:anim calcmode="lin" valueType="num">
                                      <p:cBhvr additive="base">
                                        <p:cTn id="151" dur="2000"/>
                                        <p:tgtEl>
                                          <p:spTgt spid="6"/>
                                        </p:tgtEl>
                                        <p:attrNameLst>
                                          <p:attrName>ppt_y</p:attrName>
                                        </p:attrNameLst>
                                      </p:cBhvr>
                                      <p:tavLst>
                                        <p:tav tm="0">
                                          <p:val>
                                            <p:strVal val="ppt_y"/>
                                          </p:val>
                                        </p:tav>
                                        <p:tav tm="100000">
                                          <p:val>
                                            <p:strVal val="ppt_y"/>
                                          </p:val>
                                        </p:tav>
                                      </p:tavLst>
                                    </p:anim>
                                    <p:set>
                                      <p:cBhvr>
                                        <p:cTn id="152" dur="1" fill="hold">
                                          <p:stCondLst>
                                            <p:cond delay="1999"/>
                                          </p:stCondLst>
                                        </p:cTn>
                                        <p:tgtEl>
                                          <p:spTgt spid="6"/>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0-ppt_w/2"/>
                                          </p:val>
                                        </p:tav>
                                      </p:tavLst>
                                    </p:anim>
                                    <p:anim calcmode="lin" valueType="num">
                                      <p:cBhvr additive="base">
                                        <p:cTn id="155" dur="2000"/>
                                        <p:tgtEl>
                                          <p:spTgt spid="8"/>
                                        </p:tgtEl>
                                        <p:attrNameLst>
                                          <p:attrName>ppt_y</p:attrName>
                                        </p:attrNameLst>
                                      </p:cBhvr>
                                      <p:tavLst>
                                        <p:tav tm="0">
                                          <p:val>
                                            <p:strVal val="ppt_y"/>
                                          </p:val>
                                        </p:tav>
                                        <p:tav tm="100000">
                                          <p:val>
                                            <p:strVal val="ppt_y"/>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ppt_y"/>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4"/>
                                        </p:tgtEl>
                                        <p:attrNameLst>
                                          <p:attrName>ppt_x</p:attrName>
                                        </p:attrNameLst>
                                      </p:cBhvr>
                                      <p:tavLst>
                                        <p:tav tm="0">
                                          <p:val>
                                            <p:strVal val="ppt_x"/>
                                          </p:val>
                                        </p:tav>
                                        <p:tav tm="100000">
                                          <p:val>
                                            <p:strVal val="0-ppt_w/2"/>
                                          </p:val>
                                        </p:tav>
                                      </p:tavLst>
                                    </p:anim>
                                    <p:anim calcmode="lin" valueType="num">
                                      <p:cBhvr additive="base">
                                        <p:cTn id="167" dur="2000"/>
                                        <p:tgtEl>
                                          <p:spTgt spid="14"/>
                                        </p:tgtEl>
                                        <p:attrNameLst>
                                          <p:attrName>ppt_y</p:attrName>
                                        </p:attrNameLst>
                                      </p:cBhvr>
                                      <p:tavLst>
                                        <p:tav tm="0">
                                          <p:val>
                                            <p:strVal val="ppt_y"/>
                                          </p:val>
                                        </p:tav>
                                        <p:tav tm="100000">
                                          <p:val>
                                            <p:strVal val="ppt_y"/>
                                          </p:val>
                                        </p:tav>
                                      </p:tavLst>
                                    </p:anim>
                                    <p:set>
                                      <p:cBhvr>
                                        <p:cTn id="168" dur="1" fill="hold">
                                          <p:stCondLst>
                                            <p:cond delay="1999"/>
                                          </p:stCondLst>
                                        </p:cTn>
                                        <p:tgtEl>
                                          <p:spTgt spid="1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ppt_y"/>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2000"/>
                                        <p:tgtEl>
                                          <p:spTgt spid="18"/>
                                        </p:tgtEl>
                                        <p:attrNameLst>
                                          <p:attrName>ppt_x</p:attrName>
                                        </p:attrNameLst>
                                      </p:cBhvr>
                                      <p:tavLst>
                                        <p:tav tm="0">
                                          <p:val>
                                            <p:strVal val="ppt_x"/>
                                          </p:val>
                                        </p:tav>
                                        <p:tav tm="100000">
                                          <p:val>
                                            <p:strVal val="0-ppt_w/2"/>
                                          </p:val>
                                        </p:tav>
                                      </p:tavLst>
                                    </p:anim>
                                    <p:anim calcmode="lin" valueType="num">
                                      <p:cBhvr additive="base">
                                        <p:cTn id="175" dur="2000"/>
                                        <p:tgtEl>
                                          <p:spTgt spid="18"/>
                                        </p:tgtEl>
                                        <p:attrNameLst>
                                          <p:attrName>ppt_y</p:attrName>
                                        </p:attrNameLst>
                                      </p:cBhvr>
                                      <p:tavLst>
                                        <p:tav tm="0">
                                          <p:val>
                                            <p:strVal val="ppt_y"/>
                                          </p:val>
                                        </p:tav>
                                        <p:tav tm="100000">
                                          <p:val>
                                            <p:strVal val="ppt_y"/>
                                          </p:val>
                                        </p:tav>
                                      </p:tavLst>
                                    </p:anim>
                                    <p:set>
                                      <p:cBhvr>
                                        <p:cTn id="176" dur="1" fill="hold">
                                          <p:stCondLst>
                                            <p:cond delay="1999"/>
                                          </p:stCondLst>
                                        </p:cTn>
                                        <p:tgtEl>
                                          <p:spTgt spid="18"/>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2000"/>
                                        <p:tgtEl>
                                          <p:spTgt spid="6"/>
                                        </p:tgtEl>
                                        <p:attrNameLst>
                                          <p:attrName>ppt_w</p:attrName>
                                        </p:attrNameLst>
                                      </p:cBhvr>
                                      <p:tavLst>
                                        <p:tav tm="0">
                                          <p:val>
                                            <p:strVal val="ppt_w"/>
                                          </p:val>
                                        </p:tav>
                                        <p:tav tm="100000">
                                          <p:val>
                                            <p:strVal val="ppt_w"/>
                                          </p:val>
                                        </p:tav>
                                      </p:tavLst>
                                    </p:anim>
                                    <p:anim calcmode="lin" valueType="num">
                                      <p:cBhvr>
                                        <p:cTn id="17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1999"/>
                                          </p:stCondLst>
                                        </p:cTn>
                                        <p:tgtEl>
                                          <p:spTgt spid="6"/>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2000"/>
                                        <p:tgtEl>
                                          <p:spTgt spid="8"/>
                                        </p:tgtEl>
                                        <p:attrNameLst>
                                          <p:attrName>ppt_w</p:attrName>
                                        </p:attrNameLst>
                                      </p:cBhvr>
                                      <p:tavLst>
                                        <p:tav tm="0">
                                          <p:val>
                                            <p:strVal val="ppt_w"/>
                                          </p:val>
                                        </p:tav>
                                        <p:tav tm="100000">
                                          <p:val>
                                            <p:strVal val="ppt_w"/>
                                          </p:val>
                                        </p:tav>
                                      </p:tavLst>
                                    </p:anim>
                                    <p:anim calcmode="lin" valueType="num">
                                      <p:cBhvr>
                                        <p:cTn id="183"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1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2000"/>
                                        <p:tgtEl>
                                          <p:spTgt spid="10"/>
                                        </p:tgtEl>
                                        <p:attrNameLst>
                                          <p:attrName>ppt_w</p:attrName>
                                        </p:attrNameLst>
                                      </p:cBhvr>
                                      <p:tavLst>
                                        <p:tav tm="0">
                                          <p:val>
                                            <p:strVal val="ppt_w"/>
                                          </p:val>
                                        </p:tav>
                                        <p:tav tm="100000">
                                          <p:val>
                                            <p:strVal val="ppt_w"/>
                                          </p:val>
                                        </p:tav>
                                      </p:tavLst>
                                    </p:anim>
                                    <p:anim calcmode="lin" valueType="num">
                                      <p:cBhvr>
                                        <p:cTn id="18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1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2000"/>
                                        <p:tgtEl>
                                          <p:spTgt spid="12"/>
                                        </p:tgtEl>
                                        <p:attrNameLst>
                                          <p:attrName>ppt_w</p:attrName>
                                        </p:attrNameLst>
                                      </p:cBhvr>
                                      <p:tavLst>
                                        <p:tav tm="0">
                                          <p:val>
                                            <p:strVal val="ppt_w"/>
                                          </p:val>
                                        </p:tav>
                                        <p:tav tm="100000">
                                          <p:val>
                                            <p:strVal val="ppt_w"/>
                                          </p:val>
                                        </p:tav>
                                      </p:tavLst>
                                    </p:anim>
                                    <p:anim calcmode="lin" valueType="num">
                                      <p:cBhvr>
                                        <p:cTn id="191"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1999"/>
                                          </p:stCondLst>
                                        </p:cTn>
                                        <p:tgtEl>
                                          <p:spTgt spid="12"/>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2000"/>
                                        <p:tgtEl>
                                          <p:spTgt spid="14"/>
                                        </p:tgtEl>
                                        <p:attrNameLst>
                                          <p:attrName>ppt_w</p:attrName>
                                        </p:attrNameLst>
                                      </p:cBhvr>
                                      <p:tavLst>
                                        <p:tav tm="0">
                                          <p:val>
                                            <p:strVal val="ppt_w"/>
                                          </p:val>
                                        </p:tav>
                                        <p:tav tm="100000">
                                          <p:val>
                                            <p:strVal val="ppt_w"/>
                                          </p:val>
                                        </p:tav>
                                      </p:tavLst>
                                    </p:anim>
                                    <p:anim calcmode="lin" valueType="num">
                                      <p:cBhvr>
                                        <p:cTn id="195"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1999"/>
                                          </p:stCondLst>
                                        </p:cTn>
                                        <p:tgtEl>
                                          <p:spTgt spid="14"/>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2000"/>
                                        <p:tgtEl>
                                          <p:spTgt spid="16"/>
                                        </p:tgtEl>
                                        <p:attrNameLst>
                                          <p:attrName>ppt_w</p:attrName>
                                        </p:attrNameLst>
                                      </p:cBhvr>
                                      <p:tavLst>
                                        <p:tav tm="0">
                                          <p:val>
                                            <p:strVal val="ppt_w"/>
                                          </p:val>
                                        </p:tav>
                                        <p:tav tm="100000">
                                          <p:val>
                                            <p:strVal val="ppt_w"/>
                                          </p:val>
                                        </p:tav>
                                      </p:tavLst>
                                    </p:anim>
                                    <p:anim calcmode="lin" valueType="num">
                                      <p:cBhvr>
                                        <p:cTn id="19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1999"/>
                                          </p:stCondLst>
                                        </p:cTn>
                                        <p:tgtEl>
                                          <p:spTgt spid="16"/>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2000"/>
                                        <p:tgtEl>
                                          <p:spTgt spid="18"/>
                                        </p:tgtEl>
                                        <p:attrNameLst>
                                          <p:attrName>ppt_w</p:attrName>
                                        </p:attrNameLst>
                                      </p:cBhvr>
                                      <p:tavLst>
                                        <p:tav tm="0">
                                          <p:val>
                                            <p:strVal val="ppt_w"/>
                                          </p:val>
                                        </p:tav>
                                        <p:tav tm="100000">
                                          <p:val>
                                            <p:strVal val="ppt_w"/>
                                          </p:val>
                                        </p:tav>
                                      </p:tavLst>
                                    </p:anim>
                                    <p:anim calcmode="lin" valueType="num">
                                      <p:cBhvr>
                                        <p:cTn id="203"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1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59E">
                  <a:shade val="67500"/>
                  <a:satMod val="115000"/>
                </a:srgbClr>
              </a:gs>
              <a:gs pos="100000">
                <a:srgbClr val="00359E">
                  <a:shade val="100000"/>
                  <a:satMod val="115000"/>
                </a:srgbClr>
              </a:gs>
            </a:gsLst>
            <a:lin ang="16200000" scaled="1"/>
            <a:tileRect/>
          </a:gradFill>
        </p:spPr>
        <p:txBody>
          <a:bodyPr/>
          <a:lstStyle/>
          <a:p>
            <a:endParaRPr lang="es-ES" dirty="0"/>
          </a:p>
        </p:txBody>
      </p:sp>
      <p:pic>
        <p:nvPicPr>
          <p:cNvPr id="4" name="3 Imagen" descr="0(63).jpg"/>
          <p:cNvPicPr>
            <a:picLocks noChangeAspect="1"/>
          </p:cNvPicPr>
          <p:nvPr/>
        </p:nvPicPr>
        <p:blipFill>
          <a:blip r:embed="rId2"/>
          <a:stretch>
            <a:fillRect/>
          </a:stretch>
        </p:blipFill>
        <p:spPr>
          <a:xfrm>
            <a:off x="0" y="6691"/>
            <a:ext cx="9144000" cy="6851309"/>
          </a:xfrm>
          <a:prstGeom prst="rect">
            <a:avLst/>
          </a:prstGeom>
        </p:spPr>
      </p:pic>
      <p:sp>
        <p:nvSpPr>
          <p:cNvPr id="5" name="4 Anillo"/>
          <p:cNvSpPr/>
          <p:nvPr/>
        </p:nvSpPr>
        <p:spPr>
          <a:xfrm>
            <a:off x="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0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928802"/>
            <a:ext cx="1000100" cy="2928958"/>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32"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42886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28614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624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86314" y="1928802"/>
            <a:ext cx="1000100" cy="2928958"/>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86380"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71500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215074"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643702" y="1857364"/>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143768"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928802"/>
            <a:ext cx="1000100" cy="2928934"/>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43900" y="1928802"/>
            <a:ext cx="1000100" cy="2928958"/>
          </a:xfrm>
          <a:prstGeom prst="donut">
            <a:avLst/>
          </a:prstGeom>
          <a:gradFill flip="none" rotWithShape="1">
            <a:gsLst>
              <a:gs pos="0">
                <a:schemeClr val="bg2">
                  <a:lumMod val="60000"/>
                  <a:lumOff val="40000"/>
                </a:schemeClr>
              </a:gs>
              <a:gs pos="50000">
                <a:srgbClr val="2A2AA6">
                  <a:shade val="67500"/>
                  <a:satMod val="115000"/>
                </a:srgbClr>
              </a:gs>
              <a:gs pos="100000">
                <a:srgbClr val="2A2AA6">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7650" name="Picture 2" descr="Rendered Image"/>
          <p:cNvPicPr>
            <a:picLocks noChangeAspect="1" noChangeArrowheads="1"/>
          </p:cNvPicPr>
          <p:nvPr/>
        </p:nvPicPr>
        <p:blipFill>
          <a:blip r:embed="rId3"/>
          <a:srcRect/>
          <a:stretch>
            <a:fillRect/>
          </a:stretch>
        </p:blipFill>
        <p:spPr bwMode="auto">
          <a:xfrm rot="20259541">
            <a:off x="6500826" y="4857760"/>
            <a:ext cx="2324100" cy="1476375"/>
          </a:xfrm>
          <a:prstGeom prst="rect">
            <a:avLst/>
          </a:prstGeom>
          <a:noFill/>
        </p:spPr>
      </p:pic>
      <p:sp>
        <p:nvSpPr>
          <p:cNvPr id="24" name="23 Rectángulo"/>
          <p:cNvSpPr/>
          <p:nvPr/>
        </p:nvSpPr>
        <p:spPr>
          <a:xfrm>
            <a:off x="-357222" y="-214338"/>
            <a:ext cx="9715568" cy="7286628"/>
          </a:xfrm>
          <a:prstGeom prst="rect">
            <a:avLst/>
          </a:prstGeom>
          <a:solidFill>
            <a:srgbClr val="0035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2000" fill="hold"/>
                                        <p:tgtEl>
                                          <p:spTgt spid="21"/>
                                        </p:tgtEl>
                                        <p:attrNameLst>
                                          <p:attrName>ppt_x</p:attrName>
                                        </p:attrNameLst>
                                      </p:cBhvr>
                                      <p:tavLst>
                                        <p:tav tm="0">
                                          <p:val>
                                            <p:strVal val="0-#ppt_w/2"/>
                                          </p:val>
                                        </p:tav>
                                        <p:tav tm="100000">
                                          <p:val>
                                            <p:strVal val="#ppt_x"/>
                                          </p:val>
                                        </p:tav>
                                      </p:tavLst>
                                    </p:anim>
                                    <p:anim calcmode="lin" valueType="num">
                                      <p:cBhvr additive="base">
                                        <p:cTn id="75" dur="2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0-#ppt_w/2"/>
                                          </p:val>
                                        </p:tav>
                                        <p:tav tm="100000">
                                          <p:val>
                                            <p:strVal val="#ppt_x"/>
                                          </p:val>
                                        </p:tav>
                                      </p:tavLst>
                                    </p:anim>
                                    <p:anim calcmode="lin" valueType="num">
                                      <p:cBhvr additive="base">
                                        <p:cTn id="79" dur="2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fmla="#ppt_w*sin(2.5*pi*$)">
                                          <p:val>
                                            <p:fltVal val="0"/>
                                          </p:val>
                                        </p:tav>
                                        <p:tav tm="100000">
                                          <p:val>
                                            <p:fltVal val="1"/>
                                          </p:val>
                                        </p:tav>
                                      </p:tavLst>
                                    </p:anim>
                                    <p:anim calcmode="lin" valueType="num">
                                      <p:cBhvr>
                                        <p:cTn id="83" dur="2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2000" fill="hold"/>
                                        <p:tgtEl>
                                          <p:spTgt spid="7"/>
                                        </p:tgtEl>
                                        <p:attrNameLst>
                                          <p:attrName>ppt_w</p:attrName>
                                        </p:attrNameLst>
                                      </p:cBhvr>
                                      <p:tavLst>
                                        <p:tav tm="0" fmla="#ppt_w*sin(2.5*pi*$)">
                                          <p:val>
                                            <p:fltVal val="0"/>
                                          </p:val>
                                        </p:tav>
                                        <p:tav tm="100000">
                                          <p:val>
                                            <p:fltVal val="1"/>
                                          </p:val>
                                        </p:tav>
                                      </p:tavLst>
                                    </p:anim>
                                    <p:anim calcmode="lin" valueType="num">
                                      <p:cBhvr>
                                        <p:cTn id="91" dur="2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2000" fill="hold"/>
                                        <p:tgtEl>
                                          <p:spTgt spid="8"/>
                                        </p:tgtEl>
                                        <p:attrNameLst>
                                          <p:attrName>ppt_w</p:attrName>
                                        </p:attrNameLst>
                                      </p:cBhvr>
                                      <p:tavLst>
                                        <p:tav tm="0">
                                          <p:val>
                                            <p:strVal val="#ppt_w"/>
                                          </p:val>
                                        </p:tav>
                                        <p:tav tm="100000">
                                          <p:val>
                                            <p:strVal val="#ppt_w"/>
                                          </p:val>
                                        </p:tav>
                                      </p:tavLst>
                                    </p:anim>
                                    <p:anim calcmode="lin" valueType="num">
                                      <p:cBhvr>
                                        <p:cTn id="95" dur="2000" fill="hold"/>
                                        <p:tgtEl>
                                          <p:spTgt spid="8"/>
                                        </p:tgtEl>
                                        <p:attrNameLst>
                                          <p:attrName>ppt_h</p:attrName>
                                        </p:attrNameLst>
                                      </p:cBhvr>
                                      <p:tavLst>
                                        <p:tav tm="0" fmla="#ppt_h*sin(2.5*pi*$)">
                                          <p:val>
                                            <p:fltVal val="0"/>
                                          </p:val>
                                        </p:tav>
                                        <p:tav tm="100000">
                                          <p:val>
                                            <p:fltVal val="1"/>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2000" fill="hold"/>
                                        <p:tgtEl>
                                          <p:spTgt spid="9"/>
                                        </p:tgtEl>
                                        <p:attrNameLst>
                                          <p:attrName>ppt_w</p:attrName>
                                        </p:attrNameLst>
                                      </p:cBhvr>
                                      <p:tavLst>
                                        <p:tav tm="0" fmla="#ppt_w*sin(2.5*pi*$)">
                                          <p:val>
                                            <p:fltVal val="0"/>
                                          </p:val>
                                        </p:tav>
                                        <p:tav tm="100000">
                                          <p:val>
                                            <p:fltVal val="1"/>
                                          </p:val>
                                        </p:tav>
                                      </p:tavLst>
                                    </p:anim>
                                    <p:anim calcmode="lin" valueType="num">
                                      <p:cBhvr>
                                        <p:cTn id="99" dur="2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2000" fill="hold"/>
                                        <p:tgtEl>
                                          <p:spTgt spid="10"/>
                                        </p:tgtEl>
                                        <p:attrNameLst>
                                          <p:attrName>ppt_w</p:attrName>
                                        </p:attrNameLst>
                                      </p:cBhvr>
                                      <p:tavLst>
                                        <p:tav tm="0">
                                          <p:val>
                                            <p:strVal val="#ppt_w"/>
                                          </p:val>
                                        </p:tav>
                                        <p:tav tm="100000">
                                          <p:val>
                                            <p:strVal val="#ppt_w"/>
                                          </p:val>
                                        </p:tav>
                                      </p:tavLst>
                                    </p:anim>
                                    <p:anim calcmode="lin" valueType="num">
                                      <p:cBhvr>
                                        <p:cTn id="103" dur="2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2000" fill="hold"/>
                                        <p:tgtEl>
                                          <p:spTgt spid="11"/>
                                        </p:tgtEl>
                                        <p:attrNameLst>
                                          <p:attrName>ppt_w</p:attrName>
                                        </p:attrNameLst>
                                      </p:cBhvr>
                                      <p:tavLst>
                                        <p:tav tm="0" fmla="#ppt_w*sin(2.5*pi*$)">
                                          <p:val>
                                            <p:fltVal val="0"/>
                                          </p:val>
                                        </p:tav>
                                        <p:tav tm="100000">
                                          <p:val>
                                            <p:fltVal val="1"/>
                                          </p:val>
                                        </p:tav>
                                      </p:tavLst>
                                    </p:anim>
                                    <p:anim calcmode="lin" valueType="num">
                                      <p:cBhvr>
                                        <p:cTn id="107" dur="2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2000" fill="hold"/>
                                        <p:tgtEl>
                                          <p:spTgt spid="12"/>
                                        </p:tgtEl>
                                        <p:attrNameLst>
                                          <p:attrName>ppt_w</p:attrName>
                                        </p:attrNameLst>
                                      </p:cBhvr>
                                      <p:tavLst>
                                        <p:tav tm="0">
                                          <p:val>
                                            <p:strVal val="#ppt_w"/>
                                          </p:val>
                                        </p:tav>
                                        <p:tav tm="100000">
                                          <p:val>
                                            <p:strVal val="#ppt_w"/>
                                          </p:val>
                                        </p:tav>
                                      </p:tavLst>
                                    </p:anim>
                                    <p:anim calcmode="lin" valueType="num">
                                      <p:cBhvr>
                                        <p:cTn id="111" dur="2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2000" fill="hold"/>
                                        <p:tgtEl>
                                          <p:spTgt spid="13"/>
                                        </p:tgtEl>
                                        <p:attrNameLst>
                                          <p:attrName>ppt_w</p:attrName>
                                        </p:attrNameLst>
                                      </p:cBhvr>
                                      <p:tavLst>
                                        <p:tav tm="0" fmla="#ppt_w*sin(2.5*pi*$)">
                                          <p:val>
                                            <p:fltVal val="0"/>
                                          </p:val>
                                        </p:tav>
                                        <p:tav tm="100000">
                                          <p:val>
                                            <p:fltVal val="1"/>
                                          </p:val>
                                        </p:tav>
                                      </p:tavLst>
                                    </p:anim>
                                    <p:anim calcmode="lin" valueType="num">
                                      <p:cBhvr>
                                        <p:cTn id="115" dur="2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strVal val="#ppt_w"/>
                                          </p:val>
                                        </p:tav>
                                        <p:tav tm="100000">
                                          <p:val>
                                            <p:strVal val="#ppt_w"/>
                                          </p:val>
                                        </p:tav>
                                      </p:tavLst>
                                    </p:anim>
                                    <p:anim calcmode="lin" valueType="num">
                                      <p:cBhvr>
                                        <p:cTn id="119" dur="2000" fill="hold"/>
                                        <p:tgtEl>
                                          <p:spTgt spid="14"/>
                                        </p:tgtEl>
                                        <p:attrNameLst>
                                          <p:attrName>ppt_h</p:attrName>
                                        </p:attrNameLst>
                                      </p:cBhvr>
                                      <p:tavLst>
                                        <p:tav tm="0" fmla="#ppt_h*sin(2.5*pi*$)">
                                          <p:val>
                                            <p:fltVal val="0"/>
                                          </p:val>
                                        </p:tav>
                                        <p:tav tm="100000">
                                          <p:val>
                                            <p:fltVal val="1"/>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2000" fill="hold"/>
                                        <p:tgtEl>
                                          <p:spTgt spid="15"/>
                                        </p:tgtEl>
                                        <p:attrNameLst>
                                          <p:attrName>ppt_w</p:attrName>
                                        </p:attrNameLst>
                                      </p:cBhvr>
                                      <p:tavLst>
                                        <p:tav tm="0" fmla="#ppt_w*sin(2.5*pi*$)">
                                          <p:val>
                                            <p:fltVal val="0"/>
                                          </p:val>
                                        </p:tav>
                                        <p:tav tm="100000">
                                          <p:val>
                                            <p:fltVal val="1"/>
                                          </p:val>
                                        </p:tav>
                                      </p:tavLst>
                                    </p:anim>
                                    <p:anim calcmode="lin" valueType="num">
                                      <p:cBhvr>
                                        <p:cTn id="123" dur="2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2000" fill="hold"/>
                                        <p:tgtEl>
                                          <p:spTgt spid="16"/>
                                        </p:tgtEl>
                                        <p:attrNameLst>
                                          <p:attrName>ppt_w</p:attrName>
                                        </p:attrNameLst>
                                      </p:cBhvr>
                                      <p:tavLst>
                                        <p:tav tm="0">
                                          <p:val>
                                            <p:strVal val="#ppt_w"/>
                                          </p:val>
                                        </p:tav>
                                        <p:tav tm="100000">
                                          <p:val>
                                            <p:strVal val="#ppt_w"/>
                                          </p:val>
                                        </p:tav>
                                      </p:tavLst>
                                    </p:anim>
                                    <p:anim calcmode="lin" valueType="num">
                                      <p:cBhvr>
                                        <p:cTn id="127" dur="2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fmla="#ppt_w*sin(2.5*pi*$)">
                                          <p:val>
                                            <p:fltVal val="0"/>
                                          </p:val>
                                        </p:tav>
                                        <p:tav tm="100000">
                                          <p:val>
                                            <p:fltVal val="1"/>
                                          </p:val>
                                        </p:tav>
                                      </p:tavLst>
                                    </p:anim>
                                    <p:anim calcmode="lin" valueType="num">
                                      <p:cBhvr>
                                        <p:cTn id="131" dur="2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2000" fill="hold"/>
                                        <p:tgtEl>
                                          <p:spTgt spid="18"/>
                                        </p:tgtEl>
                                        <p:attrNameLst>
                                          <p:attrName>ppt_w</p:attrName>
                                        </p:attrNameLst>
                                      </p:cBhvr>
                                      <p:tavLst>
                                        <p:tav tm="0">
                                          <p:val>
                                            <p:strVal val="#ppt_w"/>
                                          </p:val>
                                        </p:tav>
                                        <p:tav tm="100000">
                                          <p:val>
                                            <p:strVal val="#ppt_w"/>
                                          </p:val>
                                        </p:tav>
                                      </p:tavLst>
                                    </p:anim>
                                    <p:anim calcmode="lin" valueType="num">
                                      <p:cBhvr>
                                        <p:cTn id="135" dur="2000" fill="hold"/>
                                        <p:tgtEl>
                                          <p:spTgt spid="18"/>
                                        </p:tgtEl>
                                        <p:attrNameLst>
                                          <p:attrName>ppt_h</p:attrName>
                                        </p:attrNameLst>
                                      </p:cBhvr>
                                      <p:tavLst>
                                        <p:tav tm="0" fmla="#ppt_h*sin(2.5*pi*$)">
                                          <p:val>
                                            <p:fltVal val="0"/>
                                          </p:val>
                                        </p:tav>
                                        <p:tav tm="100000">
                                          <p:val>
                                            <p:fltVal val="1"/>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2000" fill="hold"/>
                                        <p:tgtEl>
                                          <p:spTgt spid="19"/>
                                        </p:tgtEl>
                                        <p:attrNameLst>
                                          <p:attrName>ppt_w</p:attrName>
                                        </p:attrNameLst>
                                      </p:cBhvr>
                                      <p:tavLst>
                                        <p:tav tm="0" fmla="#ppt_w*sin(2.5*pi*$)">
                                          <p:val>
                                            <p:fltVal val="0"/>
                                          </p:val>
                                        </p:tav>
                                        <p:tav tm="100000">
                                          <p:val>
                                            <p:fltVal val="1"/>
                                          </p:val>
                                        </p:tav>
                                      </p:tavLst>
                                    </p:anim>
                                    <p:anim calcmode="lin" valueType="num">
                                      <p:cBhvr>
                                        <p:cTn id="139" dur="2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2000" fill="hold"/>
                                        <p:tgtEl>
                                          <p:spTgt spid="20"/>
                                        </p:tgtEl>
                                        <p:attrNameLst>
                                          <p:attrName>ppt_w</p:attrName>
                                        </p:attrNameLst>
                                      </p:cBhvr>
                                      <p:tavLst>
                                        <p:tav tm="0">
                                          <p:val>
                                            <p:strVal val="#ppt_w"/>
                                          </p:val>
                                        </p:tav>
                                        <p:tav tm="100000">
                                          <p:val>
                                            <p:strVal val="#ppt_w"/>
                                          </p:val>
                                        </p:tav>
                                      </p:tavLst>
                                    </p:anim>
                                    <p:anim calcmode="lin" valueType="num">
                                      <p:cBhvr>
                                        <p:cTn id="143" dur="2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2000" fill="hold"/>
                                        <p:tgtEl>
                                          <p:spTgt spid="21"/>
                                        </p:tgtEl>
                                        <p:attrNameLst>
                                          <p:attrName>ppt_w</p:attrName>
                                        </p:attrNameLst>
                                      </p:cBhvr>
                                      <p:tavLst>
                                        <p:tav tm="0" fmla="#ppt_w*sin(2.5*pi*$)">
                                          <p:val>
                                            <p:fltVal val="0"/>
                                          </p:val>
                                        </p:tav>
                                        <p:tav tm="100000">
                                          <p:val>
                                            <p:fltVal val="1"/>
                                          </p:val>
                                        </p:tav>
                                      </p:tavLst>
                                    </p:anim>
                                    <p:anim calcmode="lin" valueType="num">
                                      <p:cBhvr>
                                        <p:cTn id="147" dur="2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2000" fill="hold"/>
                                        <p:tgtEl>
                                          <p:spTgt spid="22"/>
                                        </p:tgtEl>
                                        <p:attrNameLst>
                                          <p:attrName>ppt_w</p:attrName>
                                        </p:attrNameLst>
                                      </p:cBhvr>
                                      <p:tavLst>
                                        <p:tav tm="0">
                                          <p:val>
                                            <p:strVal val="#ppt_w"/>
                                          </p:val>
                                        </p:tav>
                                        <p:tav tm="100000">
                                          <p:val>
                                            <p:strVal val="#ppt_w"/>
                                          </p:val>
                                        </p:tav>
                                      </p:tavLst>
                                    </p:anim>
                                    <p:anim calcmode="lin" valueType="num">
                                      <p:cBhvr>
                                        <p:cTn id="151" dur="2000" fill="hold"/>
                                        <p:tgtEl>
                                          <p:spTgt spid="22"/>
                                        </p:tgtEl>
                                        <p:attrNameLst>
                                          <p:attrName>ppt_h</p:attrName>
                                        </p:attrNameLst>
                                      </p:cBhvr>
                                      <p:tavLst>
                                        <p:tav tm="0" fmla="#ppt_h*sin(2.5*pi*$)">
                                          <p:val>
                                            <p:fltVal val="0"/>
                                          </p:val>
                                        </p:tav>
                                        <p:tav tm="100000">
                                          <p:val>
                                            <p:fltVal val="1"/>
                                          </p:val>
                                        </p:tav>
                                      </p:tavLst>
                                    </p:anim>
                                  </p:childTnLst>
                                </p:cTn>
                              </p:par>
                            </p:childTnLst>
                          </p:cTn>
                        </p:par>
                        <p:par>
                          <p:cTn id="152" fill="hold">
                            <p:stCondLst>
                              <p:cond delay="2000"/>
                            </p:stCondLst>
                            <p:childTnLst>
                              <p:par>
                                <p:cTn id="153" presetID="2" presetClass="exit" presetSubtype="8" fill="hold" grpId="2"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0-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0-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0-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0-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1+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1+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1+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1+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ppt_y"/>
                                          </p:val>
                                        </p:tav>
                                      </p:tavLst>
                                    </p:anim>
                                    <p:set>
                                      <p:cBhvr>
                                        <p:cTn id="224" dur="1" fill="hold">
                                          <p:stCondLst>
                                            <p:cond delay="1999"/>
                                          </p:stCondLst>
                                        </p:cTn>
                                        <p:tgtEl>
                                          <p:spTgt spid="22"/>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2000"/>
                                        <p:tgtEl>
                                          <p:spTgt spid="5"/>
                                        </p:tgtEl>
                                        <p:attrNameLst>
                                          <p:attrName>ppt_h</p:attrName>
                                        </p:attrNameLst>
                                      </p:cBhvr>
                                      <p:tavLst>
                                        <p:tav tm="0">
                                          <p:val>
                                            <p:strVal val="ppt_h"/>
                                          </p:val>
                                        </p:tav>
                                        <p:tav tm="100000">
                                          <p:val>
                                            <p:strVal val="ppt_h"/>
                                          </p:val>
                                        </p:tav>
                                      </p:tavLst>
                                    </p:anim>
                                    <p:anim calcmode="lin" valueType="num">
                                      <p:cBhvr>
                                        <p:cTn id="22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2000"/>
                                        <p:tgtEl>
                                          <p:spTgt spid="6"/>
                                        </p:tgtEl>
                                        <p:attrNameLst>
                                          <p:attrName>ppt_h</p:attrName>
                                        </p:attrNameLst>
                                      </p:cBhvr>
                                      <p:tavLst>
                                        <p:tav tm="0">
                                          <p:val>
                                            <p:strVal val="ppt_h"/>
                                          </p:val>
                                        </p:tav>
                                        <p:tav tm="100000">
                                          <p:val>
                                            <p:strVal val="ppt_h"/>
                                          </p:val>
                                        </p:tav>
                                      </p:tavLst>
                                    </p:anim>
                                    <p:anim calcmode="lin" valueType="num">
                                      <p:cBhvr>
                                        <p:cTn id="231"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6"/>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2000"/>
                                        <p:tgtEl>
                                          <p:spTgt spid="7"/>
                                        </p:tgtEl>
                                        <p:attrNameLst>
                                          <p:attrName>ppt_h</p:attrName>
                                        </p:attrNameLst>
                                      </p:cBhvr>
                                      <p:tavLst>
                                        <p:tav tm="0">
                                          <p:val>
                                            <p:strVal val="ppt_h"/>
                                          </p:val>
                                        </p:tav>
                                        <p:tav tm="100000">
                                          <p:val>
                                            <p:strVal val="ppt_h"/>
                                          </p:val>
                                        </p:tav>
                                      </p:tavLst>
                                    </p:anim>
                                    <p:anim calcmode="lin" valueType="num">
                                      <p:cBhvr>
                                        <p:cTn id="23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2000"/>
                                        <p:tgtEl>
                                          <p:spTgt spid="8"/>
                                        </p:tgtEl>
                                        <p:attrNameLst>
                                          <p:attrName>ppt_h</p:attrName>
                                        </p:attrNameLst>
                                      </p:cBhvr>
                                      <p:tavLst>
                                        <p:tav tm="0">
                                          <p:val>
                                            <p:strVal val="ppt_h"/>
                                          </p:val>
                                        </p:tav>
                                        <p:tav tm="100000">
                                          <p:val>
                                            <p:strVal val="ppt_h"/>
                                          </p:val>
                                        </p:tav>
                                      </p:tavLst>
                                    </p:anim>
                                    <p:anim calcmode="lin" valueType="num">
                                      <p:cBhvr>
                                        <p:cTn id="23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1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2000"/>
                                        <p:tgtEl>
                                          <p:spTgt spid="9"/>
                                        </p:tgtEl>
                                        <p:attrNameLst>
                                          <p:attrName>ppt_h</p:attrName>
                                        </p:attrNameLst>
                                      </p:cBhvr>
                                      <p:tavLst>
                                        <p:tav tm="0">
                                          <p:val>
                                            <p:strVal val="ppt_h"/>
                                          </p:val>
                                        </p:tav>
                                        <p:tav tm="100000">
                                          <p:val>
                                            <p:strVal val="ppt_h"/>
                                          </p:val>
                                        </p:tav>
                                      </p:tavLst>
                                    </p:anim>
                                    <p:anim calcmode="lin" valueType="num">
                                      <p:cBhvr>
                                        <p:cTn id="24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1999"/>
                                          </p:stCondLst>
                                        </p:cTn>
                                        <p:tgtEl>
                                          <p:spTgt spid="9"/>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2000"/>
                                        <p:tgtEl>
                                          <p:spTgt spid="10"/>
                                        </p:tgtEl>
                                        <p:attrNameLst>
                                          <p:attrName>ppt_h</p:attrName>
                                        </p:attrNameLst>
                                      </p:cBhvr>
                                      <p:tavLst>
                                        <p:tav tm="0">
                                          <p:val>
                                            <p:strVal val="ppt_h"/>
                                          </p:val>
                                        </p:tav>
                                        <p:tav tm="100000">
                                          <p:val>
                                            <p:strVal val="ppt_h"/>
                                          </p:val>
                                        </p:tav>
                                      </p:tavLst>
                                    </p:anim>
                                    <p:anim calcmode="lin" valueType="num">
                                      <p:cBhvr>
                                        <p:cTn id="24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1999"/>
                                          </p:stCondLst>
                                        </p:cTn>
                                        <p:tgtEl>
                                          <p:spTgt spid="10"/>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2000"/>
                                        <p:tgtEl>
                                          <p:spTgt spid="11"/>
                                        </p:tgtEl>
                                        <p:attrNameLst>
                                          <p:attrName>ppt_h</p:attrName>
                                        </p:attrNameLst>
                                      </p:cBhvr>
                                      <p:tavLst>
                                        <p:tav tm="0">
                                          <p:val>
                                            <p:strVal val="ppt_h"/>
                                          </p:val>
                                        </p:tav>
                                        <p:tav tm="100000">
                                          <p:val>
                                            <p:strVal val="ppt_h"/>
                                          </p:val>
                                        </p:tav>
                                      </p:tavLst>
                                    </p:anim>
                                    <p:anim calcmode="lin" valueType="num">
                                      <p:cBhvr>
                                        <p:cTn id="25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1999"/>
                                          </p:stCondLst>
                                        </p:cTn>
                                        <p:tgtEl>
                                          <p:spTgt spid="11"/>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2000"/>
                                        <p:tgtEl>
                                          <p:spTgt spid="12"/>
                                        </p:tgtEl>
                                        <p:attrNameLst>
                                          <p:attrName>ppt_h</p:attrName>
                                        </p:attrNameLst>
                                      </p:cBhvr>
                                      <p:tavLst>
                                        <p:tav tm="0">
                                          <p:val>
                                            <p:strVal val="ppt_h"/>
                                          </p:val>
                                        </p:tav>
                                        <p:tav tm="100000">
                                          <p:val>
                                            <p:strVal val="ppt_h"/>
                                          </p:val>
                                        </p:tav>
                                      </p:tavLst>
                                    </p:anim>
                                    <p:anim calcmode="lin" valueType="num">
                                      <p:cBhvr>
                                        <p:cTn id="25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1999"/>
                                          </p:stCondLst>
                                        </p:cTn>
                                        <p:tgtEl>
                                          <p:spTgt spid="12"/>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2000"/>
                                        <p:tgtEl>
                                          <p:spTgt spid="13"/>
                                        </p:tgtEl>
                                        <p:attrNameLst>
                                          <p:attrName>ppt_h</p:attrName>
                                        </p:attrNameLst>
                                      </p:cBhvr>
                                      <p:tavLst>
                                        <p:tav tm="0">
                                          <p:val>
                                            <p:strVal val="ppt_h"/>
                                          </p:val>
                                        </p:tav>
                                        <p:tav tm="100000">
                                          <p:val>
                                            <p:strVal val="ppt_h"/>
                                          </p:val>
                                        </p:tav>
                                      </p:tavLst>
                                    </p:anim>
                                    <p:anim calcmode="lin" valueType="num">
                                      <p:cBhvr>
                                        <p:cTn id="25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1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2000"/>
                                        <p:tgtEl>
                                          <p:spTgt spid="14"/>
                                        </p:tgtEl>
                                        <p:attrNameLst>
                                          <p:attrName>ppt_h</p:attrName>
                                        </p:attrNameLst>
                                      </p:cBhvr>
                                      <p:tavLst>
                                        <p:tav tm="0">
                                          <p:val>
                                            <p:strVal val="ppt_h"/>
                                          </p:val>
                                        </p:tav>
                                        <p:tav tm="100000">
                                          <p:val>
                                            <p:strVal val="ppt_h"/>
                                          </p:val>
                                        </p:tav>
                                      </p:tavLst>
                                    </p:anim>
                                    <p:anim calcmode="lin" valueType="num">
                                      <p:cBhvr>
                                        <p:cTn id="26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1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2000"/>
                                        <p:tgtEl>
                                          <p:spTgt spid="15"/>
                                        </p:tgtEl>
                                        <p:attrNameLst>
                                          <p:attrName>ppt_h</p:attrName>
                                        </p:attrNameLst>
                                      </p:cBhvr>
                                      <p:tavLst>
                                        <p:tav tm="0">
                                          <p:val>
                                            <p:strVal val="ppt_h"/>
                                          </p:val>
                                        </p:tav>
                                        <p:tav tm="100000">
                                          <p:val>
                                            <p:strVal val="ppt_h"/>
                                          </p:val>
                                        </p:tav>
                                      </p:tavLst>
                                    </p:anim>
                                    <p:anim calcmode="lin" valueType="num">
                                      <p:cBhvr>
                                        <p:cTn id="26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1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2000"/>
                                        <p:tgtEl>
                                          <p:spTgt spid="16"/>
                                        </p:tgtEl>
                                        <p:attrNameLst>
                                          <p:attrName>ppt_h</p:attrName>
                                        </p:attrNameLst>
                                      </p:cBhvr>
                                      <p:tavLst>
                                        <p:tav tm="0">
                                          <p:val>
                                            <p:strVal val="ppt_h"/>
                                          </p:val>
                                        </p:tav>
                                        <p:tav tm="100000">
                                          <p:val>
                                            <p:strVal val="ppt_h"/>
                                          </p:val>
                                        </p:tav>
                                      </p:tavLst>
                                    </p:anim>
                                    <p:anim calcmode="lin" valueType="num">
                                      <p:cBhvr>
                                        <p:cTn id="27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1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2000"/>
                                        <p:tgtEl>
                                          <p:spTgt spid="17"/>
                                        </p:tgtEl>
                                        <p:attrNameLst>
                                          <p:attrName>ppt_h</p:attrName>
                                        </p:attrNameLst>
                                      </p:cBhvr>
                                      <p:tavLst>
                                        <p:tav tm="0">
                                          <p:val>
                                            <p:strVal val="ppt_h"/>
                                          </p:val>
                                        </p:tav>
                                        <p:tav tm="100000">
                                          <p:val>
                                            <p:strVal val="ppt_h"/>
                                          </p:val>
                                        </p:tav>
                                      </p:tavLst>
                                    </p:anim>
                                    <p:anim calcmode="lin" valueType="num">
                                      <p:cBhvr>
                                        <p:cTn id="27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1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2000"/>
                                        <p:tgtEl>
                                          <p:spTgt spid="18"/>
                                        </p:tgtEl>
                                        <p:attrNameLst>
                                          <p:attrName>ppt_h</p:attrName>
                                        </p:attrNameLst>
                                      </p:cBhvr>
                                      <p:tavLst>
                                        <p:tav tm="0">
                                          <p:val>
                                            <p:strVal val="ppt_h"/>
                                          </p:val>
                                        </p:tav>
                                        <p:tav tm="100000">
                                          <p:val>
                                            <p:strVal val="ppt_h"/>
                                          </p:val>
                                        </p:tav>
                                      </p:tavLst>
                                    </p:anim>
                                    <p:anim calcmode="lin" valueType="num">
                                      <p:cBhvr>
                                        <p:cTn id="27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1999"/>
                                          </p:stCondLst>
                                        </p:cTn>
                                        <p:tgtEl>
                                          <p:spTgt spid="18"/>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2000"/>
                                        <p:tgtEl>
                                          <p:spTgt spid="19"/>
                                        </p:tgtEl>
                                        <p:attrNameLst>
                                          <p:attrName>ppt_h</p:attrName>
                                        </p:attrNameLst>
                                      </p:cBhvr>
                                      <p:tavLst>
                                        <p:tav tm="0">
                                          <p:val>
                                            <p:strVal val="ppt_h"/>
                                          </p:val>
                                        </p:tav>
                                        <p:tav tm="100000">
                                          <p:val>
                                            <p:strVal val="ppt_h"/>
                                          </p:val>
                                        </p:tav>
                                      </p:tavLst>
                                    </p:anim>
                                    <p:anim calcmode="lin" valueType="num">
                                      <p:cBhvr>
                                        <p:cTn id="28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1999"/>
                                          </p:stCondLst>
                                        </p:cTn>
                                        <p:tgtEl>
                                          <p:spTgt spid="19"/>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2000"/>
                                        <p:tgtEl>
                                          <p:spTgt spid="20"/>
                                        </p:tgtEl>
                                        <p:attrNameLst>
                                          <p:attrName>ppt_h</p:attrName>
                                        </p:attrNameLst>
                                      </p:cBhvr>
                                      <p:tavLst>
                                        <p:tav tm="0">
                                          <p:val>
                                            <p:strVal val="ppt_h"/>
                                          </p:val>
                                        </p:tav>
                                        <p:tav tm="100000">
                                          <p:val>
                                            <p:strVal val="ppt_h"/>
                                          </p:val>
                                        </p:tav>
                                      </p:tavLst>
                                    </p:anim>
                                    <p:anim calcmode="lin" valueType="num">
                                      <p:cBhvr>
                                        <p:cTn id="28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1999"/>
                                          </p:stCondLst>
                                        </p:cTn>
                                        <p:tgtEl>
                                          <p:spTgt spid="20"/>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2000"/>
                                        <p:tgtEl>
                                          <p:spTgt spid="21"/>
                                        </p:tgtEl>
                                        <p:attrNameLst>
                                          <p:attrName>ppt_h</p:attrName>
                                        </p:attrNameLst>
                                      </p:cBhvr>
                                      <p:tavLst>
                                        <p:tav tm="0">
                                          <p:val>
                                            <p:strVal val="ppt_h"/>
                                          </p:val>
                                        </p:tav>
                                        <p:tav tm="100000">
                                          <p:val>
                                            <p:strVal val="ppt_h"/>
                                          </p:val>
                                        </p:tav>
                                      </p:tavLst>
                                    </p:anim>
                                    <p:anim calcmode="lin" valueType="num">
                                      <p:cBhvr>
                                        <p:cTn id="29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1999"/>
                                          </p:stCondLst>
                                        </p:cTn>
                                        <p:tgtEl>
                                          <p:spTgt spid="21"/>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2000"/>
                                        <p:tgtEl>
                                          <p:spTgt spid="22"/>
                                        </p:tgtEl>
                                        <p:attrNameLst>
                                          <p:attrName>ppt_h</p:attrName>
                                        </p:attrNameLst>
                                      </p:cBhvr>
                                      <p:tavLst>
                                        <p:tav tm="0">
                                          <p:val>
                                            <p:strVal val="ppt_h"/>
                                          </p:val>
                                        </p:tav>
                                        <p:tav tm="100000">
                                          <p:val>
                                            <p:strVal val="ppt_h"/>
                                          </p:val>
                                        </p:tav>
                                      </p:tavLst>
                                    </p:anim>
                                    <p:anim calcmode="lin" valueType="num">
                                      <p:cBhvr>
                                        <p:cTn id="29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1999"/>
                                          </p:stCondLst>
                                        </p:cTn>
                                        <p:tgtEl>
                                          <p:spTgt spid="22"/>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par>
                          <p:cTn id="304" fill="hold">
                            <p:stCondLst>
                              <p:cond delay="4000"/>
                            </p:stCondLst>
                            <p:childTnLst>
                              <p:par>
                                <p:cTn id="305" presetID="23" presetClass="entr" presetSubtype="16" fill="hold" nodeType="afterEffect">
                                  <p:stCondLst>
                                    <p:cond delay="0"/>
                                  </p:stCondLst>
                                  <p:childTnLst>
                                    <p:set>
                                      <p:cBhvr>
                                        <p:cTn id="306" dur="1" fill="hold">
                                          <p:stCondLst>
                                            <p:cond delay="0"/>
                                          </p:stCondLst>
                                        </p:cTn>
                                        <p:tgtEl>
                                          <p:spTgt spid="27650"/>
                                        </p:tgtEl>
                                        <p:attrNameLst>
                                          <p:attrName>style.visibility</p:attrName>
                                        </p:attrNameLst>
                                      </p:cBhvr>
                                      <p:to>
                                        <p:strVal val="visible"/>
                                      </p:to>
                                    </p:set>
                                    <p:anim calcmode="lin" valueType="num">
                                      <p:cBhvr>
                                        <p:cTn id="307" dur="1000" fill="hold"/>
                                        <p:tgtEl>
                                          <p:spTgt spid="27650"/>
                                        </p:tgtEl>
                                        <p:attrNameLst>
                                          <p:attrName>ppt_w</p:attrName>
                                        </p:attrNameLst>
                                      </p:cBhvr>
                                      <p:tavLst>
                                        <p:tav tm="0">
                                          <p:val>
                                            <p:fltVal val="0"/>
                                          </p:val>
                                        </p:tav>
                                        <p:tav tm="100000">
                                          <p:val>
                                            <p:strVal val="#ppt_w"/>
                                          </p:val>
                                        </p:tav>
                                      </p:tavLst>
                                    </p:anim>
                                    <p:anim calcmode="lin" valueType="num">
                                      <p:cBhvr>
                                        <p:cTn id="308" dur="1000" fill="hold"/>
                                        <p:tgtEl>
                                          <p:spTgt spid="276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UBAI -ESPECTACUL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DUBAI -ESPECTACULAR-</Template>
  <TotalTime>0</TotalTime>
  <Words>291</Words>
  <Application>Microsoft Office PowerPoint</Application>
  <PresentationFormat>Presentación en pantalla (4:3)</PresentationFormat>
  <Paragraphs>12</Paragraphs>
  <Slides>52</Slides>
  <Notes>2</Notes>
  <HiddenSlides>0</HiddenSlides>
  <MMClips>1</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DUBAI -ESPECTACULAR-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2016-04-10T15:00:19Z</dcterms:created>
  <dcterms:modified xsi:type="dcterms:W3CDTF">2016-04-10T15:43:02Z</dcterms:modified>
</cp:coreProperties>
</file>