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4"/>
  </p:notesMasterIdLst>
  <p:sldIdLst>
    <p:sldId id="315" r:id="rId3"/>
    <p:sldId id="317" r:id="rId4"/>
    <p:sldId id="348" r:id="rId5"/>
    <p:sldId id="328" r:id="rId6"/>
    <p:sldId id="257" r:id="rId7"/>
    <p:sldId id="264" r:id="rId8"/>
    <p:sldId id="259" r:id="rId9"/>
    <p:sldId id="266" r:id="rId10"/>
    <p:sldId id="261" r:id="rId11"/>
    <p:sldId id="268" r:id="rId12"/>
    <p:sldId id="267" r:id="rId13"/>
    <p:sldId id="271" r:id="rId14"/>
    <p:sldId id="265" r:id="rId15"/>
    <p:sldId id="270" r:id="rId16"/>
    <p:sldId id="274" r:id="rId17"/>
    <p:sldId id="275" r:id="rId18"/>
    <p:sldId id="277" r:id="rId19"/>
    <p:sldId id="276" r:id="rId20"/>
    <p:sldId id="278" r:id="rId21"/>
    <p:sldId id="279" r:id="rId22"/>
    <p:sldId id="284" r:id="rId23"/>
    <p:sldId id="280" r:id="rId24"/>
    <p:sldId id="281" r:id="rId25"/>
    <p:sldId id="282" r:id="rId26"/>
    <p:sldId id="286" r:id="rId27"/>
    <p:sldId id="287" r:id="rId28"/>
    <p:sldId id="289" r:id="rId29"/>
    <p:sldId id="296" r:id="rId30"/>
    <p:sldId id="291" r:id="rId31"/>
    <p:sldId id="293" r:id="rId32"/>
    <p:sldId id="294" r:id="rId33"/>
    <p:sldId id="297" r:id="rId34"/>
    <p:sldId id="298" r:id="rId35"/>
    <p:sldId id="302" r:id="rId36"/>
    <p:sldId id="300" r:id="rId37"/>
    <p:sldId id="299" r:id="rId38"/>
    <p:sldId id="308" r:id="rId39"/>
    <p:sldId id="304" r:id="rId40"/>
    <p:sldId id="305" r:id="rId41"/>
    <p:sldId id="307" r:id="rId42"/>
    <p:sldId id="309" r:id="rId43"/>
    <p:sldId id="310" r:id="rId44"/>
    <p:sldId id="311" r:id="rId45"/>
    <p:sldId id="319" r:id="rId46"/>
    <p:sldId id="320" r:id="rId47"/>
    <p:sldId id="321" r:id="rId48"/>
    <p:sldId id="326" r:id="rId49"/>
    <p:sldId id="329" r:id="rId50"/>
    <p:sldId id="327" r:id="rId51"/>
    <p:sldId id="335" r:id="rId52"/>
    <p:sldId id="337" r:id="rId53"/>
    <p:sldId id="339" r:id="rId54"/>
    <p:sldId id="340" r:id="rId55"/>
    <p:sldId id="341" r:id="rId56"/>
    <p:sldId id="342" r:id="rId57"/>
    <p:sldId id="343" r:id="rId58"/>
    <p:sldId id="345" r:id="rId59"/>
    <p:sldId id="353" r:id="rId60"/>
    <p:sldId id="324" r:id="rId61"/>
    <p:sldId id="303" r:id="rId62"/>
    <p:sldId id="354" r:id="rId6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M5wm3Jwz+jwnjLL9DRN4A" hashData="it8ZyNBCXoxd7Y/YM1odW7K80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9966FF"/>
    <a:srgbClr val="37953B"/>
    <a:srgbClr val="2C7830"/>
    <a:srgbClr val="0033CC"/>
    <a:srgbClr val="D246C1"/>
    <a:srgbClr val="50AEC8"/>
    <a:srgbClr val="FF9933"/>
    <a:srgbClr val="819FFF"/>
    <a:srgbClr val="C9D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368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96AF1-B1BC-4B2E-93A5-56A1ABD8C027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F62E2-4E18-450D-82E7-871EB294B8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F62E2-4E18-450D-82E7-871EB294B87B}" type="slidenum">
              <a:rPr lang="es-PE" smtClean="0"/>
              <a:pPr/>
              <a:t>18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F62E2-4E18-450D-82E7-871EB294B87B}" type="slidenum">
              <a:rPr lang="es-PE" smtClean="0"/>
              <a:pPr/>
              <a:t>22</a:t>
            </a:fld>
            <a:endParaRPr lang="es-P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F62E2-4E18-450D-82E7-871EB294B87B}" type="slidenum">
              <a:rPr lang="es-PE" smtClean="0"/>
              <a:pPr/>
              <a:t>41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64B46-FF1A-4034-B517-3DBCEDB7C863}" type="datetimeFigureOut">
              <a:rPr lang="es-PE" smtClean="0"/>
              <a:pPr/>
              <a:t>13/04/2020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A8E78-8325-4288-8014-ABFC2A835C6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9966FF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117232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3714952" y="0"/>
            <a:ext cx="1000114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4643438" y="0"/>
            <a:ext cx="1000132" cy="10001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0" y="4143386"/>
            <a:ext cx="1000114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8143868" y="4143385"/>
            <a:ext cx="1000132" cy="10001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4857752" y="857238"/>
            <a:ext cx="1000132" cy="10001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5214942" y="1785932"/>
            <a:ext cx="1000132" cy="10001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5786446" y="2571750"/>
            <a:ext cx="1000132" cy="10001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6500826" y="3214692"/>
            <a:ext cx="1000132" cy="10001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7215206" y="3786196"/>
            <a:ext cx="1000132" cy="10001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928662" y="3714758"/>
            <a:ext cx="1000114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1857356" y="3214692"/>
            <a:ext cx="1000114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2571736" y="2571750"/>
            <a:ext cx="1000114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3071802" y="1785932"/>
            <a:ext cx="1000114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3357554" y="857238"/>
            <a:ext cx="1000114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53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142977" y="4357700"/>
            <a:ext cx="2357454" cy="352426"/>
          </a:xfrm>
          <a:prstGeom prst="rect">
            <a:avLst/>
          </a:prstGeom>
          <a:noFill/>
        </p:spPr>
      </p:pic>
      <p:pic>
        <p:nvPicPr>
          <p:cNvPr id="18" name="17 Imagen" descr="stock-photo-18117232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spd="slow" advClick="0" advTm="18000">
    <p:comb dir="vert"/>
    <p:sndAc>
      <p:stSnd loop="1">
        <p:snd r:embed="rId2" name="Magic Everywhere - Disneyland Pa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8000"/>
                            </p:stCondLst>
                            <p:childTnLst>
                              <p:par>
                                <p:cTn id="18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86031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93299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37576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4-441769_identifies-all-attractions-in-disney-world-and-ton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14282" y="1928808"/>
            <a:ext cx="4286280" cy="131355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5a7cb40a761c026fec41ed3f2514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x-BfIXwAUFma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338b2c2078673df518b50c2f2b91f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F-qDvVAAAK0L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654355_10158432238807871_2930669980942860288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sneyland natale 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sney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7D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sney's_Festival_of_Fantasy_Parade_Finale_(1655183675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0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rozaspa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7D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sney-Princess-Royal-Sparkling-Winter-Waltz-Show-Disneyland-Paris-2019-scal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ide-To-Disneyland-Paris-Disney-On-Parade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gic-happens-disne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keYourChoice-PiratesPrincesses2019-DisneylandParis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7D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9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--21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6463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ars-on-Parade-in-the-Disneyland-Paris-Park-990x55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78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45993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65173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82756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5619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0000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50494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82562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391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78710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78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0966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82562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82571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25223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00597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82576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6891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09110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11395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6886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208826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AE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6797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1166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87423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46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97794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97825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48579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78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37576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59245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4995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5818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5685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6728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55304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9427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95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50097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966FF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4864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ur_img-2277642-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3447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53722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ol Text - Raquel 354525355925457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1214414" y="3786196"/>
            <a:ext cx="1206349" cy="5968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85784" y="-142894"/>
            <a:ext cx="9715568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Presentación en pantalla (16:9)</PresentationFormat>
  <Paragraphs>6</Paragraphs>
  <Slides>61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234</cp:revision>
  <dcterms:created xsi:type="dcterms:W3CDTF">2020-04-08T20:30:07Z</dcterms:created>
  <dcterms:modified xsi:type="dcterms:W3CDTF">2020-04-13T15:55:07Z</dcterms:modified>
</cp:coreProperties>
</file>