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32" r:id="rId3"/>
    <p:sldId id="288" r:id="rId4"/>
    <p:sldId id="256" r:id="rId5"/>
    <p:sldId id="289" r:id="rId6"/>
    <p:sldId id="287" r:id="rId7"/>
    <p:sldId id="280" r:id="rId8"/>
    <p:sldId id="286" r:id="rId9"/>
    <p:sldId id="285" r:id="rId10"/>
    <p:sldId id="284" r:id="rId11"/>
    <p:sldId id="283" r:id="rId12"/>
    <p:sldId id="282" r:id="rId13"/>
    <p:sldId id="281" r:id="rId14"/>
    <p:sldId id="278" r:id="rId15"/>
    <p:sldId id="277" r:id="rId16"/>
    <p:sldId id="276" r:id="rId17"/>
    <p:sldId id="274" r:id="rId18"/>
    <p:sldId id="275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1" r:id="rId31"/>
    <p:sldId id="309" r:id="rId32"/>
    <p:sldId id="308" r:id="rId33"/>
    <p:sldId id="306" r:id="rId34"/>
    <p:sldId id="305" r:id="rId35"/>
    <p:sldId id="307" r:id="rId36"/>
    <p:sldId id="304" r:id="rId37"/>
    <p:sldId id="303" r:id="rId38"/>
    <p:sldId id="301" r:id="rId39"/>
    <p:sldId id="302" r:id="rId40"/>
    <p:sldId id="300" r:id="rId41"/>
    <p:sldId id="334" r:id="rId42"/>
    <p:sldId id="335" r:id="rId43"/>
    <p:sldId id="336" r:id="rId44"/>
    <p:sldId id="299" r:id="rId45"/>
    <p:sldId id="298" r:id="rId46"/>
    <p:sldId id="297" r:id="rId47"/>
    <p:sldId id="296" r:id="rId48"/>
    <p:sldId id="295" r:id="rId49"/>
    <p:sldId id="294" r:id="rId50"/>
    <p:sldId id="293" r:id="rId51"/>
    <p:sldId id="292" r:id="rId52"/>
    <p:sldId id="291" r:id="rId53"/>
    <p:sldId id="290" r:id="rId54"/>
    <p:sldId id="324" r:id="rId55"/>
    <p:sldId id="323" r:id="rId56"/>
    <p:sldId id="322" r:id="rId57"/>
    <p:sldId id="321" r:id="rId58"/>
    <p:sldId id="320" r:id="rId59"/>
    <p:sldId id="318" r:id="rId60"/>
    <p:sldId id="317" r:id="rId61"/>
    <p:sldId id="316" r:id="rId62"/>
    <p:sldId id="314" r:id="rId63"/>
    <p:sldId id="313" r:id="rId64"/>
    <p:sldId id="312" r:id="rId65"/>
    <p:sldId id="311" r:id="rId66"/>
    <p:sldId id="310" r:id="rId67"/>
    <p:sldId id="331" r:id="rId68"/>
    <p:sldId id="330" r:id="rId69"/>
    <p:sldId id="329" r:id="rId70"/>
    <p:sldId id="328" r:id="rId71"/>
    <p:sldId id="327" r:id="rId72"/>
    <p:sldId id="260" r:id="rId73"/>
    <p:sldId id="259" r:id="rId74"/>
    <p:sldId id="333" r:id="rId75"/>
    <p:sldId id="337" r:id="rId7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myLaloQ8oejeyyJwEaQ1Q" hashData="CO4zPVEiHeVdpFy11XxTtHMep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84" autoAdjust="0"/>
    <p:restoredTop sz="94660"/>
  </p:normalViewPr>
  <p:slideViewPr>
    <p:cSldViewPr>
      <p:cViewPr>
        <p:scale>
          <a:sx n="50" d="100"/>
          <a:sy n="50" d="100"/>
        </p:scale>
        <p:origin x="-72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81E711-6F1D-4A65-AFD2-25B48DCAF249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EF93C-8D75-4945-A577-2D41BC4C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EF93C-8D75-4945-A577-2D41BC4C164A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DE5D1-E34B-4C3A-90C5-1CE9A65122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93997-EF83-4020-A63B-273CA7829D6C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7E048-48C5-49EC-881C-28B034A286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40E29A-E145-4EEC-93DF-47593413A6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6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7" name="6 Imagen" descr="Travel_insurance_blog_photo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1374048233_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0" name="9 Imagen" descr="cooltext1193664824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42910" y="214290"/>
            <a:ext cx="1296797" cy="773719"/>
          </a:xfrm>
          <a:prstGeom prst="rect">
            <a:avLst/>
          </a:prstGeom>
        </p:spPr>
      </p:pic>
      <p:pic>
        <p:nvPicPr>
          <p:cNvPr id="11" name="10 Imagen" descr="cooltext1193664969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500298" y="214290"/>
            <a:ext cx="1377873" cy="785818"/>
          </a:xfrm>
          <a:prstGeom prst="rect">
            <a:avLst/>
          </a:prstGeom>
        </p:spPr>
      </p:pic>
      <p:pic>
        <p:nvPicPr>
          <p:cNvPr id="12" name="11 Imagen" descr="cooltext1193665123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357950" y="285728"/>
            <a:ext cx="2786050" cy="726647"/>
          </a:xfrm>
          <a:prstGeom prst="rect">
            <a:avLst/>
          </a:prstGeom>
        </p:spPr>
      </p:pic>
      <p:pic>
        <p:nvPicPr>
          <p:cNvPr id="13" name="12 Imagen" descr="cooltext1193665258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357158" y="2214554"/>
            <a:ext cx="2106302" cy="803435"/>
          </a:xfrm>
          <a:prstGeom prst="rect">
            <a:avLst/>
          </a:prstGeom>
        </p:spPr>
      </p:pic>
      <p:pic>
        <p:nvPicPr>
          <p:cNvPr id="14" name="13 Imagen" descr="cooltext1193665355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7072330" y="2143116"/>
            <a:ext cx="1228553" cy="807659"/>
          </a:xfrm>
          <a:prstGeom prst="rect">
            <a:avLst/>
          </a:prstGeom>
        </p:spPr>
      </p:pic>
      <p:pic>
        <p:nvPicPr>
          <p:cNvPr id="15" name="14 Imagen" descr="cooltext1193665482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571736" y="5857892"/>
            <a:ext cx="3722119" cy="775879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6929454" y="6286520"/>
            <a:ext cx="2084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4000">
    <p:zoom/>
    <p:sndAc>
      <p:stSnd loop="1">
        <p:snd r:embed="rId2" name="Kenny G - Parad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_Venice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1280_Venice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00166" y="5929330"/>
            <a:ext cx="155074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Venecia Italia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Notre Dame al amanecer  Paris, Fr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_Notre Dame al amanecer  Paris, Fr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5643578"/>
            <a:ext cx="188038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Notre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Dame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París-Francia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_Szechenyi Bridge at Night, Budapest, Hung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1280_Szechenyi Bridge at Night, Budapest, Hung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5857892"/>
            <a:ext cx="206883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Budapest-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Hungría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6_golden-gate-bridge-san-francisco-california-tilt-shift-effe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7858156"/>
            <a:ext cx="5412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/>
          </a:p>
        </p:txBody>
      </p:sp>
      <p:pic>
        <p:nvPicPr>
          <p:cNvPr id="6" name="5 Imagen" descr="1366_golden-gate-bridge-san-francisco-california-tilt-shift-effe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00042"/>
            <a:ext cx="191244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Golden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Gate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San-Francisco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California - EEUU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_Maldivess Blue Sky And Turquoise Sea  Fishes In The Sea, Biyadoo Island Resort, Maldives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1280_Maldivess Blue Sky And Turquoise Sea  Fishes In The Sea, Biyadoo Island Resort, Maldives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929454" y="571480"/>
            <a:ext cx="1756635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Islas </a:t>
            </a:r>
            <a:r>
              <a:rPr lang="en-U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Maldivas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6x768_Hoher Dachstein, Aust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66x768_Hoher Dachstein, Aust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71736" y="6072206"/>
            <a:ext cx="91307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Austria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6x768_Manhattan Evening, U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66x768_Manhattan Evening, U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500042"/>
            <a:ext cx="178420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Manhattan USA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roz Paddy Terrazas en Bali, Indo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Arroz Paddy Terrazas en Bali, Indo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928670"/>
            <a:ext cx="206710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Terrazas  De Arroz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Bali - Indonesia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g Ben, las Casas del Parlamento, 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Big Ben, las Casas del Parlamento, 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6072206"/>
            <a:ext cx="205081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Londres-Inglaterra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sque Nacional El Yunque, Puerto R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772027"/>
          </a:xfrm>
          <a:prstGeom prst="rect">
            <a:avLst/>
          </a:prstGeom>
        </p:spPr>
      </p:pic>
      <p:pic>
        <p:nvPicPr>
          <p:cNvPr id="6" name="5 Imagen" descr="Bosque Nacional El Yunque, Puerto R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285728"/>
            <a:ext cx="293214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Bosque Nacional El Yunque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Puerto Rico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sbane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6" name="5 Imagen" descr="Brisbane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86512" y="500042"/>
            <a:ext cx="109074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Australia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ano, Venecia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urano, Venecia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643702" y="5929330"/>
            <a:ext cx="162769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Venecia-Italia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j Al Arab,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Burj Al Arab,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714356"/>
            <a:ext cx="77938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Dubai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Clifden, Condado de Galway, Ir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7" name="6 Imagen" descr="Castillo de Clifden, Condado de Galway, Ir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572264" y="857232"/>
            <a:ext cx="20133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Castillo  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Clifden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Irlanda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a, Gran Mura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hina, Gran Mura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785794"/>
            <a:ext cx="151785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 Muralla</a:t>
            </a:r>
          </a:p>
          <a:p>
            <a:pPr algn="ctr"/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China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 Park, Nueva York, EE.UU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Central Park, Nueva York, EE.UU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388" y="285728"/>
            <a:ext cx="1424942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Central Park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Nueva York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EE.UU.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udad de Bremm y el río Mosela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udad de Bremm y el río Mosela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714356"/>
            <a:ext cx="33977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Ciudad de Bremen y el río Mosela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Alemania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iseo.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Coliseo.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00042"/>
            <a:ext cx="107048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Coliseo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Disney Land.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7" name="6 Imagen" descr="Disney Land.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929454" y="714356"/>
            <a:ext cx="164862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Disney  París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esde -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resde -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714356"/>
            <a:ext cx="204639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Dresde - Alemania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mo-milá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uomo-milá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86578" y="785794"/>
            <a:ext cx="158088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Duomo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-Milán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.UU., Mi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572264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EE.UU., Mi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714356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Miami</a:t>
            </a:r>
          </a:p>
          <a:p>
            <a:pPr algn="ctr"/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EEUU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castillo de Neuschwanstein en Baviera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l castillo de Neuschwanstein en Baviera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357166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castillo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Neuschwanstein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Baviera, Alemania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Partenón, la Acrópolis, Atenas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-1285908"/>
            <a:ext cx="391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El Partenón, la Acrópolis, Atenas, Grecia</a:t>
            </a:r>
            <a:endParaRPr lang="es-ES" dirty="0"/>
          </a:p>
        </p:txBody>
      </p:sp>
      <p:pic>
        <p:nvPicPr>
          <p:cNvPr id="6" name="5 Imagen" descr="El Partenón, la Acrópolis, Atenas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428604"/>
            <a:ext cx="171906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Partenón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Atenas - Grecia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río Nilo, Egip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l río Nilo, Egip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5929330"/>
            <a:ext cx="104547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Río Nilo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Egipto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dio Nacional de Beijing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pic>
        <p:nvPicPr>
          <p:cNvPr id="6" name="5 Imagen" descr="Estadio Nacional de Beijing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511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285728"/>
            <a:ext cx="342433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Estadio Nacional de Beijing- China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tua del dragón en el centro de Ljubljana, E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Estatua del dragón en el centro de Ljubljana, E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5715016"/>
            <a:ext cx="250033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Estatua del dragón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Ljubljana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Eslovenia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 Kong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2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Hong Kong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500042"/>
            <a:ext cx="204203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Hong Kong - China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ayna Picchu se eleva por encima de las ruinas de Machu Picchu, Valle del Urubamba en el Per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500098" y="-150022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Huayna Picchu se eleva por encima de las ruinas de Machu Picchu, Valle del Urubamba en el Per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428868"/>
            <a:ext cx="24288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Huayna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Picchu se eleva por encima de las ruinas de Machu Picchu, Valle del Urubamba 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Perú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 Monuriki, Mamanucas, Fi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sla Monuriki, Mamanucas, Fij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285728"/>
            <a:ext cx="291964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Isla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Monuriki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Mamanucas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Fidji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ón, Fuji Mont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Japón, Fuji Mont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5572140"/>
            <a:ext cx="122501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Fuji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-Japón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ala Lumpur, capital de 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Kuala Lumpur, capital de 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428604"/>
            <a:ext cx="213648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Kuala Lumpur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Capital De Malasia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 Petermann, Península Antártica, Antárt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14414" y="77867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dirty="0"/>
          </a:p>
        </p:txBody>
      </p:sp>
      <p:pic>
        <p:nvPicPr>
          <p:cNvPr id="6" name="5 Imagen" descr="Isla Petermann, Península Antártica, Antárt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000504"/>
            <a:ext cx="380751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Isla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Petermann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Península Antártica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Antártida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Garda, Malcesine, Ital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ago Garda, Malcesine, Ital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86578" y="357166"/>
            <a:ext cx="132093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Lago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Garda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Italia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Moraine y el Valle de los Diez Picos, Parque Nacional Banff, Alberta, Canad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2" y="-128590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Lago Moraine y el Valle de los Diez Picos, Parque Nacional Banff, Alberta, Canad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14678" y="285728"/>
            <a:ext cx="3571899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Lago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Moraine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 el Valle de los Diez Picos-Parque Nacional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Banff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Alberta - Canadá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143636" y="500042"/>
            <a:ext cx="216944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Londres - Inglaterra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14348" y="642918"/>
            <a:ext cx="2171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London </a:t>
            </a:r>
            <a:r>
              <a:rPr lang="es-ES" dirty="0" err="1" smtClean="0"/>
              <a:t>Tower</a:t>
            </a:r>
            <a:r>
              <a:rPr lang="es-ES" dirty="0" smtClean="0"/>
              <a:t> Bridge</a:t>
            </a:r>
            <a:endParaRPr lang="es-ES" dirty="0"/>
          </a:p>
        </p:txBody>
      </p:sp>
      <p:pic>
        <p:nvPicPr>
          <p:cNvPr id="6" name="5 Imagen" descr="puente-de-london_1024x768_8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uente-de-london_1024x768_8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572132" y="500042"/>
            <a:ext cx="9836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Londres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 Dolomitas, Alpes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os Dolomitas, Alpes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642918"/>
            <a:ext cx="160909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Dolomitas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Alpes - Italia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-de-sidney_1024x768_5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ente-de-sidney_1024x768_5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00826" y="6143644"/>
            <a:ext cx="20183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Sidney</a:t>
            </a:r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- Australia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lla-de-monaco_1024x768_20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72066" y="80010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3 Marcador de contenido" descr="villa-de-monaco_1024x768_2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428604"/>
            <a:ext cx="1004249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Mónaco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sta-de-singapore-nocturna_1024x768_9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vista-de-singapore-nocturna_1024x768_9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714356"/>
            <a:ext cx="107196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Singapur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tsumoto Castle - Jap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atsumoto Castle - Jap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571480"/>
            <a:ext cx="288521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Matsumoto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Castle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Japón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ttenwald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ittenwald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428604"/>
            <a:ext cx="251363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Mittenwald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Alemania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kono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ykono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500042"/>
            <a:ext cx="194848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Mykonos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Grecia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konos Harbor, Cícladas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86512" y="-857280"/>
            <a:ext cx="3310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/>
              <a:t>Mykonos</a:t>
            </a:r>
            <a:r>
              <a:rPr lang="es-ES" dirty="0" smtClean="0"/>
              <a:t> Harbor, Cícladas, Grecia</a:t>
            </a:r>
            <a:endParaRPr lang="es-ES" dirty="0"/>
          </a:p>
        </p:txBody>
      </p:sp>
      <p:pic>
        <p:nvPicPr>
          <p:cNvPr id="6" name="5 Imagen" descr="Mykonos Harbor, Cícladas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6072206"/>
            <a:ext cx="187410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Mykonos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Harbor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Grecia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_york___estatua_de_la_libertad_762933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ew_york___estatua_de_la_libertad_762933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500042"/>
            <a:ext cx="257359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Estatua De  La Libertad </a:t>
            </a:r>
          </a:p>
          <a:p>
            <a:pPr algn="ctr"/>
            <a:r>
              <a:rPr lang="es-ES_tradnl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New York - EEUU</a:t>
            </a:r>
          </a:p>
          <a:p>
            <a:pPr algn="ctr"/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 de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oche de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428604"/>
            <a:ext cx="18359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Las Vegas -EEUU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 de Mosc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Noche de Mosc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15140" y="6143644"/>
            <a:ext cx="186621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Noche de Moscú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 en París,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48"/>
            <a:ext cx="9144000" cy="6806904"/>
          </a:xfrm>
          <a:prstGeom prst="rect">
            <a:avLst/>
          </a:prstGeom>
        </p:spPr>
      </p:pic>
      <p:pic>
        <p:nvPicPr>
          <p:cNvPr id="6" name="5 Imagen" descr="Noche en París,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690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643702" y="428604"/>
            <a:ext cx="160499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París - Francia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 Frankfurt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oche Frankfurt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642918"/>
            <a:ext cx="120097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Frankfurt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Alemania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era House. Syd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Opera House. Syd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14348" y="5857892"/>
            <a:ext cx="200612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Opera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House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Sydney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-Australia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era Semper, Dresden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pera Semper, Dresden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857752" y="571480"/>
            <a:ext cx="232281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Semper Opera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House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de Buckingham, 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alacio de Buckingham, Londres,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71604" y="571480"/>
            <a:ext cx="251575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Palacio</a:t>
            </a:r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pt-B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Buckingham</a:t>
            </a:r>
            <a:endParaRPr lang="pt-B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Londres-Inglaterra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 Avenue, Manhattan, Nueva York, EE.UU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Park Avenue, Manhattan, Nueva York, EE.UU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286116" y="5934670"/>
            <a:ext cx="264873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Manhattan - Nueva York</a:t>
            </a:r>
          </a:p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EE.UU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 de Atracciones. Dis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Parque de Atracciones. Dis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00694" y="6211669"/>
            <a:ext cx="325685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Parque de Atracciones- Disney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 Nacional de los Lagos de Plitvice en Croa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arque Nacional de los Lagos de Plitvice en Croa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825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929190" y="5786454"/>
            <a:ext cx="4241930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Parque Nacional de los Lagos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Plitvice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Croacia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 de Koh Tao, 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-1143032"/>
            <a:ext cx="2690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Playa de </a:t>
            </a:r>
            <a:r>
              <a:rPr lang="es-ES" dirty="0" err="1" smtClean="0"/>
              <a:t>Koh</a:t>
            </a:r>
            <a:r>
              <a:rPr lang="es-ES" dirty="0" smtClean="0"/>
              <a:t> Tao, Tailandia</a:t>
            </a:r>
            <a:endParaRPr lang="es-ES" dirty="0"/>
          </a:p>
        </p:txBody>
      </p:sp>
      <p:pic>
        <p:nvPicPr>
          <p:cNvPr id="6" name="5 Imagen" descr="Playa de Koh Tao, 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786050" y="5857892"/>
            <a:ext cx="292907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Playa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Koh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Tao, Tailandia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 la noche en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or la noche en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72066" y="428604"/>
            <a:ext cx="23084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la noche en París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 Brooklyn 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6497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643570" y="5929330"/>
            <a:ext cx="217585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Puente de Brooklyn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Puente de Brooklyn 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649718"/>
          </a:xfrm>
          <a:prstGeom prst="rect">
            <a:avLst/>
          </a:prstGeom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 Williamsburg, Noche, Ciudad de Nueva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Puente de Williamsburg, Noche, Ciudad de Nueva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72066" y="500042"/>
            <a:ext cx="273722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Puente de Williamsburg,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Nueva York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Viejo de Mostar. Bosnia y Herzegov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ente Viejo de Mostar. Bosnia y Herzegov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85728"/>
            <a:ext cx="3543011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Puente Viejo de Mostar 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Bosnia y Herzegovina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a de Brandenburgo, Berlí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erta de Brandenburgo, Berlí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5929330"/>
            <a:ext cx="266829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Brandenburgo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Berlín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sta de sol en la isla de Santorini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esta de sol en la isla de Santorini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428604"/>
            <a:ext cx="387843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Puesta De Sol En La Isla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Santorini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Grecia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hymnon, Creta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ethymnon, Creta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285728"/>
            <a:ext cx="150618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Creta-Grecia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ío Loisach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ío Loisach,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357166"/>
            <a:ext cx="131959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Río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Loisach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Alemania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orini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Santorini, 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642918"/>
            <a:ext cx="110523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Santorini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Grecia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uario Heian, Kyoto, Jap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antuario Heian, Kyoto, Jap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267076" y="285728"/>
            <a:ext cx="187692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Santuario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Heian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Kyoto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Japón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nghai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824838"/>
          </a:xfrm>
          <a:prstGeom prst="rect">
            <a:avLst/>
          </a:prstGeom>
        </p:spPr>
      </p:pic>
      <p:pic>
        <p:nvPicPr>
          <p:cNvPr id="6" name="5 Imagen" descr="Shanghai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71480"/>
            <a:ext cx="19335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Shanghai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 China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j maha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taj maha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86512" y="357166"/>
            <a:ext cx="157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072198" y="642918"/>
            <a:ext cx="141391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Taj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Mahal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Agra - 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scana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oscana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428604"/>
            <a:ext cx="93923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Toscana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Italia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l di Funes, Dolomitas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al di Funes, Dolomitas,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72198" y="357166"/>
            <a:ext cx="198996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 di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Funes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Dolomitas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Italia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uevo-fon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nuevo-fo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59374">
            <a:off x="714348" y="4214818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378</Words>
  <Application>Microsoft Office PowerPoint</Application>
  <PresentationFormat>Presentación en pantalla (4:3)</PresentationFormat>
  <Paragraphs>136</Paragraphs>
  <Slides>74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2013-09-16T16:07:58Z</dcterms:created>
  <dcterms:modified xsi:type="dcterms:W3CDTF">2013-09-17T03:52:31Z</dcterms:modified>
</cp:coreProperties>
</file>