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7" r:id="rId3"/>
    <p:sldId id="338" r:id="rId4"/>
    <p:sldId id="339" r:id="rId5"/>
    <p:sldId id="308" r:id="rId6"/>
    <p:sldId id="259" r:id="rId7"/>
    <p:sldId id="311" r:id="rId8"/>
    <p:sldId id="335" r:id="rId9"/>
    <p:sldId id="256" r:id="rId10"/>
    <p:sldId id="280" r:id="rId11"/>
    <p:sldId id="290" r:id="rId12"/>
    <p:sldId id="285" r:id="rId13"/>
    <p:sldId id="281" r:id="rId14"/>
    <p:sldId id="284" r:id="rId15"/>
    <p:sldId id="289" r:id="rId16"/>
    <p:sldId id="288" r:id="rId17"/>
    <p:sldId id="287" r:id="rId18"/>
    <p:sldId id="279" r:id="rId19"/>
    <p:sldId id="282" r:id="rId20"/>
    <p:sldId id="278" r:id="rId21"/>
    <p:sldId id="277" r:id="rId22"/>
    <p:sldId id="272" r:id="rId23"/>
    <p:sldId id="276" r:id="rId24"/>
    <p:sldId id="271" r:id="rId25"/>
    <p:sldId id="275" r:id="rId26"/>
    <p:sldId id="270" r:id="rId27"/>
    <p:sldId id="274" r:id="rId28"/>
    <p:sldId id="268" r:id="rId29"/>
    <p:sldId id="269" r:id="rId30"/>
    <p:sldId id="273" r:id="rId31"/>
    <p:sldId id="266" r:id="rId32"/>
    <p:sldId id="265" r:id="rId33"/>
    <p:sldId id="264" r:id="rId34"/>
    <p:sldId id="293" r:id="rId35"/>
    <p:sldId id="333" r:id="rId36"/>
    <p:sldId id="261" r:id="rId37"/>
    <p:sldId id="263" r:id="rId38"/>
    <p:sldId id="306" r:id="rId39"/>
    <p:sldId id="305" r:id="rId40"/>
    <p:sldId id="303" r:id="rId41"/>
    <p:sldId id="302" r:id="rId42"/>
    <p:sldId id="300" r:id="rId43"/>
    <p:sldId id="326" r:id="rId44"/>
    <p:sldId id="324" r:id="rId45"/>
    <p:sldId id="319" r:id="rId46"/>
    <p:sldId id="325" r:id="rId47"/>
    <p:sldId id="329" r:id="rId48"/>
    <p:sldId id="298" r:id="rId49"/>
    <p:sldId id="295" r:id="rId50"/>
    <p:sldId id="260" r:id="rId51"/>
    <p:sldId id="310" r:id="rId52"/>
    <p:sldId id="309" r:id="rId53"/>
    <p:sldId id="307" r:id="rId54"/>
    <p:sldId id="304" r:id="rId55"/>
    <p:sldId id="297" r:id="rId56"/>
    <p:sldId id="296" r:id="rId57"/>
    <p:sldId id="323" r:id="rId58"/>
    <p:sldId id="322" r:id="rId59"/>
    <p:sldId id="321" r:id="rId60"/>
    <p:sldId id="258" r:id="rId61"/>
    <p:sldId id="320" r:id="rId62"/>
    <p:sldId id="318" r:id="rId63"/>
    <p:sldId id="317" r:id="rId64"/>
    <p:sldId id="316" r:id="rId65"/>
    <p:sldId id="315" r:id="rId66"/>
    <p:sldId id="314" r:id="rId67"/>
    <p:sldId id="313" r:id="rId68"/>
    <p:sldId id="312" r:id="rId69"/>
    <p:sldId id="257" r:id="rId70"/>
    <p:sldId id="294" r:id="rId71"/>
    <p:sldId id="328" r:id="rId72"/>
    <p:sldId id="331" r:id="rId73"/>
    <p:sldId id="332" r:id="rId74"/>
    <p:sldId id="286" r:id="rId75"/>
    <p:sldId id="291" r:id="rId76"/>
    <p:sldId id="334" r:id="rId77"/>
    <p:sldId id="299" r:id="rId78"/>
    <p:sldId id="301" r:id="rId79"/>
    <p:sldId id="292" r:id="rId80"/>
    <p:sldId id="327" r:id="rId81"/>
    <p:sldId id="336" r:id="rId8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lb69AfsUE6+tPXWz7QWMw" hashData="7vy4iXASinQNBdIXvzTymd/AC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360" autoAdjust="0"/>
  </p:normalViewPr>
  <p:slideViewPr>
    <p:cSldViewPr>
      <p:cViewPr>
        <p:scale>
          <a:sx n="60" d="100"/>
          <a:sy n="60" d="100"/>
        </p:scale>
        <p:origin x="-78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59CCC-C239-4AEA-AFCD-1A8F36C2C7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C5869-AE4F-4E21-9936-50EA1381B276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073B6-2C4A-4482-98F5-E1B068EE67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2A0F2EB-0596-44AA-882D-13CF08CF14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magic nyc 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214290"/>
            <a:ext cx="3019425" cy="828676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1142984"/>
            <a:ext cx="3876675" cy="809626"/>
          </a:xfrm>
          <a:prstGeom prst="rect">
            <a:avLst/>
          </a:prstGeom>
          <a:noFill/>
        </p:spPr>
      </p:pic>
      <p:pic>
        <p:nvPicPr>
          <p:cNvPr id="13" name="12 Imagen" descr="Imagen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9322" y="214290"/>
            <a:ext cx="2000240" cy="2000240"/>
          </a:xfrm>
          <a:prstGeom prst="ellipse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785786" y="6072206"/>
            <a:ext cx="2084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>
    <p:sndAc>
      <p:stSnd loop="1">
        <p:snd r:embed="rId2" name="Disney _instrumental 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>
            <a:off x="0" y="0"/>
            <a:ext cx="9072626" cy="6858000"/>
          </a:xfrm>
          <a:prstGeom prst="donut">
            <a:avLst>
              <a:gd name="adj" fmla="val 624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357158" y="428604"/>
            <a:ext cx="8286808" cy="600079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785918" y="1500174"/>
            <a:ext cx="578647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Cruise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Line fue diseñado por Walt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Imagineering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,un departamento artístico de Disney, y operaba en sus inicios con dos barcos; 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Magic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wonder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además de una pequeña isla privada en Bahamas llamada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Castaway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Cay, con un exclusivo puerto de escala para los buques de Disney .</a:t>
            </a:r>
          </a:p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Magic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inició operaciones el 30 de julio de 1998. 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Wonder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comenzó a funcionar el 15 de agosto de 1999. Los buques contienen cada uno 875 camarotes y son prácticamente idénticos en su diseño; aunque tienen algunas variaciones en los restaurantes y áreas de recreo. Ambos contienen áreas destinadas exclusivamente para cada franja de edad, incluidos niños, pre-adolescentes, adolescentes y adultos. Tan solo a los 2 años de su 1º viaje, dieron la bienvenida a su pasajero 1 millón.</a:t>
            </a:r>
          </a:p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finales de 2013 el barco fue remodelado en los astilleros de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Navantia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Cádiz, donde se le instalaron nuevos toboganes y se remodelaron muchas de sus salas.</a:t>
            </a:r>
          </a:p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Actualmente la compañía opera también otros 2 barcos más grandes, 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Dream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y el Disney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Fantasy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</a:p>
          <a:p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3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 dpi="0" rotWithShape="1">
            <a:blip r:embed="rId2">
              <a:lum bright="-10000"/>
            </a:blip>
            <a:srcRect/>
            <a:tile tx="0" ty="0" sx="100000" sy="100000" flip="none" algn="tl"/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350043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0_9a792_f43852dd_ori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micke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6446" y="1524053"/>
            <a:ext cx="4000460" cy="5333947"/>
          </a:xfrm>
          <a:prstGeom prst="rect">
            <a:avLst/>
          </a:prstGeom>
        </p:spPr>
      </p:pic>
      <p:pic>
        <p:nvPicPr>
          <p:cNvPr id="8" name="7 Imagen" descr="OurBusinesses_GroupView_Parks_DCL_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8992" y="2285992"/>
            <a:ext cx="2305050" cy="12954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-de-Disney-zarpará-por-primera-vez-de-San-Juan-en-septiembre-de-2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 de Dis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 dis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llpaper_01_1280x1024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isney_Cru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-disney-pool-deckpg-vertical-extra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20zz_0011kp_8678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09-CARNIVAL-MAGIC-SkyCour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98693747_0ddbf005a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4ZX_0393J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2ZX_1779M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5bz_0832dz_jpg_41539_ori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98702415_082514a4d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78579759_2b4e0d986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6695553_a09b1a007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6873503_9fb2b8a32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8886774_a0dd413c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6953204_98d7a44a5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8950894_7a441aea9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7293513_6ebb203eb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9542596_662720a7c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7349586_cd2b19516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-dunk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DU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17415746_251b694ec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quadu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der-disney-dream-im-hamburger-hafen-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_magicwaterslid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50800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c891036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CruiseShipDe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ise 9 - 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37C00BB33C772E93A9E81F4D989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cruc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Cruise Line Disney Fantasy and Disney Dream AquaDuck photo(c)Disney Kent Phillips Photograph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_cruis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10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946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73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thumb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59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CL-Breakaway-sorprendera-con-su-nuevo-aqua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Cruise-Line-Pool-Wallpaper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ship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_mc_redfrog-pub_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 disney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_disney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-Disney-Fanta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ning_Cariocas_restaur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CruiseTip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Magic-Refurb-Animators-Pa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uropa - Ooh La 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efold-donald-Disney-7853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 de Disney ventana virt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pim12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3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86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gic-Lobby-Bar-26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1309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lo_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sentationjackie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14290"/>
            <a:ext cx="8884232" cy="6643710"/>
          </a:xfr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13_32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 Bunk Be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x-kp-3120061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cruise-fr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mag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7_0109zz_1857kp_71691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key-and-Goof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4786322"/>
            <a:ext cx="2357454" cy="1804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DISNEY CRUCER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--DISNEY CRUCERO--</Template>
  <TotalTime>0</TotalTime>
  <Words>244</Words>
  <Application>Microsoft Office PowerPoint</Application>
  <PresentationFormat>Presentación en pantalla (4:3)</PresentationFormat>
  <Paragraphs>20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--DISNEY CRUCERO--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2014-03-19T20:44:52Z</dcterms:created>
  <dcterms:modified xsi:type="dcterms:W3CDTF">2014-03-19T20:45:30Z</dcterms:modified>
</cp:coreProperties>
</file>