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81"/>
  </p:notesMasterIdLst>
  <p:sldIdLst>
    <p:sldId id="356" r:id="rId3"/>
    <p:sldId id="320" r:id="rId4"/>
    <p:sldId id="357" r:id="rId5"/>
    <p:sldId id="302" r:id="rId6"/>
    <p:sldId id="337" r:id="rId7"/>
    <p:sldId id="358" r:id="rId8"/>
    <p:sldId id="268" r:id="rId9"/>
    <p:sldId id="349" r:id="rId10"/>
    <p:sldId id="360" r:id="rId11"/>
    <p:sldId id="307" r:id="rId12"/>
    <p:sldId id="339" r:id="rId13"/>
    <p:sldId id="359" r:id="rId14"/>
    <p:sldId id="343" r:id="rId15"/>
    <p:sldId id="323" r:id="rId16"/>
    <p:sldId id="260" r:id="rId17"/>
    <p:sldId id="256" r:id="rId18"/>
    <p:sldId id="315" r:id="rId19"/>
    <p:sldId id="277" r:id="rId20"/>
    <p:sldId id="355" r:id="rId21"/>
    <p:sldId id="293" r:id="rId22"/>
    <p:sldId id="351" r:id="rId23"/>
    <p:sldId id="286" r:id="rId24"/>
    <p:sldId id="273" r:id="rId25"/>
    <p:sldId id="278" r:id="rId26"/>
    <p:sldId id="305" r:id="rId27"/>
    <p:sldId id="362" r:id="rId28"/>
    <p:sldId id="271" r:id="rId29"/>
    <p:sldId id="352" r:id="rId30"/>
    <p:sldId id="296" r:id="rId31"/>
    <p:sldId id="300" r:id="rId32"/>
    <p:sldId id="303" r:id="rId33"/>
    <p:sldId id="267" r:id="rId34"/>
    <p:sldId id="332" r:id="rId35"/>
    <p:sldId id="342" r:id="rId36"/>
    <p:sldId id="338" r:id="rId37"/>
    <p:sldId id="299" r:id="rId38"/>
    <p:sldId id="294" r:id="rId39"/>
    <p:sldId id="313" r:id="rId40"/>
    <p:sldId id="335" r:id="rId41"/>
    <p:sldId id="336" r:id="rId42"/>
    <p:sldId id="334" r:id="rId43"/>
    <p:sldId id="333" r:id="rId44"/>
    <p:sldId id="310" r:id="rId45"/>
    <p:sldId id="321" r:id="rId46"/>
    <p:sldId id="319" r:id="rId47"/>
    <p:sldId id="325" r:id="rId48"/>
    <p:sldId id="330" r:id="rId49"/>
    <p:sldId id="287" r:id="rId50"/>
    <p:sldId id="309" r:id="rId51"/>
    <p:sldId id="275" r:id="rId52"/>
    <p:sldId id="272" r:id="rId53"/>
    <p:sldId id="269" r:id="rId54"/>
    <p:sldId id="311" r:id="rId55"/>
    <p:sldId id="274" r:id="rId56"/>
    <p:sldId id="270" r:id="rId57"/>
    <p:sldId id="353" r:id="rId58"/>
    <p:sldId id="340" r:id="rId59"/>
    <p:sldId id="288" r:id="rId60"/>
    <p:sldId id="280" r:id="rId61"/>
    <p:sldId id="292" r:id="rId62"/>
    <p:sldId id="265" r:id="rId63"/>
    <p:sldId id="329" r:id="rId64"/>
    <p:sldId id="324" r:id="rId65"/>
    <p:sldId id="317" r:id="rId66"/>
    <p:sldId id="322" r:id="rId67"/>
    <p:sldId id="312" r:id="rId68"/>
    <p:sldId id="327" r:id="rId69"/>
    <p:sldId id="318" r:id="rId70"/>
    <p:sldId id="308" r:id="rId71"/>
    <p:sldId id="282" r:id="rId72"/>
    <p:sldId id="276" r:id="rId73"/>
    <p:sldId id="262" r:id="rId74"/>
    <p:sldId id="304" r:id="rId75"/>
    <p:sldId id="301" r:id="rId76"/>
    <p:sldId id="290" r:id="rId77"/>
    <p:sldId id="298" r:id="rId78"/>
    <p:sldId id="354" r:id="rId79"/>
    <p:sldId id="363" r:id="rId8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m0JYGvbBqbmoGceC5E6MfA" hashData="b0cgkOKCj/rnyNsRITnuIK9fOS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6633"/>
    <a:srgbClr val="492E17"/>
    <a:srgbClr val="593B1D"/>
    <a:srgbClr val="990033"/>
    <a:srgbClr val="006600"/>
    <a:srgbClr val="000099"/>
    <a:srgbClr val="431CD2"/>
    <a:srgbClr val="996600"/>
    <a:srgbClr val="E78519"/>
    <a:srgbClr val="9C9F3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6453" autoAdjust="0"/>
    <p:restoredTop sz="91119" autoAdjust="0"/>
  </p:normalViewPr>
  <p:slideViewPr>
    <p:cSldViewPr>
      <p:cViewPr>
        <p:scale>
          <a:sx n="50" d="100"/>
          <a:sy n="50" d="100"/>
        </p:scale>
        <p:origin x="-576" y="-3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presProps" Target="presProps.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615C30B-D507-4EF8-B4F0-964E391C150E}" type="datetimeFigureOut">
              <a:rPr lang="es-ES" smtClean="0"/>
              <a:pPr/>
              <a:t>07/07/2014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7B07AE4-C391-45C5-A9C3-CC3BF888F9DE}"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47B07AE4-C391-45C5-A9C3-CC3BF888F9DE}" type="slidenum">
              <a:rPr lang="es-ES" smtClean="0"/>
              <a:pPr/>
              <a:t>6</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25221453-025C-4DAE-9B20-1EABD9D61FE8}" type="datetimeFigureOut">
              <a:rPr lang="es-ES" smtClean="0"/>
              <a:pPr/>
              <a:t>07/07/2014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F19DAC8-9FE2-4D35-9873-9705DD10C174}" type="slidenum">
              <a:rPr lang="es-ES" smtClean="0"/>
              <a:pPr/>
              <a:t>‹Nº›</a:t>
            </a:fld>
            <a:endParaRPr lang="es-ES"/>
          </a:p>
        </p:txBody>
      </p:sp>
    </p:spTree>
  </p:cSld>
  <p:clrMapOvr>
    <a:masterClrMapping/>
  </p:clrMapOvr>
  <p:transition spd="slow" advTm="10000">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5221453-025C-4DAE-9B20-1EABD9D61FE8}" type="datetimeFigureOut">
              <a:rPr lang="es-ES" smtClean="0"/>
              <a:pPr/>
              <a:t>07/07/2014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F19DAC8-9FE2-4D35-9873-9705DD10C174}" type="slidenum">
              <a:rPr lang="es-ES" smtClean="0"/>
              <a:pPr/>
              <a:t>‹Nº›</a:t>
            </a:fld>
            <a:endParaRPr lang="es-ES"/>
          </a:p>
        </p:txBody>
      </p:sp>
    </p:spTree>
  </p:cSld>
  <p:clrMapOvr>
    <a:masterClrMapping/>
  </p:clrMapOvr>
  <p:transition spd="slow" advTm="10000">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5221453-025C-4DAE-9B20-1EABD9D61FE8}" type="datetimeFigureOut">
              <a:rPr lang="es-ES" smtClean="0"/>
              <a:pPr/>
              <a:t>07/07/2014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F19DAC8-9FE2-4D35-9873-9705DD10C174}" type="slidenum">
              <a:rPr lang="es-ES" smtClean="0"/>
              <a:pPr/>
              <a:t>‹Nº›</a:t>
            </a:fld>
            <a:endParaRPr lang="es-ES"/>
          </a:p>
        </p:txBody>
      </p:sp>
    </p:spTree>
  </p:cSld>
  <p:clrMapOvr>
    <a:masterClrMapping/>
  </p:clrMapOvr>
  <p:transition spd="slow" advTm="10000">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25221453-025C-4DAE-9B20-1EABD9D61FE8}" type="datetimeFigureOut">
              <a:rPr lang="es-ES" smtClean="0"/>
              <a:pPr/>
              <a:t>07/07/2014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F19DAC8-9FE2-4D35-9873-9705DD10C174}" type="slidenum">
              <a:rPr lang="es-ES" smtClean="0"/>
              <a:pPr/>
              <a:t>‹Nº›</a:t>
            </a:fld>
            <a:endParaRPr lang="es-ES"/>
          </a:p>
        </p:txBody>
      </p:sp>
    </p:spTree>
  </p:cSld>
  <p:clrMapOvr>
    <a:masterClrMapping/>
  </p:clrMapOvr>
  <p:transition spd="slow" advTm="10000">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25221453-025C-4DAE-9B20-1EABD9D61FE8}" type="datetimeFigureOut">
              <a:rPr lang="es-ES" smtClean="0"/>
              <a:pPr/>
              <a:t>07/07/2014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8F19DAC8-9FE2-4D35-9873-9705DD10C174}" type="slidenum">
              <a:rPr lang="es-ES" smtClean="0"/>
              <a:pPr/>
              <a:t>‹Nº›</a:t>
            </a:fld>
            <a:endParaRPr lang="es-ES"/>
          </a:p>
        </p:txBody>
      </p:sp>
    </p:spTree>
  </p:cSld>
  <p:clrMapOvr>
    <a:masterClrMapping/>
  </p:clrMapOvr>
  <p:transition spd="slow" advTm="10000">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25221453-025C-4DAE-9B20-1EABD9D61FE8}" type="datetimeFigureOut">
              <a:rPr lang="es-ES" smtClean="0"/>
              <a:pPr/>
              <a:t>07/07/2014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8F19DAC8-9FE2-4D35-9873-9705DD10C174}" type="slidenum">
              <a:rPr lang="es-ES" smtClean="0"/>
              <a:pPr/>
              <a:t>‹Nº›</a:t>
            </a:fld>
            <a:endParaRPr lang="es-ES"/>
          </a:p>
        </p:txBody>
      </p:sp>
    </p:spTree>
  </p:cSld>
  <p:clrMapOvr>
    <a:masterClrMapping/>
  </p:clrMapOvr>
  <p:transition spd="slow" advTm="10000">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5221453-025C-4DAE-9B20-1EABD9D61FE8}" type="datetimeFigureOut">
              <a:rPr lang="es-ES" smtClean="0"/>
              <a:pPr/>
              <a:t>07/07/2014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8F19DAC8-9FE2-4D35-9873-9705DD10C174}" type="slidenum">
              <a:rPr lang="es-ES" smtClean="0"/>
              <a:pPr/>
              <a:t>‹Nº›</a:t>
            </a:fld>
            <a:endParaRPr lang="es-ES"/>
          </a:p>
        </p:txBody>
      </p:sp>
    </p:spTree>
  </p:cSld>
  <p:clrMapOvr>
    <a:masterClrMapping/>
  </p:clrMapOvr>
  <p:transition spd="slow" advTm="10000">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5221453-025C-4DAE-9B20-1EABD9D61FE8}" type="datetimeFigureOut">
              <a:rPr lang="es-ES" smtClean="0"/>
              <a:pPr/>
              <a:t>07/07/2014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F19DAC8-9FE2-4D35-9873-9705DD10C174}" type="slidenum">
              <a:rPr lang="es-ES" smtClean="0"/>
              <a:pPr/>
              <a:t>‹Nº›</a:t>
            </a:fld>
            <a:endParaRPr lang="es-ES"/>
          </a:p>
        </p:txBody>
      </p:sp>
    </p:spTree>
  </p:cSld>
  <p:clrMapOvr>
    <a:masterClrMapping/>
  </p:clrMapOvr>
  <p:transition spd="slow" advTm="10000">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5221453-025C-4DAE-9B20-1EABD9D61FE8}" type="datetimeFigureOut">
              <a:rPr lang="es-ES" smtClean="0"/>
              <a:pPr/>
              <a:t>07/07/2014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F19DAC8-9FE2-4D35-9873-9705DD10C174}" type="slidenum">
              <a:rPr lang="es-ES" smtClean="0"/>
              <a:pPr/>
              <a:t>‹Nº›</a:t>
            </a:fld>
            <a:endParaRPr lang="es-ES"/>
          </a:p>
        </p:txBody>
      </p:sp>
    </p:spTree>
  </p:cSld>
  <p:clrMapOvr>
    <a:masterClrMapping/>
  </p:clrMapOvr>
  <p:transition spd="slow" advTm="10000">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5221453-025C-4DAE-9B20-1EABD9D61FE8}" type="datetimeFigureOut">
              <a:rPr lang="es-ES" smtClean="0"/>
              <a:pPr/>
              <a:t>07/07/2014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F19DAC8-9FE2-4D35-9873-9705DD10C174}" type="slidenum">
              <a:rPr lang="es-ES" smtClean="0"/>
              <a:pPr/>
              <a:t>‹Nº›</a:t>
            </a:fld>
            <a:endParaRPr lang="es-ES"/>
          </a:p>
        </p:txBody>
      </p:sp>
    </p:spTree>
  </p:cSld>
  <p:clrMapOvr>
    <a:masterClrMapping/>
  </p:clrMapOvr>
  <p:transition spd="slow" advTm="10000">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5221453-025C-4DAE-9B20-1EABD9D61FE8}" type="datetimeFigureOut">
              <a:rPr lang="es-ES" smtClean="0"/>
              <a:pPr/>
              <a:t>07/07/2014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F19DAC8-9FE2-4D35-9873-9705DD10C174}" type="slidenum">
              <a:rPr lang="es-ES" smtClean="0"/>
              <a:pPr/>
              <a:t>‹Nº›</a:t>
            </a:fld>
            <a:endParaRPr lang="es-ES"/>
          </a:p>
        </p:txBody>
      </p:sp>
    </p:spTree>
  </p:cSld>
  <p:clrMapOvr>
    <a:masterClrMapping/>
  </p:clrMapOvr>
  <p:transition spd="slow" advTm="10000">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B684858-F7CF-4343-9E15-98BBB4ACEFD7}"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221453-025C-4DAE-9B20-1EABD9D61FE8}" type="datetimeFigureOut">
              <a:rPr lang="es-ES" smtClean="0"/>
              <a:pPr/>
              <a:t>07/07/2014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19DAC8-9FE2-4D35-9873-9705DD10C174}"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comb/>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EC8E0A28-8815-4077-8AE1-4DBFEC2288E9}"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jpeg"/><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80.png"/><Relationship Id="rId7" Type="http://schemas.openxmlformats.org/officeDocument/2006/relationships/image" Target="../media/image82.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83.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81.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ln>
            <a:noFill/>
          </a:ln>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tx2">
                  <a:lumMod val="50000"/>
                  <a:shade val="67500"/>
                  <a:satMod val="115000"/>
                </a:schemeClr>
              </a:gs>
              <a:gs pos="100000">
                <a:schemeClr val="tx2">
                  <a:lumMod val="50000"/>
                  <a:shade val="100000"/>
                  <a:satMod val="115000"/>
                </a:schemeClr>
              </a:gs>
            </a:gsLst>
            <a:lin ang="5400000" scaled="1"/>
            <a:tileRect/>
          </a:gradFill>
          <a:ln>
            <a:noFill/>
          </a:ln>
        </p:spPr>
        <p:txBody>
          <a:bodyPr/>
          <a:lstStyle/>
          <a:p>
            <a:endParaRPr lang="es-ES" dirty="0"/>
          </a:p>
        </p:txBody>
      </p:sp>
      <p:pic>
        <p:nvPicPr>
          <p:cNvPr id="4" name="3 Imagen" descr="machupicchu-big.jpg"/>
          <p:cNvPicPr>
            <a:picLocks noChangeAspect="1"/>
          </p:cNvPicPr>
          <p:nvPr/>
        </p:nvPicPr>
        <p:blipFill>
          <a:blip r:embed="rId3"/>
          <a:stretch>
            <a:fillRect/>
          </a:stretch>
        </p:blipFill>
        <p:spPr>
          <a:xfrm>
            <a:off x="0" y="0"/>
            <a:ext cx="9144000" cy="6858000"/>
          </a:xfrm>
          <a:prstGeom prst="rect">
            <a:avLst/>
          </a:prstGeom>
          <a:ln>
            <a:noFill/>
          </a:ln>
        </p:spPr>
      </p:pic>
      <p:sp>
        <p:nvSpPr>
          <p:cNvPr id="19" name="18 Triángulo rectángulo"/>
          <p:cNvSpPr/>
          <p:nvPr/>
        </p:nvSpPr>
        <p:spPr>
          <a:xfrm flipH="1">
            <a:off x="0" y="0"/>
            <a:ext cx="4514856" cy="6858000"/>
          </a:xfrm>
          <a:prstGeom prst="rtTriangle">
            <a:avLst/>
          </a:prstGeom>
          <a:gradFill flip="none" rotWithShape="1">
            <a:gsLst>
              <a:gs pos="0">
                <a:schemeClr val="tx2">
                  <a:lumMod val="25000"/>
                  <a:shade val="30000"/>
                  <a:satMod val="115000"/>
                </a:schemeClr>
              </a:gs>
              <a:gs pos="50000">
                <a:schemeClr val="tx2">
                  <a:lumMod val="25000"/>
                  <a:shade val="67500"/>
                  <a:satMod val="115000"/>
                </a:schemeClr>
              </a:gs>
              <a:gs pos="100000">
                <a:schemeClr val="tx2">
                  <a:lumMod val="2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a:off x="4500562" y="0"/>
            <a:ext cx="4643438" cy="6858000"/>
          </a:xfrm>
          <a:prstGeom prst="rtTriangle">
            <a:avLst/>
          </a:prstGeom>
          <a:gradFill flip="none" rotWithShape="1">
            <a:gsLst>
              <a:gs pos="0">
                <a:schemeClr val="tx2">
                  <a:lumMod val="25000"/>
                  <a:shade val="30000"/>
                  <a:satMod val="115000"/>
                </a:schemeClr>
              </a:gs>
              <a:gs pos="50000">
                <a:schemeClr val="tx2">
                  <a:lumMod val="25000"/>
                  <a:shade val="67500"/>
                  <a:satMod val="115000"/>
                </a:schemeClr>
              </a:gs>
              <a:gs pos="100000">
                <a:schemeClr val="tx2">
                  <a:lumMod val="2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flipV="1">
            <a:off x="0" y="0"/>
            <a:ext cx="4500562" cy="6858000"/>
          </a:xfrm>
          <a:prstGeom prst="rtTriangle">
            <a:avLst/>
          </a:prstGeom>
          <a:gradFill flip="none" rotWithShape="1">
            <a:gsLst>
              <a:gs pos="0">
                <a:schemeClr val="bg1"/>
              </a:gs>
              <a:gs pos="50000">
                <a:schemeClr val="tx2">
                  <a:lumMod val="50000"/>
                  <a:shade val="67500"/>
                  <a:satMod val="115000"/>
                </a:schemeClr>
              </a:gs>
              <a:gs pos="100000">
                <a:schemeClr val="tx2">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flipH="1" flipV="1">
            <a:off x="4429124" y="0"/>
            <a:ext cx="4714876" cy="6858000"/>
          </a:xfrm>
          <a:prstGeom prst="rtTriangle">
            <a:avLst/>
          </a:prstGeom>
          <a:gradFill flip="none" rotWithShape="1">
            <a:gsLst>
              <a:gs pos="0">
                <a:schemeClr val="bg1"/>
              </a:gs>
              <a:gs pos="50000">
                <a:schemeClr val="tx2">
                  <a:lumMod val="50000"/>
                  <a:shade val="67500"/>
                  <a:satMod val="115000"/>
                </a:schemeClr>
              </a:gs>
              <a:gs pos="100000">
                <a:schemeClr val="tx2">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CuadroTexto"/>
          <p:cNvSpPr txBox="1"/>
          <p:nvPr/>
        </p:nvSpPr>
        <p:spPr>
          <a:xfrm>
            <a:off x="-214346" y="6858000"/>
            <a:ext cx="184731" cy="369332"/>
          </a:xfrm>
          <a:prstGeom prst="rect">
            <a:avLst/>
          </a:prstGeom>
          <a:noFill/>
        </p:spPr>
        <p:txBody>
          <a:bodyPr wrap="none" rtlCol="0">
            <a:spAutoFit/>
          </a:bodyPr>
          <a:lstStyle/>
          <a:p>
            <a:endParaRPr lang="es-ES" dirty="0"/>
          </a:p>
        </p:txBody>
      </p:sp>
      <p:sp>
        <p:nvSpPr>
          <p:cNvPr id="18" name="17 CuadroTexto"/>
          <p:cNvSpPr txBox="1"/>
          <p:nvPr/>
        </p:nvSpPr>
        <p:spPr>
          <a:xfrm>
            <a:off x="0" y="6143644"/>
            <a:ext cx="2276585" cy="307777"/>
          </a:xfrm>
          <a:prstGeom prst="rect">
            <a:avLst/>
          </a:prstGeom>
          <a:noFill/>
        </p:spPr>
        <p:txBody>
          <a:bodyPr wrap="none" rtlCol="0">
            <a:spAutoFit/>
          </a:bodyPr>
          <a:lstStyle/>
          <a:p>
            <a:r>
              <a:rPr lang="es-ES_tradnl" sz="14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gency FB" pitchFamily="34" charset="0"/>
              </a:rPr>
              <a:t>Esta es una creación de Raquel</a:t>
            </a:r>
            <a:endParaRPr lang="es-ES" sz="14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gency FB" pitchFamily="34" charset="0"/>
            </a:endParaRPr>
          </a:p>
        </p:txBody>
      </p:sp>
      <p:pic>
        <p:nvPicPr>
          <p:cNvPr id="23" name="22 Imagen" descr="machupicchu-big.jpg"/>
          <p:cNvPicPr>
            <a:picLocks noChangeAspect="1"/>
          </p:cNvPicPr>
          <p:nvPr/>
        </p:nvPicPr>
        <p:blipFill>
          <a:blip r:embed="rId3"/>
          <a:stretch>
            <a:fillRect/>
          </a:stretch>
        </p:blipFill>
        <p:spPr>
          <a:xfrm>
            <a:off x="0" y="0"/>
            <a:ext cx="9144000" cy="6858000"/>
          </a:xfrm>
          <a:prstGeom prst="rect">
            <a:avLst/>
          </a:prstGeom>
          <a:ln>
            <a:noFill/>
          </a:ln>
        </p:spPr>
      </p:pic>
      <p:pic>
        <p:nvPicPr>
          <p:cNvPr id="80906" name="Picture 10" descr="Rendered Image"/>
          <p:cNvPicPr>
            <a:picLocks noChangeAspect="1" noChangeArrowheads="1"/>
          </p:cNvPicPr>
          <p:nvPr/>
        </p:nvPicPr>
        <p:blipFill>
          <a:blip r:embed="rId4">
            <a:lum bright="-10000" contrast="20000"/>
          </a:blip>
          <a:srcRect/>
          <a:stretch>
            <a:fillRect/>
          </a:stretch>
        </p:blipFill>
        <p:spPr bwMode="auto">
          <a:xfrm>
            <a:off x="1357290" y="214290"/>
            <a:ext cx="3219450" cy="795338"/>
          </a:xfrm>
          <a:prstGeom prst="rect">
            <a:avLst/>
          </a:prstGeom>
          <a:noFill/>
        </p:spPr>
      </p:pic>
      <p:pic>
        <p:nvPicPr>
          <p:cNvPr id="80908" name="Picture 12" descr="Rendered Image"/>
          <p:cNvPicPr>
            <a:picLocks noChangeAspect="1" noChangeArrowheads="1"/>
          </p:cNvPicPr>
          <p:nvPr/>
        </p:nvPicPr>
        <p:blipFill>
          <a:blip r:embed="rId5">
            <a:lum bright="-10000" contrast="20000"/>
          </a:blip>
          <a:srcRect/>
          <a:stretch>
            <a:fillRect/>
          </a:stretch>
        </p:blipFill>
        <p:spPr bwMode="auto">
          <a:xfrm>
            <a:off x="5072066" y="214290"/>
            <a:ext cx="2533650" cy="752476"/>
          </a:xfrm>
          <a:prstGeom prst="rect">
            <a:avLst/>
          </a:prstGeom>
          <a:noFill/>
        </p:spPr>
      </p:pic>
      <p:pic>
        <p:nvPicPr>
          <p:cNvPr id="80912" name="Picture 16" descr="Rendered Image"/>
          <p:cNvPicPr>
            <a:picLocks noChangeAspect="1" noChangeArrowheads="1"/>
          </p:cNvPicPr>
          <p:nvPr/>
        </p:nvPicPr>
        <p:blipFill>
          <a:blip r:embed="rId6">
            <a:lum bright="-10000" contrast="20000"/>
          </a:blip>
          <a:srcRect/>
          <a:stretch>
            <a:fillRect/>
          </a:stretch>
        </p:blipFill>
        <p:spPr bwMode="auto">
          <a:xfrm>
            <a:off x="428596" y="1142984"/>
            <a:ext cx="4000497" cy="571501"/>
          </a:xfrm>
          <a:prstGeom prst="rect">
            <a:avLst/>
          </a:prstGeom>
          <a:noFill/>
        </p:spPr>
      </p:pic>
      <p:pic>
        <p:nvPicPr>
          <p:cNvPr id="80914" name="Picture 18" descr="Rendered Image"/>
          <p:cNvPicPr>
            <a:picLocks noChangeAspect="1" noChangeArrowheads="1"/>
          </p:cNvPicPr>
          <p:nvPr/>
        </p:nvPicPr>
        <p:blipFill>
          <a:blip r:embed="rId7">
            <a:lum bright="-10000" contrast="20000"/>
          </a:blip>
          <a:srcRect/>
          <a:stretch>
            <a:fillRect/>
          </a:stretch>
        </p:blipFill>
        <p:spPr bwMode="auto">
          <a:xfrm>
            <a:off x="4643438" y="1142984"/>
            <a:ext cx="1252536" cy="552451"/>
          </a:xfrm>
          <a:prstGeom prst="rect">
            <a:avLst/>
          </a:prstGeom>
          <a:noFill/>
        </p:spPr>
      </p:pic>
      <p:pic>
        <p:nvPicPr>
          <p:cNvPr id="80916" name="Picture 20" descr="Rendered Image"/>
          <p:cNvPicPr>
            <a:picLocks noChangeAspect="1" noChangeArrowheads="1"/>
          </p:cNvPicPr>
          <p:nvPr/>
        </p:nvPicPr>
        <p:blipFill>
          <a:blip r:embed="rId8">
            <a:lum bright="-10000" contrast="20000"/>
          </a:blip>
          <a:srcRect/>
          <a:stretch>
            <a:fillRect/>
          </a:stretch>
        </p:blipFill>
        <p:spPr bwMode="auto">
          <a:xfrm>
            <a:off x="6215074" y="1142984"/>
            <a:ext cx="2638425" cy="571501"/>
          </a:xfrm>
          <a:prstGeom prst="rect">
            <a:avLst/>
          </a:prstGeom>
          <a:noFill/>
        </p:spPr>
      </p:pic>
    </p:spTree>
  </p:cSld>
  <p:clrMapOvr>
    <a:masterClrMapping/>
  </p:clrMapOvr>
  <p:transition spd="slow" advTm="20000">
    <p:comb/>
    <p:sndAc>
      <p:stSnd loop="1">
        <p:snd r:embed="rId2" name="SAVIA ANDINA - LA VALICH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17" presetClass="entr" presetSubtype="8"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p:cTn id="10" dur="3000" fill="hold"/>
                                        <p:tgtEl>
                                          <p:spTgt spid="19"/>
                                        </p:tgtEl>
                                        <p:attrNameLst>
                                          <p:attrName>ppt_x</p:attrName>
                                        </p:attrNameLst>
                                      </p:cBhvr>
                                      <p:tavLst>
                                        <p:tav tm="0">
                                          <p:val>
                                            <p:strVal val="#ppt_x-#ppt_w/2"/>
                                          </p:val>
                                        </p:tav>
                                        <p:tav tm="100000">
                                          <p:val>
                                            <p:strVal val="#ppt_x"/>
                                          </p:val>
                                        </p:tav>
                                      </p:tavLst>
                                    </p:anim>
                                    <p:anim calcmode="lin" valueType="num">
                                      <p:cBhvr>
                                        <p:cTn id="11" dur="3000" fill="hold"/>
                                        <p:tgtEl>
                                          <p:spTgt spid="19"/>
                                        </p:tgtEl>
                                        <p:attrNameLst>
                                          <p:attrName>ppt_y</p:attrName>
                                        </p:attrNameLst>
                                      </p:cBhvr>
                                      <p:tavLst>
                                        <p:tav tm="0">
                                          <p:val>
                                            <p:strVal val="#ppt_y"/>
                                          </p:val>
                                        </p:tav>
                                        <p:tav tm="100000">
                                          <p:val>
                                            <p:strVal val="#ppt_y"/>
                                          </p:val>
                                        </p:tav>
                                      </p:tavLst>
                                    </p:anim>
                                    <p:anim calcmode="lin" valueType="num">
                                      <p:cBhvr>
                                        <p:cTn id="12" dur="3000" fill="hold"/>
                                        <p:tgtEl>
                                          <p:spTgt spid="19"/>
                                        </p:tgtEl>
                                        <p:attrNameLst>
                                          <p:attrName>ppt_w</p:attrName>
                                        </p:attrNameLst>
                                      </p:cBhvr>
                                      <p:tavLst>
                                        <p:tav tm="0">
                                          <p:val>
                                            <p:fltVal val="0"/>
                                          </p:val>
                                        </p:tav>
                                        <p:tav tm="100000">
                                          <p:val>
                                            <p:strVal val="#ppt_w"/>
                                          </p:val>
                                        </p:tav>
                                      </p:tavLst>
                                    </p:anim>
                                    <p:anim calcmode="lin" valueType="num">
                                      <p:cBhvr>
                                        <p:cTn id="13" dur="3000" fill="hold"/>
                                        <p:tgtEl>
                                          <p:spTgt spid="19"/>
                                        </p:tgtEl>
                                        <p:attrNameLst>
                                          <p:attrName>ppt_h</p:attrName>
                                        </p:attrNameLst>
                                      </p:cBhvr>
                                      <p:tavLst>
                                        <p:tav tm="0">
                                          <p:val>
                                            <p:strVal val="#ppt_h"/>
                                          </p:val>
                                        </p:tav>
                                        <p:tav tm="100000">
                                          <p:val>
                                            <p:strVal val="#ppt_h"/>
                                          </p:val>
                                        </p:tav>
                                      </p:tavLst>
                                    </p:anim>
                                  </p:childTnLst>
                                </p:cTn>
                              </p:par>
                              <p:par>
                                <p:cTn id="14" presetID="17" presetClass="entr" presetSubtype="2"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p:cTn id="16" dur="3000" fill="hold"/>
                                        <p:tgtEl>
                                          <p:spTgt spid="20"/>
                                        </p:tgtEl>
                                        <p:attrNameLst>
                                          <p:attrName>ppt_x</p:attrName>
                                        </p:attrNameLst>
                                      </p:cBhvr>
                                      <p:tavLst>
                                        <p:tav tm="0">
                                          <p:val>
                                            <p:strVal val="#ppt_x+#ppt_w/2"/>
                                          </p:val>
                                        </p:tav>
                                        <p:tav tm="100000">
                                          <p:val>
                                            <p:strVal val="#ppt_x"/>
                                          </p:val>
                                        </p:tav>
                                      </p:tavLst>
                                    </p:anim>
                                    <p:anim calcmode="lin" valueType="num">
                                      <p:cBhvr>
                                        <p:cTn id="17" dur="3000" fill="hold"/>
                                        <p:tgtEl>
                                          <p:spTgt spid="20"/>
                                        </p:tgtEl>
                                        <p:attrNameLst>
                                          <p:attrName>ppt_y</p:attrName>
                                        </p:attrNameLst>
                                      </p:cBhvr>
                                      <p:tavLst>
                                        <p:tav tm="0">
                                          <p:val>
                                            <p:strVal val="#ppt_y"/>
                                          </p:val>
                                        </p:tav>
                                        <p:tav tm="100000">
                                          <p:val>
                                            <p:strVal val="#ppt_y"/>
                                          </p:val>
                                        </p:tav>
                                      </p:tavLst>
                                    </p:anim>
                                    <p:anim calcmode="lin" valueType="num">
                                      <p:cBhvr>
                                        <p:cTn id="18" dur="3000" fill="hold"/>
                                        <p:tgtEl>
                                          <p:spTgt spid="20"/>
                                        </p:tgtEl>
                                        <p:attrNameLst>
                                          <p:attrName>ppt_w</p:attrName>
                                        </p:attrNameLst>
                                      </p:cBhvr>
                                      <p:tavLst>
                                        <p:tav tm="0">
                                          <p:val>
                                            <p:fltVal val="0"/>
                                          </p:val>
                                        </p:tav>
                                        <p:tav tm="100000">
                                          <p:val>
                                            <p:strVal val="#ppt_w"/>
                                          </p:val>
                                        </p:tav>
                                      </p:tavLst>
                                    </p:anim>
                                    <p:anim calcmode="lin" valueType="num">
                                      <p:cBhvr>
                                        <p:cTn id="19" dur="3000" fill="hold"/>
                                        <p:tgtEl>
                                          <p:spTgt spid="20"/>
                                        </p:tgtEl>
                                        <p:attrNameLst>
                                          <p:attrName>ppt_h</p:attrName>
                                        </p:attrNameLst>
                                      </p:cBhvr>
                                      <p:tavLst>
                                        <p:tav tm="0">
                                          <p:val>
                                            <p:strVal val="#ppt_h"/>
                                          </p:val>
                                        </p:tav>
                                        <p:tav tm="100000">
                                          <p:val>
                                            <p:strVal val="#ppt_h"/>
                                          </p:val>
                                        </p:tav>
                                      </p:tavLst>
                                    </p:anim>
                                  </p:childTnLst>
                                </p:cTn>
                              </p:par>
                              <p:par>
                                <p:cTn id="20" presetID="17" presetClass="entr" presetSubtype="8"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cBhvr>
                                        <p:cTn id="22" dur="3000" fill="hold"/>
                                        <p:tgtEl>
                                          <p:spTgt spid="21"/>
                                        </p:tgtEl>
                                        <p:attrNameLst>
                                          <p:attrName>ppt_x</p:attrName>
                                        </p:attrNameLst>
                                      </p:cBhvr>
                                      <p:tavLst>
                                        <p:tav tm="0">
                                          <p:val>
                                            <p:strVal val="#ppt_x-#ppt_w/2"/>
                                          </p:val>
                                        </p:tav>
                                        <p:tav tm="100000">
                                          <p:val>
                                            <p:strVal val="#ppt_x"/>
                                          </p:val>
                                        </p:tav>
                                      </p:tavLst>
                                    </p:anim>
                                    <p:anim calcmode="lin" valueType="num">
                                      <p:cBhvr>
                                        <p:cTn id="23" dur="3000" fill="hold"/>
                                        <p:tgtEl>
                                          <p:spTgt spid="21"/>
                                        </p:tgtEl>
                                        <p:attrNameLst>
                                          <p:attrName>ppt_y</p:attrName>
                                        </p:attrNameLst>
                                      </p:cBhvr>
                                      <p:tavLst>
                                        <p:tav tm="0">
                                          <p:val>
                                            <p:strVal val="#ppt_y"/>
                                          </p:val>
                                        </p:tav>
                                        <p:tav tm="100000">
                                          <p:val>
                                            <p:strVal val="#ppt_y"/>
                                          </p:val>
                                        </p:tav>
                                      </p:tavLst>
                                    </p:anim>
                                    <p:anim calcmode="lin" valueType="num">
                                      <p:cBhvr>
                                        <p:cTn id="24" dur="3000" fill="hold"/>
                                        <p:tgtEl>
                                          <p:spTgt spid="21"/>
                                        </p:tgtEl>
                                        <p:attrNameLst>
                                          <p:attrName>ppt_w</p:attrName>
                                        </p:attrNameLst>
                                      </p:cBhvr>
                                      <p:tavLst>
                                        <p:tav tm="0">
                                          <p:val>
                                            <p:fltVal val="0"/>
                                          </p:val>
                                        </p:tav>
                                        <p:tav tm="100000">
                                          <p:val>
                                            <p:strVal val="#ppt_w"/>
                                          </p:val>
                                        </p:tav>
                                      </p:tavLst>
                                    </p:anim>
                                    <p:anim calcmode="lin" valueType="num">
                                      <p:cBhvr>
                                        <p:cTn id="25" dur="3000" fill="hold"/>
                                        <p:tgtEl>
                                          <p:spTgt spid="21"/>
                                        </p:tgtEl>
                                        <p:attrNameLst>
                                          <p:attrName>ppt_h</p:attrName>
                                        </p:attrNameLst>
                                      </p:cBhvr>
                                      <p:tavLst>
                                        <p:tav tm="0">
                                          <p:val>
                                            <p:strVal val="#ppt_h"/>
                                          </p:val>
                                        </p:tav>
                                        <p:tav tm="100000">
                                          <p:val>
                                            <p:strVal val="#ppt_h"/>
                                          </p:val>
                                        </p:tav>
                                      </p:tavLst>
                                    </p:anim>
                                  </p:childTnLst>
                                </p:cTn>
                              </p:par>
                              <p:par>
                                <p:cTn id="26" presetID="17" presetClass="entr" presetSubtype="2" fill="hold" grpId="0" nodeType="withEffect">
                                  <p:stCondLst>
                                    <p:cond delay="0"/>
                                  </p:stCondLst>
                                  <p:childTnLst>
                                    <p:set>
                                      <p:cBhvr>
                                        <p:cTn id="27" dur="1" fill="hold">
                                          <p:stCondLst>
                                            <p:cond delay="0"/>
                                          </p:stCondLst>
                                        </p:cTn>
                                        <p:tgtEl>
                                          <p:spTgt spid="22"/>
                                        </p:tgtEl>
                                        <p:attrNameLst>
                                          <p:attrName>style.visibility</p:attrName>
                                        </p:attrNameLst>
                                      </p:cBhvr>
                                      <p:to>
                                        <p:strVal val="visible"/>
                                      </p:to>
                                    </p:set>
                                    <p:anim calcmode="lin" valueType="num">
                                      <p:cBhvr>
                                        <p:cTn id="28" dur="3000" fill="hold"/>
                                        <p:tgtEl>
                                          <p:spTgt spid="22"/>
                                        </p:tgtEl>
                                        <p:attrNameLst>
                                          <p:attrName>ppt_x</p:attrName>
                                        </p:attrNameLst>
                                      </p:cBhvr>
                                      <p:tavLst>
                                        <p:tav tm="0">
                                          <p:val>
                                            <p:strVal val="#ppt_x+#ppt_w/2"/>
                                          </p:val>
                                        </p:tav>
                                        <p:tav tm="100000">
                                          <p:val>
                                            <p:strVal val="#ppt_x"/>
                                          </p:val>
                                        </p:tav>
                                      </p:tavLst>
                                    </p:anim>
                                    <p:anim calcmode="lin" valueType="num">
                                      <p:cBhvr>
                                        <p:cTn id="29" dur="3000" fill="hold"/>
                                        <p:tgtEl>
                                          <p:spTgt spid="22"/>
                                        </p:tgtEl>
                                        <p:attrNameLst>
                                          <p:attrName>ppt_y</p:attrName>
                                        </p:attrNameLst>
                                      </p:cBhvr>
                                      <p:tavLst>
                                        <p:tav tm="0">
                                          <p:val>
                                            <p:strVal val="#ppt_y"/>
                                          </p:val>
                                        </p:tav>
                                        <p:tav tm="100000">
                                          <p:val>
                                            <p:strVal val="#ppt_y"/>
                                          </p:val>
                                        </p:tav>
                                      </p:tavLst>
                                    </p:anim>
                                    <p:anim calcmode="lin" valueType="num">
                                      <p:cBhvr>
                                        <p:cTn id="30" dur="3000" fill="hold"/>
                                        <p:tgtEl>
                                          <p:spTgt spid="22"/>
                                        </p:tgtEl>
                                        <p:attrNameLst>
                                          <p:attrName>ppt_w</p:attrName>
                                        </p:attrNameLst>
                                      </p:cBhvr>
                                      <p:tavLst>
                                        <p:tav tm="0">
                                          <p:val>
                                            <p:fltVal val="0"/>
                                          </p:val>
                                        </p:tav>
                                        <p:tav tm="100000">
                                          <p:val>
                                            <p:strVal val="#ppt_w"/>
                                          </p:val>
                                        </p:tav>
                                      </p:tavLst>
                                    </p:anim>
                                    <p:anim calcmode="lin" valueType="num">
                                      <p:cBhvr>
                                        <p:cTn id="31" dur="3000" fill="hold"/>
                                        <p:tgtEl>
                                          <p:spTgt spid="22"/>
                                        </p:tgtEl>
                                        <p:attrNameLst>
                                          <p:attrName>ppt_h</p:attrName>
                                        </p:attrNameLst>
                                      </p:cBhvr>
                                      <p:tavLst>
                                        <p:tav tm="0">
                                          <p:val>
                                            <p:strVal val="#ppt_h"/>
                                          </p:val>
                                        </p:tav>
                                        <p:tav tm="100000">
                                          <p:val>
                                            <p:strVal val="#ppt_h"/>
                                          </p:val>
                                        </p:tav>
                                      </p:tavLst>
                                    </p:anim>
                                  </p:childTnLst>
                                </p:cTn>
                              </p:par>
                            </p:childTnLst>
                          </p:cTn>
                        </p:par>
                        <p:par>
                          <p:cTn id="32" fill="hold">
                            <p:stCondLst>
                              <p:cond delay="3000"/>
                            </p:stCondLst>
                            <p:childTnLst>
                              <p:par>
                                <p:cTn id="33" presetID="17" presetClass="exit" presetSubtype="8" fill="hold" grpId="1" nodeType="afterEffect">
                                  <p:stCondLst>
                                    <p:cond delay="0"/>
                                  </p:stCondLst>
                                  <p:childTnLst>
                                    <p:anim calcmode="lin" valueType="num">
                                      <p:cBhvr>
                                        <p:cTn id="34" dur="3000"/>
                                        <p:tgtEl>
                                          <p:spTgt spid="19"/>
                                        </p:tgtEl>
                                        <p:attrNameLst>
                                          <p:attrName>ppt_x</p:attrName>
                                        </p:attrNameLst>
                                      </p:cBhvr>
                                      <p:tavLst>
                                        <p:tav tm="0">
                                          <p:val>
                                            <p:strVal val="ppt_x"/>
                                          </p:val>
                                        </p:tav>
                                        <p:tav tm="100000">
                                          <p:val>
                                            <p:strVal val="ppt_x-ppt_w/2"/>
                                          </p:val>
                                        </p:tav>
                                      </p:tavLst>
                                    </p:anim>
                                    <p:anim calcmode="lin" valueType="num">
                                      <p:cBhvr>
                                        <p:cTn id="35" dur="3000"/>
                                        <p:tgtEl>
                                          <p:spTgt spid="19"/>
                                        </p:tgtEl>
                                        <p:attrNameLst>
                                          <p:attrName>ppt_y</p:attrName>
                                        </p:attrNameLst>
                                      </p:cBhvr>
                                      <p:tavLst>
                                        <p:tav tm="0">
                                          <p:val>
                                            <p:strVal val="ppt_y"/>
                                          </p:val>
                                        </p:tav>
                                        <p:tav tm="100000">
                                          <p:val>
                                            <p:strVal val="ppt_y"/>
                                          </p:val>
                                        </p:tav>
                                      </p:tavLst>
                                    </p:anim>
                                    <p:anim calcmode="lin" valueType="num">
                                      <p:cBhvr>
                                        <p:cTn id="36" dur="3000"/>
                                        <p:tgtEl>
                                          <p:spTgt spid="19"/>
                                        </p:tgtEl>
                                        <p:attrNameLst>
                                          <p:attrName>ppt_w</p:attrName>
                                        </p:attrNameLst>
                                      </p:cBhvr>
                                      <p:tavLst>
                                        <p:tav tm="0">
                                          <p:val>
                                            <p:strVal val="ppt_w"/>
                                          </p:val>
                                        </p:tav>
                                        <p:tav tm="100000">
                                          <p:val>
                                            <p:fltVal val="0"/>
                                          </p:val>
                                        </p:tav>
                                      </p:tavLst>
                                    </p:anim>
                                    <p:anim calcmode="lin" valueType="num">
                                      <p:cBhvr>
                                        <p:cTn id="37" dur="3000"/>
                                        <p:tgtEl>
                                          <p:spTgt spid="19"/>
                                        </p:tgtEl>
                                        <p:attrNameLst>
                                          <p:attrName>ppt_h</p:attrName>
                                        </p:attrNameLst>
                                      </p:cBhvr>
                                      <p:tavLst>
                                        <p:tav tm="0">
                                          <p:val>
                                            <p:strVal val="ppt_h"/>
                                          </p:val>
                                        </p:tav>
                                        <p:tav tm="100000">
                                          <p:val>
                                            <p:strVal val="ppt_h"/>
                                          </p:val>
                                        </p:tav>
                                      </p:tavLst>
                                    </p:anim>
                                    <p:set>
                                      <p:cBhvr>
                                        <p:cTn id="38" dur="1" fill="hold">
                                          <p:stCondLst>
                                            <p:cond delay="2999"/>
                                          </p:stCondLst>
                                        </p:cTn>
                                        <p:tgtEl>
                                          <p:spTgt spid="19"/>
                                        </p:tgtEl>
                                        <p:attrNameLst>
                                          <p:attrName>style.visibility</p:attrName>
                                        </p:attrNameLst>
                                      </p:cBhvr>
                                      <p:to>
                                        <p:strVal val="hidden"/>
                                      </p:to>
                                    </p:set>
                                  </p:childTnLst>
                                </p:cTn>
                              </p:par>
                              <p:par>
                                <p:cTn id="39" presetID="17" presetClass="exit" presetSubtype="2" fill="hold" grpId="1" nodeType="withEffect">
                                  <p:stCondLst>
                                    <p:cond delay="0"/>
                                  </p:stCondLst>
                                  <p:childTnLst>
                                    <p:anim calcmode="lin" valueType="num">
                                      <p:cBhvr>
                                        <p:cTn id="40" dur="3000"/>
                                        <p:tgtEl>
                                          <p:spTgt spid="20"/>
                                        </p:tgtEl>
                                        <p:attrNameLst>
                                          <p:attrName>ppt_x</p:attrName>
                                        </p:attrNameLst>
                                      </p:cBhvr>
                                      <p:tavLst>
                                        <p:tav tm="0">
                                          <p:val>
                                            <p:strVal val="ppt_x"/>
                                          </p:val>
                                        </p:tav>
                                        <p:tav tm="100000">
                                          <p:val>
                                            <p:strVal val="ppt_x+ppt_w/2"/>
                                          </p:val>
                                        </p:tav>
                                      </p:tavLst>
                                    </p:anim>
                                    <p:anim calcmode="lin" valueType="num">
                                      <p:cBhvr>
                                        <p:cTn id="41" dur="3000"/>
                                        <p:tgtEl>
                                          <p:spTgt spid="20"/>
                                        </p:tgtEl>
                                        <p:attrNameLst>
                                          <p:attrName>ppt_y</p:attrName>
                                        </p:attrNameLst>
                                      </p:cBhvr>
                                      <p:tavLst>
                                        <p:tav tm="0">
                                          <p:val>
                                            <p:strVal val="ppt_y"/>
                                          </p:val>
                                        </p:tav>
                                        <p:tav tm="100000">
                                          <p:val>
                                            <p:strVal val="ppt_y"/>
                                          </p:val>
                                        </p:tav>
                                      </p:tavLst>
                                    </p:anim>
                                    <p:anim calcmode="lin" valueType="num">
                                      <p:cBhvr>
                                        <p:cTn id="42" dur="3000"/>
                                        <p:tgtEl>
                                          <p:spTgt spid="20"/>
                                        </p:tgtEl>
                                        <p:attrNameLst>
                                          <p:attrName>ppt_w</p:attrName>
                                        </p:attrNameLst>
                                      </p:cBhvr>
                                      <p:tavLst>
                                        <p:tav tm="0">
                                          <p:val>
                                            <p:strVal val="ppt_w"/>
                                          </p:val>
                                        </p:tav>
                                        <p:tav tm="100000">
                                          <p:val>
                                            <p:fltVal val="0"/>
                                          </p:val>
                                        </p:tav>
                                      </p:tavLst>
                                    </p:anim>
                                    <p:anim calcmode="lin" valueType="num">
                                      <p:cBhvr>
                                        <p:cTn id="43" dur="3000"/>
                                        <p:tgtEl>
                                          <p:spTgt spid="20"/>
                                        </p:tgtEl>
                                        <p:attrNameLst>
                                          <p:attrName>ppt_h</p:attrName>
                                        </p:attrNameLst>
                                      </p:cBhvr>
                                      <p:tavLst>
                                        <p:tav tm="0">
                                          <p:val>
                                            <p:strVal val="ppt_h"/>
                                          </p:val>
                                        </p:tav>
                                        <p:tav tm="100000">
                                          <p:val>
                                            <p:strVal val="ppt_h"/>
                                          </p:val>
                                        </p:tav>
                                      </p:tavLst>
                                    </p:anim>
                                    <p:set>
                                      <p:cBhvr>
                                        <p:cTn id="44" dur="1" fill="hold">
                                          <p:stCondLst>
                                            <p:cond delay="2999"/>
                                          </p:stCondLst>
                                        </p:cTn>
                                        <p:tgtEl>
                                          <p:spTgt spid="20"/>
                                        </p:tgtEl>
                                        <p:attrNameLst>
                                          <p:attrName>style.visibility</p:attrName>
                                        </p:attrNameLst>
                                      </p:cBhvr>
                                      <p:to>
                                        <p:strVal val="hidden"/>
                                      </p:to>
                                    </p:set>
                                  </p:childTnLst>
                                </p:cTn>
                              </p:par>
                              <p:par>
                                <p:cTn id="45" presetID="17" presetClass="exit" presetSubtype="8" fill="hold" grpId="1" nodeType="withEffect">
                                  <p:stCondLst>
                                    <p:cond delay="0"/>
                                  </p:stCondLst>
                                  <p:childTnLst>
                                    <p:anim calcmode="lin" valueType="num">
                                      <p:cBhvr>
                                        <p:cTn id="46" dur="3000"/>
                                        <p:tgtEl>
                                          <p:spTgt spid="21"/>
                                        </p:tgtEl>
                                        <p:attrNameLst>
                                          <p:attrName>ppt_x</p:attrName>
                                        </p:attrNameLst>
                                      </p:cBhvr>
                                      <p:tavLst>
                                        <p:tav tm="0">
                                          <p:val>
                                            <p:strVal val="ppt_x"/>
                                          </p:val>
                                        </p:tav>
                                        <p:tav tm="100000">
                                          <p:val>
                                            <p:strVal val="ppt_x-ppt_w/2"/>
                                          </p:val>
                                        </p:tav>
                                      </p:tavLst>
                                    </p:anim>
                                    <p:anim calcmode="lin" valueType="num">
                                      <p:cBhvr>
                                        <p:cTn id="47" dur="3000"/>
                                        <p:tgtEl>
                                          <p:spTgt spid="21"/>
                                        </p:tgtEl>
                                        <p:attrNameLst>
                                          <p:attrName>ppt_y</p:attrName>
                                        </p:attrNameLst>
                                      </p:cBhvr>
                                      <p:tavLst>
                                        <p:tav tm="0">
                                          <p:val>
                                            <p:strVal val="ppt_y"/>
                                          </p:val>
                                        </p:tav>
                                        <p:tav tm="100000">
                                          <p:val>
                                            <p:strVal val="ppt_y"/>
                                          </p:val>
                                        </p:tav>
                                      </p:tavLst>
                                    </p:anim>
                                    <p:anim calcmode="lin" valueType="num">
                                      <p:cBhvr>
                                        <p:cTn id="48" dur="3000"/>
                                        <p:tgtEl>
                                          <p:spTgt spid="21"/>
                                        </p:tgtEl>
                                        <p:attrNameLst>
                                          <p:attrName>ppt_w</p:attrName>
                                        </p:attrNameLst>
                                      </p:cBhvr>
                                      <p:tavLst>
                                        <p:tav tm="0">
                                          <p:val>
                                            <p:strVal val="ppt_w"/>
                                          </p:val>
                                        </p:tav>
                                        <p:tav tm="100000">
                                          <p:val>
                                            <p:fltVal val="0"/>
                                          </p:val>
                                        </p:tav>
                                      </p:tavLst>
                                    </p:anim>
                                    <p:anim calcmode="lin" valueType="num">
                                      <p:cBhvr>
                                        <p:cTn id="49" dur="3000"/>
                                        <p:tgtEl>
                                          <p:spTgt spid="21"/>
                                        </p:tgtEl>
                                        <p:attrNameLst>
                                          <p:attrName>ppt_h</p:attrName>
                                        </p:attrNameLst>
                                      </p:cBhvr>
                                      <p:tavLst>
                                        <p:tav tm="0">
                                          <p:val>
                                            <p:strVal val="ppt_h"/>
                                          </p:val>
                                        </p:tav>
                                        <p:tav tm="100000">
                                          <p:val>
                                            <p:strVal val="ppt_h"/>
                                          </p:val>
                                        </p:tav>
                                      </p:tavLst>
                                    </p:anim>
                                    <p:set>
                                      <p:cBhvr>
                                        <p:cTn id="50" dur="1" fill="hold">
                                          <p:stCondLst>
                                            <p:cond delay="2999"/>
                                          </p:stCondLst>
                                        </p:cTn>
                                        <p:tgtEl>
                                          <p:spTgt spid="21"/>
                                        </p:tgtEl>
                                        <p:attrNameLst>
                                          <p:attrName>style.visibility</p:attrName>
                                        </p:attrNameLst>
                                      </p:cBhvr>
                                      <p:to>
                                        <p:strVal val="hidden"/>
                                      </p:to>
                                    </p:set>
                                  </p:childTnLst>
                                </p:cTn>
                              </p:par>
                              <p:par>
                                <p:cTn id="51" presetID="17" presetClass="exit" presetSubtype="2" fill="hold" grpId="1" nodeType="withEffect">
                                  <p:stCondLst>
                                    <p:cond delay="0"/>
                                  </p:stCondLst>
                                  <p:childTnLst>
                                    <p:anim calcmode="lin" valueType="num">
                                      <p:cBhvr>
                                        <p:cTn id="52" dur="3000"/>
                                        <p:tgtEl>
                                          <p:spTgt spid="22"/>
                                        </p:tgtEl>
                                        <p:attrNameLst>
                                          <p:attrName>ppt_x</p:attrName>
                                        </p:attrNameLst>
                                      </p:cBhvr>
                                      <p:tavLst>
                                        <p:tav tm="0">
                                          <p:val>
                                            <p:strVal val="ppt_x"/>
                                          </p:val>
                                        </p:tav>
                                        <p:tav tm="100000">
                                          <p:val>
                                            <p:strVal val="ppt_x+ppt_w/2"/>
                                          </p:val>
                                        </p:tav>
                                      </p:tavLst>
                                    </p:anim>
                                    <p:anim calcmode="lin" valueType="num">
                                      <p:cBhvr>
                                        <p:cTn id="53" dur="3000"/>
                                        <p:tgtEl>
                                          <p:spTgt spid="22"/>
                                        </p:tgtEl>
                                        <p:attrNameLst>
                                          <p:attrName>ppt_y</p:attrName>
                                        </p:attrNameLst>
                                      </p:cBhvr>
                                      <p:tavLst>
                                        <p:tav tm="0">
                                          <p:val>
                                            <p:strVal val="ppt_y"/>
                                          </p:val>
                                        </p:tav>
                                        <p:tav tm="100000">
                                          <p:val>
                                            <p:strVal val="ppt_y"/>
                                          </p:val>
                                        </p:tav>
                                      </p:tavLst>
                                    </p:anim>
                                    <p:anim calcmode="lin" valueType="num">
                                      <p:cBhvr>
                                        <p:cTn id="54" dur="3000"/>
                                        <p:tgtEl>
                                          <p:spTgt spid="22"/>
                                        </p:tgtEl>
                                        <p:attrNameLst>
                                          <p:attrName>ppt_w</p:attrName>
                                        </p:attrNameLst>
                                      </p:cBhvr>
                                      <p:tavLst>
                                        <p:tav tm="0">
                                          <p:val>
                                            <p:strVal val="ppt_w"/>
                                          </p:val>
                                        </p:tav>
                                        <p:tav tm="100000">
                                          <p:val>
                                            <p:fltVal val="0"/>
                                          </p:val>
                                        </p:tav>
                                      </p:tavLst>
                                    </p:anim>
                                    <p:anim calcmode="lin" valueType="num">
                                      <p:cBhvr>
                                        <p:cTn id="55" dur="3000"/>
                                        <p:tgtEl>
                                          <p:spTgt spid="22"/>
                                        </p:tgtEl>
                                        <p:attrNameLst>
                                          <p:attrName>ppt_h</p:attrName>
                                        </p:attrNameLst>
                                      </p:cBhvr>
                                      <p:tavLst>
                                        <p:tav tm="0">
                                          <p:val>
                                            <p:strVal val="ppt_h"/>
                                          </p:val>
                                        </p:tav>
                                        <p:tav tm="100000">
                                          <p:val>
                                            <p:strVal val="ppt_h"/>
                                          </p:val>
                                        </p:tav>
                                      </p:tavLst>
                                    </p:anim>
                                    <p:set>
                                      <p:cBhvr>
                                        <p:cTn id="56" dur="1" fill="hold">
                                          <p:stCondLst>
                                            <p:cond delay="2999"/>
                                          </p:stCondLst>
                                        </p:cTn>
                                        <p:tgtEl>
                                          <p:spTgt spid="22"/>
                                        </p:tgtEl>
                                        <p:attrNameLst>
                                          <p:attrName>style.visibility</p:attrName>
                                        </p:attrNameLst>
                                      </p:cBhvr>
                                      <p:to>
                                        <p:strVal val="hidden"/>
                                      </p:to>
                                    </p:set>
                                  </p:childTnLst>
                                </p:cTn>
                              </p:par>
                              <p:par>
                                <p:cTn id="57" presetID="3" presetClass="exit" presetSubtype="10" fill="hold" grpId="2" nodeType="withEffect">
                                  <p:stCondLst>
                                    <p:cond delay="0"/>
                                  </p:stCondLst>
                                  <p:childTnLst>
                                    <p:animEffect transition="out" filter="blinds(horizontal)">
                                      <p:cBhvr>
                                        <p:cTn id="58" dur="3000"/>
                                        <p:tgtEl>
                                          <p:spTgt spid="21"/>
                                        </p:tgtEl>
                                      </p:cBhvr>
                                    </p:animEffect>
                                    <p:set>
                                      <p:cBhvr>
                                        <p:cTn id="59" dur="1" fill="hold">
                                          <p:stCondLst>
                                            <p:cond delay="2999"/>
                                          </p:stCondLst>
                                        </p:cTn>
                                        <p:tgtEl>
                                          <p:spTgt spid="21"/>
                                        </p:tgtEl>
                                        <p:attrNameLst>
                                          <p:attrName>style.visibility</p:attrName>
                                        </p:attrNameLst>
                                      </p:cBhvr>
                                      <p:to>
                                        <p:strVal val="hidden"/>
                                      </p:to>
                                    </p:set>
                                  </p:childTnLst>
                                </p:cTn>
                              </p:par>
                              <p:par>
                                <p:cTn id="60" presetID="3" presetClass="exit" presetSubtype="10" fill="hold" grpId="2" nodeType="withEffect">
                                  <p:stCondLst>
                                    <p:cond delay="0"/>
                                  </p:stCondLst>
                                  <p:childTnLst>
                                    <p:animEffect transition="out" filter="blinds(horizontal)">
                                      <p:cBhvr>
                                        <p:cTn id="61" dur="3000"/>
                                        <p:tgtEl>
                                          <p:spTgt spid="22"/>
                                        </p:tgtEl>
                                      </p:cBhvr>
                                    </p:animEffect>
                                    <p:set>
                                      <p:cBhvr>
                                        <p:cTn id="62" dur="1" fill="hold">
                                          <p:stCondLst>
                                            <p:cond delay="2999"/>
                                          </p:stCondLst>
                                        </p:cTn>
                                        <p:tgtEl>
                                          <p:spTgt spid="22"/>
                                        </p:tgtEl>
                                        <p:attrNameLst>
                                          <p:attrName>style.visibility</p:attrName>
                                        </p:attrNameLst>
                                      </p:cBhvr>
                                      <p:to>
                                        <p:strVal val="hidden"/>
                                      </p:to>
                                    </p:set>
                                  </p:childTnLst>
                                </p:cTn>
                              </p:par>
                              <p:par>
                                <p:cTn id="63" presetID="17" presetClass="entr" presetSubtype="10" fill="hold" nodeType="withEffect">
                                  <p:stCondLst>
                                    <p:cond delay="0"/>
                                  </p:stCondLst>
                                  <p:childTnLst>
                                    <p:set>
                                      <p:cBhvr>
                                        <p:cTn id="64" dur="1" fill="hold">
                                          <p:stCondLst>
                                            <p:cond delay="0"/>
                                          </p:stCondLst>
                                        </p:cTn>
                                        <p:tgtEl>
                                          <p:spTgt spid="4"/>
                                        </p:tgtEl>
                                        <p:attrNameLst>
                                          <p:attrName>style.visibility</p:attrName>
                                        </p:attrNameLst>
                                      </p:cBhvr>
                                      <p:to>
                                        <p:strVal val="visible"/>
                                      </p:to>
                                    </p:set>
                                    <p:anim calcmode="lin" valueType="num">
                                      <p:cBhvr>
                                        <p:cTn id="65" dur="3000" fill="hold"/>
                                        <p:tgtEl>
                                          <p:spTgt spid="4"/>
                                        </p:tgtEl>
                                        <p:attrNameLst>
                                          <p:attrName>ppt_w</p:attrName>
                                        </p:attrNameLst>
                                      </p:cBhvr>
                                      <p:tavLst>
                                        <p:tav tm="0">
                                          <p:val>
                                            <p:fltVal val="0"/>
                                          </p:val>
                                        </p:tav>
                                        <p:tav tm="100000">
                                          <p:val>
                                            <p:strVal val="#ppt_w"/>
                                          </p:val>
                                        </p:tav>
                                      </p:tavLst>
                                    </p:anim>
                                    <p:anim calcmode="lin" valueType="num">
                                      <p:cBhvr>
                                        <p:cTn id="66" dur="3000" fill="hold"/>
                                        <p:tgtEl>
                                          <p:spTgt spid="4"/>
                                        </p:tgtEl>
                                        <p:attrNameLst>
                                          <p:attrName>ppt_h</p:attrName>
                                        </p:attrNameLst>
                                      </p:cBhvr>
                                      <p:tavLst>
                                        <p:tav tm="0">
                                          <p:val>
                                            <p:strVal val="#ppt_h"/>
                                          </p:val>
                                        </p:tav>
                                        <p:tav tm="100000">
                                          <p:val>
                                            <p:strVal val="#ppt_h"/>
                                          </p:val>
                                        </p:tav>
                                      </p:tavLst>
                                    </p:anim>
                                  </p:childTnLst>
                                </p:cTn>
                              </p:par>
                              <p:par>
                                <p:cTn id="67" presetID="3" presetClass="entr" presetSubtype="5" fill="hold" nodeType="withEffect">
                                  <p:stCondLst>
                                    <p:cond delay="0"/>
                                  </p:stCondLst>
                                  <p:childTnLst>
                                    <p:set>
                                      <p:cBhvr>
                                        <p:cTn id="68" dur="1" fill="hold">
                                          <p:stCondLst>
                                            <p:cond delay="0"/>
                                          </p:stCondLst>
                                        </p:cTn>
                                        <p:tgtEl>
                                          <p:spTgt spid="4"/>
                                        </p:tgtEl>
                                        <p:attrNameLst>
                                          <p:attrName>style.visibility</p:attrName>
                                        </p:attrNameLst>
                                      </p:cBhvr>
                                      <p:to>
                                        <p:strVal val="visible"/>
                                      </p:to>
                                    </p:set>
                                    <p:animEffect transition="in" filter="blinds(vertical)">
                                      <p:cBhvr>
                                        <p:cTn id="69" dur="3000"/>
                                        <p:tgtEl>
                                          <p:spTgt spid="4"/>
                                        </p:tgtEl>
                                      </p:cBhvr>
                                    </p:animEffect>
                                  </p:childTnLst>
                                </p:cTn>
                              </p:par>
                              <p:par>
                                <p:cTn id="70" presetID="31" presetClass="entr" presetSubtype="0" fill="hold" nodeType="withEffect">
                                  <p:stCondLst>
                                    <p:cond delay="2500"/>
                                  </p:stCondLst>
                                  <p:iterate type="lt">
                                    <p:tmPct val="5000"/>
                                  </p:iterate>
                                  <p:childTnLst>
                                    <p:set>
                                      <p:cBhvr>
                                        <p:cTn id="71" dur="1" fill="hold">
                                          <p:stCondLst>
                                            <p:cond delay="0"/>
                                          </p:stCondLst>
                                        </p:cTn>
                                        <p:tgtEl>
                                          <p:spTgt spid="80906"/>
                                        </p:tgtEl>
                                        <p:attrNameLst>
                                          <p:attrName>style.visibility</p:attrName>
                                        </p:attrNameLst>
                                      </p:cBhvr>
                                      <p:to>
                                        <p:strVal val="visible"/>
                                      </p:to>
                                    </p:set>
                                    <p:anim calcmode="lin" valueType="num">
                                      <p:cBhvr>
                                        <p:cTn id="72" dur="2000" fill="hold"/>
                                        <p:tgtEl>
                                          <p:spTgt spid="80906"/>
                                        </p:tgtEl>
                                        <p:attrNameLst>
                                          <p:attrName>ppt_w</p:attrName>
                                        </p:attrNameLst>
                                      </p:cBhvr>
                                      <p:tavLst>
                                        <p:tav tm="0">
                                          <p:val>
                                            <p:fltVal val="0"/>
                                          </p:val>
                                        </p:tav>
                                        <p:tav tm="100000">
                                          <p:val>
                                            <p:strVal val="#ppt_w"/>
                                          </p:val>
                                        </p:tav>
                                      </p:tavLst>
                                    </p:anim>
                                    <p:anim calcmode="lin" valueType="num">
                                      <p:cBhvr>
                                        <p:cTn id="73" dur="2000" fill="hold"/>
                                        <p:tgtEl>
                                          <p:spTgt spid="80906"/>
                                        </p:tgtEl>
                                        <p:attrNameLst>
                                          <p:attrName>ppt_h</p:attrName>
                                        </p:attrNameLst>
                                      </p:cBhvr>
                                      <p:tavLst>
                                        <p:tav tm="0">
                                          <p:val>
                                            <p:fltVal val="0"/>
                                          </p:val>
                                        </p:tav>
                                        <p:tav tm="100000">
                                          <p:val>
                                            <p:strVal val="#ppt_h"/>
                                          </p:val>
                                        </p:tav>
                                      </p:tavLst>
                                    </p:anim>
                                    <p:anim calcmode="lin" valueType="num">
                                      <p:cBhvr>
                                        <p:cTn id="74" dur="2000" fill="hold"/>
                                        <p:tgtEl>
                                          <p:spTgt spid="80906"/>
                                        </p:tgtEl>
                                        <p:attrNameLst>
                                          <p:attrName>style.rotation</p:attrName>
                                        </p:attrNameLst>
                                      </p:cBhvr>
                                      <p:tavLst>
                                        <p:tav tm="0">
                                          <p:val>
                                            <p:fltVal val="90"/>
                                          </p:val>
                                        </p:tav>
                                        <p:tav tm="100000">
                                          <p:val>
                                            <p:fltVal val="0"/>
                                          </p:val>
                                        </p:tav>
                                      </p:tavLst>
                                    </p:anim>
                                    <p:animEffect transition="in" filter="fade">
                                      <p:cBhvr>
                                        <p:cTn id="75" dur="2000"/>
                                        <p:tgtEl>
                                          <p:spTgt spid="80906"/>
                                        </p:tgtEl>
                                      </p:cBhvr>
                                    </p:animEffect>
                                  </p:childTnLst>
                                </p:cTn>
                              </p:par>
                              <p:par>
                                <p:cTn id="76" presetID="31" presetClass="entr" presetSubtype="0" fill="hold" nodeType="withEffect">
                                  <p:stCondLst>
                                    <p:cond delay="2500"/>
                                  </p:stCondLst>
                                  <p:iterate type="lt">
                                    <p:tmPct val="5000"/>
                                  </p:iterate>
                                  <p:childTnLst>
                                    <p:set>
                                      <p:cBhvr>
                                        <p:cTn id="77" dur="1" fill="hold">
                                          <p:stCondLst>
                                            <p:cond delay="0"/>
                                          </p:stCondLst>
                                        </p:cTn>
                                        <p:tgtEl>
                                          <p:spTgt spid="80908"/>
                                        </p:tgtEl>
                                        <p:attrNameLst>
                                          <p:attrName>style.visibility</p:attrName>
                                        </p:attrNameLst>
                                      </p:cBhvr>
                                      <p:to>
                                        <p:strVal val="visible"/>
                                      </p:to>
                                    </p:set>
                                    <p:anim calcmode="lin" valueType="num">
                                      <p:cBhvr>
                                        <p:cTn id="78" dur="2000" fill="hold"/>
                                        <p:tgtEl>
                                          <p:spTgt spid="80908"/>
                                        </p:tgtEl>
                                        <p:attrNameLst>
                                          <p:attrName>ppt_w</p:attrName>
                                        </p:attrNameLst>
                                      </p:cBhvr>
                                      <p:tavLst>
                                        <p:tav tm="0">
                                          <p:val>
                                            <p:fltVal val="0"/>
                                          </p:val>
                                        </p:tav>
                                        <p:tav tm="100000">
                                          <p:val>
                                            <p:strVal val="#ppt_w"/>
                                          </p:val>
                                        </p:tav>
                                      </p:tavLst>
                                    </p:anim>
                                    <p:anim calcmode="lin" valueType="num">
                                      <p:cBhvr>
                                        <p:cTn id="79" dur="2000" fill="hold"/>
                                        <p:tgtEl>
                                          <p:spTgt spid="80908"/>
                                        </p:tgtEl>
                                        <p:attrNameLst>
                                          <p:attrName>ppt_h</p:attrName>
                                        </p:attrNameLst>
                                      </p:cBhvr>
                                      <p:tavLst>
                                        <p:tav tm="0">
                                          <p:val>
                                            <p:fltVal val="0"/>
                                          </p:val>
                                        </p:tav>
                                        <p:tav tm="100000">
                                          <p:val>
                                            <p:strVal val="#ppt_h"/>
                                          </p:val>
                                        </p:tav>
                                      </p:tavLst>
                                    </p:anim>
                                    <p:anim calcmode="lin" valueType="num">
                                      <p:cBhvr>
                                        <p:cTn id="80" dur="2000" fill="hold"/>
                                        <p:tgtEl>
                                          <p:spTgt spid="80908"/>
                                        </p:tgtEl>
                                        <p:attrNameLst>
                                          <p:attrName>style.rotation</p:attrName>
                                        </p:attrNameLst>
                                      </p:cBhvr>
                                      <p:tavLst>
                                        <p:tav tm="0">
                                          <p:val>
                                            <p:fltVal val="90"/>
                                          </p:val>
                                        </p:tav>
                                        <p:tav tm="100000">
                                          <p:val>
                                            <p:fltVal val="0"/>
                                          </p:val>
                                        </p:tav>
                                      </p:tavLst>
                                    </p:anim>
                                    <p:animEffect transition="in" filter="fade">
                                      <p:cBhvr>
                                        <p:cTn id="81" dur="2000"/>
                                        <p:tgtEl>
                                          <p:spTgt spid="80908"/>
                                        </p:tgtEl>
                                      </p:cBhvr>
                                    </p:animEffect>
                                  </p:childTnLst>
                                </p:cTn>
                              </p:par>
                              <p:par>
                                <p:cTn id="82" presetID="31" presetClass="entr" presetSubtype="0" fill="hold" nodeType="withEffect">
                                  <p:stCondLst>
                                    <p:cond delay="2500"/>
                                  </p:stCondLst>
                                  <p:iterate type="lt">
                                    <p:tmPct val="5000"/>
                                  </p:iterate>
                                  <p:childTnLst>
                                    <p:set>
                                      <p:cBhvr>
                                        <p:cTn id="83" dur="1" fill="hold">
                                          <p:stCondLst>
                                            <p:cond delay="0"/>
                                          </p:stCondLst>
                                        </p:cTn>
                                        <p:tgtEl>
                                          <p:spTgt spid="80912"/>
                                        </p:tgtEl>
                                        <p:attrNameLst>
                                          <p:attrName>style.visibility</p:attrName>
                                        </p:attrNameLst>
                                      </p:cBhvr>
                                      <p:to>
                                        <p:strVal val="visible"/>
                                      </p:to>
                                    </p:set>
                                    <p:anim calcmode="lin" valueType="num">
                                      <p:cBhvr>
                                        <p:cTn id="84" dur="2000" fill="hold"/>
                                        <p:tgtEl>
                                          <p:spTgt spid="80912"/>
                                        </p:tgtEl>
                                        <p:attrNameLst>
                                          <p:attrName>ppt_w</p:attrName>
                                        </p:attrNameLst>
                                      </p:cBhvr>
                                      <p:tavLst>
                                        <p:tav tm="0">
                                          <p:val>
                                            <p:fltVal val="0"/>
                                          </p:val>
                                        </p:tav>
                                        <p:tav tm="100000">
                                          <p:val>
                                            <p:strVal val="#ppt_w"/>
                                          </p:val>
                                        </p:tav>
                                      </p:tavLst>
                                    </p:anim>
                                    <p:anim calcmode="lin" valueType="num">
                                      <p:cBhvr>
                                        <p:cTn id="85" dur="2000" fill="hold"/>
                                        <p:tgtEl>
                                          <p:spTgt spid="80912"/>
                                        </p:tgtEl>
                                        <p:attrNameLst>
                                          <p:attrName>ppt_h</p:attrName>
                                        </p:attrNameLst>
                                      </p:cBhvr>
                                      <p:tavLst>
                                        <p:tav tm="0">
                                          <p:val>
                                            <p:fltVal val="0"/>
                                          </p:val>
                                        </p:tav>
                                        <p:tav tm="100000">
                                          <p:val>
                                            <p:strVal val="#ppt_h"/>
                                          </p:val>
                                        </p:tav>
                                      </p:tavLst>
                                    </p:anim>
                                    <p:anim calcmode="lin" valueType="num">
                                      <p:cBhvr>
                                        <p:cTn id="86" dur="2000" fill="hold"/>
                                        <p:tgtEl>
                                          <p:spTgt spid="80912"/>
                                        </p:tgtEl>
                                        <p:attrNameLst>
                                          <p:attrName>style.rotation</p:attrName>
                                        </p:attrNameLst>
                                      </p:cBhvr>
                                      <p:tavLst>
                                        <p:tav tm="0">
                                          <p:val>
                                            <p:fltVal val="90"/>
                                          </p:val>
                                        </p:tav>
                                        <p:tav tm="100000">
                                          <p:val>
                                            <p:fltVal val="0"/>
                                          </p:val>
                                        </p:tav>
                                      </p:tavLst>
                                    </p:anim>
                                    <p:animEffect transition="in" filter="fade">
                                      <p:cBhvr>
                                        <p:cTn id="87" dur="2000"/>
                                        <p:tgtEl>
                                          <p:spTgt spid="80912"/>
                                        </p:tgtEl>
                                      </p:cBhvr>
                                    </p:animEffect>
                                  </p:childTnLst>
                                </p:cTn>
                              </p:par>
                              <p:par>
                                <p:cTn id="88" presetID="31" presetClass="entr" presetSubtype="0" fill="hold" nodeType="withEffect">
                                  <p:stCondLst>
                                    <p:cond delay="2500"/>
                                  </p:stCondLst>
                                  <p:iterate type="lt">
                                    <p:tmPct val="5000"/>
                                  </p:iterate>
                                  <p:childTnLst>
                                    <p:set>
                                      <p:cBhvr>
                                        <p:cTn id="89" dur="1" fill="hold">
                                          <p:stCondLst>
                                            <p:cond delay="0"/>
                                          </p:stCondLst>
                                        </p:cTn>
                                        <p:tgtEl>
                                          <p:spTgt spid="80914"/>
                                        </p:tgtEl>
                                        <p:attrNameLst>
                                          <p:attrName>style.visibility</p:attrName>
                                        </p:attrNameLst>
                                      </p:cBhvr>
                                      <p:to>
                                        <p:strVal val="visible"/>
                                      </p:to>
                                    </p:set>
                                    <p:anim calcmode="lin" valueType="num">
                                      <p:cBhvr>
                                        <p:cTn id="90" dur="2000" fill="hold"/>
                                        <p:tgtEl>
                                          <p:spTgt spid="80914"/>
                                        </p:tgtEl>
                                        <p:attrNameLst>
                                          <p:attrName>ppt_w</p:attrName>
                                        </p:attrNameLst>
                                      </p:cBhvr>
                                      <p:tavLst>
                                        <p:tav tm="0">
                                          <p:val>
                                            <p:fltVal val="0"/>
                                          </p:val>
                                        </p:tav>
                                        <p:tav tm="100000">
                                          <p:val>
                                            <p:strVal val="#ppt_w"/>
                                          </p:val>
                                        </p:tav>
                                      </p:tavLst>
                                    </p:anim>
                                    <p:anim calcmode="lin" valueType="num">
                                      <p:cBhvr>
                                        <p:cTn id="91" dur="2000" fill="hold"/>
                                        <p:tgtEl>
                                          <p:spTgt spid="80914"/>
                                        </p:tgtEl>
                                        <p:attrNameLst>
                                          <p:attrName>ppt_h</p:attrName>
                                        </p:attrNameLst>
                                      </p:cBhvr>
                                      <p:tavLst>
                                        <p:tav tm="0">
                                          <p:val>
                                            <p:fltVal val="0"/>
                                          </p:val>
                                        </p:tav>
                                        <p:tav tm="100000">
                                          <p:val>
                                            <p:strVal val="#ppt_h"/>
                                          </p:val>
                                        </p:tav>
                                      </p:tavLst>
                                    </p:anim>
                                    <p:anim calcmode="lin" valueType="num">
                                      <p:cBhvr>
                                        <p:cTn id="92" dur="2000" fill="hold"/>
                                        <p:tgtEl>
                                          <p:spTgt spid="80914"/>
                                        </p:tgtEl>
                                        <p:attrNameLst>
                                          <p:attrName>style.rotation</p:attrName>
                                        </p:attrNameLst>
                                      </p:cBhvr>
                                      <p:tavLst>
                                        <p:tav tm="0">
                                          <p:val>
                                            <p:fltVal val="90"/>
                                          </p:val>
                                        </p:tav>
                                        <p:tav tm="100000">
                                          <p:val>
                                            <p:fltVal val="0"/>
                                          </p:val>
                                        </p:tav>
                                      </p:tavLst>
                                    </p:anim>
                                    <p:animEffect transition="in" filter="fade">
                                      <p:cBhvr>
                                        <p:cTn id="93" dur="2000"/>
                                        <p:tgtEl>
                                          <p:spTgt spid="80914"/>
                                        </p:tgtEl>
                                      </p:cBhvr>
                                    </p:animEffect>
                                  </p:childTnLst>
                                </p:cTn>
                              </p:par>
                              <p:par>
                                <p:cTn id="94" presetID="31" presetClass="entr" presetSubtype="0" fill="hold" nodeType="withEffect">
                                  <p:stCondLst>
                                    <p:cond delay="2500"/>
                                  </p:stCondLst>
                                  <p:iterate type="lt">
                                    <p:tmPct val="5000"/>
                                  </p:iterate>
                                  <p:childTnLst>
                                    <p:set>
                                      <p:cBhvr>
                                        <p:cTn id="95" dur="1" fill="hold">
                                          <p:stCondLst>
                                            <p:cond delay="0"/>
                                          </p:stCondLst>
                                        </p:cTn>
                                        <p:tgtEl>
                                          <p:spTgt spid="80916"/>
                                        </p:tgtEl>
                                        <p:attrNameLst>
                                          <p:attrName>style.visibility</p:attrName>
                                        </p:attrNameLst>
                                      </p:cBhvr>
                                      <p:to>
                                        <p:strVal val="visible"/>
                                      </p:to>
                                    </p:set>
                                    <p:anim calcmode="lin" valueType="num">
                                      <p:cBhvr>
                                        <p:cTn id="96" dur="2000" fill="hold"/>
                                        <p:tgtEl>
                                          <p:spTgt spid="80916"/>
                                        </p:tgtEl>
                                        <p:attrNameLst>
                                          <p:attrName>ppt_w</p:attrName>
                                        </p:attrNameLst>
                                      </p:cBhvr>
                                      <p:tavLst>
                                        <p:tav tm="0">
                                          <p:val>
                                            <p:fltVal val="0"/>
                                          </p:val>
                                        </p:tav>
                                        <p:tav tm="100000">
                                          <p:val>
                                            <p:strVal val="#ppt_w"/>
                                          </p:val>
                                        </p:tav>
                                      </p:tavLst>
                                    </p:anim>
                                    <p:anim calcmode="lin" valueType="num">
                                      <p:cBhvr>
                                        <p:cTn id="97" dur="2000" fill="hold"/>
                                        <p:tgtEl>
                                          <p:spTgt spid="80916"/>
                                        </p:tgtEl>
                                        <p:attrNameLst>
                                          <p:attrName>ppt_h</p:attrName>
                                        </p:attrNameLst>
                                      </p:cBhvr>
                                      <p:tavLst>
                                        <p:tav tm="0">
                                          <p:val>
                                            <p:fltVal val="0"/>
                                          </p:val>
                                        </p:tav>
                                        <p:tav tm="100000">
                                          <p:val>
                                            <p:strVal val="#ppt_h"/>
                                          </p:val>
                                        </p:tav>
                                      </p:tavLst>
                                    </p:anim>
                                    <p:anim calcmode="lin" valueType="num">
                                      <p:cBhvr>
                                        <p:cTn id="98" dur="2000" fill="hold"/>
                                        <p:tgtEl>
                                          <p:spTgt spid="80916"/>
                                        </p:tgtEl>
                                        <p:attrNameLst>
                                          <p:attrName>style.rotation</p:attrName>
                                        </p:attrNameLst>
                                      </p:cBhvr>
                                      <p:tavLst>
                                        <p:tav tm="0">
                                          <p:val>
                                            <p:fltVal val="90"/>
                                          </p:val>
                                        </p:tav>
                                        <p:tav tm="100000">
                                          <p:val>
                                            <p:fltVal val="0"/>
                                          </p:val>
                                        </p:tav>
                                      </p:tavLst>
                                    </p:anim>
                                    <p:animEffect transition="in" filter="fade">
                                      <p:cBhvr>
                                        <p:cTn id="99" dur="2000"/>
                                        <p:tgtEl>
                                          <p:spTgt spid="80916"/>
                                        </p:tgtEl>
                                      </p:cBhvr>
                                    </p:animEffect>
                                  </p:childTnLst>
                                </p:cTn>
                              </p:par>
                            </p:childTnLst>
                          </p:cTn>
                        </p:par>
                        <p:par>
                          <p:cTn id="100" fill="hold">
                            <p:stCondLst>
                              <p:cond delay="7500"/>
                            </p:stCondLst>
                            <p:childTnLst>
                              <p:par>
                                <p:cTn id="101" presetID="29" presetClass="entr" presetSubtype="0" fill="hold" grpId="0" nodeType="afterEffect">
                                  <p:stCondLst>
                                    <p:cond delay="0"/>
                                  </p:stCondLst>
                                  <p:childTnLst>
                                    <p:set>
                                      <p:cBhvr>
                                        <p:cTn id="102" dur="1" fill="hold">
                                          <p:stCondLst>
                                            <p:cond delay="0"/>
                                          </p:stCondLst>
                                        </p:cTn>
                                        <p:tgtEl>
                                          <p:spTgt spid="18"/>
                                        </p:tgtEl>
                                        <p:attrNameLst>
                                          <p:attrName>style.visibility</p:attrName>
                                        </p:attrNameLst>
                                      </p:cBhvr>
                                      <p:to>
                                        <p:strVal val="visible"/>
                                      </p:to>
                                    </p:set>
                                    <p:anim calcmode="lin" valueType="num">
                                      <p:cBhvr>
                                        <p:cTn id="103" dur="2000" fill="hold"/>
                                        <p:tgtEl>
                                          <p:spTgt spid="18"/>
                                        </p:tgtEl>
                                        <p:attrNameLst>
                                          <p:attrName>ppt_x</p:attrName>
                                        </p:attrNameLst>
                                      </p:cBhvr>
                                      <p:tavLst>
                                        <p:tav tm="0">
                                          <p:val>
                                            <p:strVal val="#ppt_x-.2"/>
                                          </p:val>
                                        </p:tav>
                                        <p:tav tm="100000">
                                          <p:val>
                                            <p:strVal val="#ppt_x"/>
                                          </p:val>
                                        </p:tav>
                                      </p:tavLst>
                                    </p:anim>
                                    <p:anim calcmode="lin" valueType="num">
                                      <p:cBhvr>
                                        <p:cTn id="104" dur="2000" fill="hold"/>
                                        <p:tgtEl>
                                          <p:spTgt spid="18"/>
                                        </p:tgtEl>
                                        <p:attrNameLst>
                                          <p:attrName>ppt_y</p:attrName>
                                        </p:attrNameLst>
                                      </p:cBhvr>
                                      <p:tavLst>
                                        <p:tav tm="0">
                                          <p:val>
                                            <p:strVal val="#ppt_y"/>
                                          </p:val>
                                        </p:tav>
                                        <p:tav tm="100000">
                                          <p:val>
                                            <p:strVal val="#ppt_y"/>
                                          </p:val>
                                        </p:tav>
                                      </p:tavLst>
                                    </p:anim>
                                    <p:animEffect transition="in" filter="wipe(right)" prLst="gradientSize: 0.1">
                                      <p:cBhvr>
                                        <p:cTn id="105"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9" grpId="1" animBg="1"/>
      <p:bldP spid="20" grpId="0" animBg="1"/>
      <p:bldP spid="20" grpId="1" animBg="1"/>
      <p:bldP spid="21" grpId="0" animBg="1"/>
      <p:bldP spid="21" grpId="1" animBg="1"/>
      <p:bldP spid="21" grpId="2" animBg="1"/>
      <p:bldP spid="22" grpId="0" animBg="1"/>
      <p:bldP spid="22" grpId="1" animBg="1"/>
      <p:bldP spid="22" grpId="2" animBg="1"/>
      <p:bldP spid="1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28).jpg"/>
          <p:cNvPicPr>
            <a:picLocks noChangeAspect="1"/>
          </p:cNvPicPr>
          <p:nvPr/>
        </p:nvPicPr>
        <p:blipFill>
          <a:blip r:embed="rId2"/>
          <a:stretch>
            <a:fillRect/>
          </a:stretch>
        </p:blipFill>
        <p:spPr>
          <a:xfrm>
            <a:off x="-1" y="0"/>
            <a:ext cx="9161859" cy="6858000"/>
          </a:xfrm>
          <a:prstGeom prst="rect">
            <a:avLst/>
          </a:prstGeom>
        </p:spPr>
      </p:pic>
      <p:sp>
        <p:nvSpPr>
          <p:cNvPr id="5" name="4 Rectángulo"/>
          <p:cNvSpPr/>
          <p:nvPr/>
        </p:nvSpPr>
        <p:spPr>
          <a:xfrm>
            <a:off x="0" y="0"/>
            <a:ext cx="9144000" cy="6858000"/>
          </a:xfrm>
          <a:prstGeom prst="rect">
            <a:avLst/>
          </a:prstGeom>
          <a:solidFill>
            <a:schemeClr val="accent6">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4" presetClass="exit" presetSubtype="32" fill="hold" grpId="1" nodeType="withEffect">
                                  <p:stCondLst>
                                    <p:cond delay="0"/>
                                  </p:stCondLst>
                                  <p:childTnLst>
                                    <p:animEffect transition="out" filter="box(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3"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571472" y="571480"/>
            <a:ext cx="8001056" cy="5715040"/>
          </a:xfrm>
          <a:prstGeom prst="rect">
            <a:avLst/>
          </a:prstGeom>
          <a:solidFill>
            <a:schemeClr val="tx2">
              <a:lumMod val="25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8732"/>
            </a:avLst>
          </a:prstGeom>
          <a:blipFill dpi="0" rotWithShape="1">
            <a:blip r:embed="rId2"/>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857224" y="1285860"/>
            <a:ext cx="7286675" cy="4093428"/>
          </a:xfrm>
          <a:prstGeom prst="rect">
            <a:avLst/>
          </a:prstGeom>
          <a:noFill/>
        </p:spPr>
        <p:txBody>
          <a:bodyPr wrap="square" rtlCol="0">
            <a:spAutoFit/>
          </a:bodyPr>
          <a:lstStyle/>
          <a:p>
            <a:r>
              <a:rPr lang="es-ES" sz="2000" b="1" dirty="0" smtClean="0">
                <a:solidFill>
                  <a:srgbClr val="FFFF00"/>
                </a:solidFill>
                <a:effectLst>
                  <a:outerShdw blurRad="38100" dist="38100" dir="2700000" algn="tl">
                    <a:srgbClr val="000000">
                      <a:alpha val="43137"/>
                    </a:srgbClr>
                  </a:outerShdw>
                </a:effectLst>
                <a:latin typeface="Agency FB" pitchFamily="34" charset="0"/>
              </a:rPr>
              <a:t>Cusco</a:t>
            </a:r>
            <a:r>
              <a:rPr lang="es-ES" sz="2000" dirty="0" smtClean="0">
                <a:solidFill>
                  <a:srgbClr val="FFFF00"/>
                </a:solidFill>
                <a:effectLst>
                  <a:outerShdw blurRad="38100" dist="38100" dir="2700000" algn="tl">
                    <a:srgbClr val="000000">
                      <a:alpha val="43137"/>
                    </a:srgbClr>
                  </a:outerShdw>
                </a:effectLst>
                <a:latin typeface="Agency FB" pitchFamily="34" charset="0"/>
              </a:rPr>
              <a:t> principal destino turístico del Perú y uno de los más importantes del mundo, ofrece a sus visitantes, de una manera única y espectacular un rico legado histórico y monumental, ubicado en un territorio de montañas y valles multicolores, de selvas y bosques exuberantes, de hermosas lagunas y ríos torrentosos. El departamento del Cusco es considerado Patrimonio Cultural de la Humanidad y su principal atracción El Santuario Natural y Ciudadela de Machu Picchu, declarada una de las nuevas siete maravillas </a:t>
            </a:r>
            <a:r>
              <a:rPr lang="es-ES" sz="2000" dirty="0" smtClean="0">
                <a:solidFill>
                  <a:srgbClr val="FFFF00"/>
                </a:solidFill>
                <a:effectLst>
                  <a:outerShdw blurRad="38100" dist="38100" dir="2700000" algn="tl">
                    <a:srgbClr val="000000">
                      <a:alpha val="43137"/>
                    </a:srgbClr>
                  </a:outerShdw>
                </a:effectLst>
                <a:latin typeface="Agency FB" pitchFamily="34" charset="0"/>
              </a:rPr>
              <a:t>del mundo .</a:t>
            </a:r>
            <a:endParaRPr lang="es-ES" sz="2000" dirty="0" smtClean="0">
              <a:solidFill>
                <a:srgbClr val="FFFF00"/>
              </a:solidFill>
              <a:effectLst>
                <a:outerShdw blurRad="38100" dist="38100" dir="2700000" algn="tl">
                  <a:srgbClr val="000000">
                    <a:alpha val="43137"/>
                  </a:srgbClr>
                </a:outerShdw>
              </a:effectLst>
              <a:latin typeface="Agency FB" pitchFamily="34" charset="0"/>
            </a:endParaRPr>
          </a:p>
          <a:p>
            <a:r>
              <a:rPr lang="es-ES" sz="2000" b="1" dirty="0" smtClean="0">
                <a:solidFill>
                  <a:srgbClr val="FFFF00"/>
                </a:solidFill>
                <a:effectLst>
                  <a:outerShdw blurRad="38100" dist="38100" dir="2700000" algn="tl">
                    <a:srgbClr val="000000">
                      <a:alpha val="43137"/>
                    </a:srgbClr>
                  </a:outerShdw>
                </a:effectLst>
                <a:latin typeface="Agency FB" pitchFamily="34" charset="0"/>
              </a:rPr>
              <a:t>Cusco</a:t>
            </a:r>
            <a:r>
              <a:rPr lang="es-ES" sz="2000" dirty="0" smtClean="0">
                <a:solidFill>
                  <a:srgbClr val="FFFF00"/>
                </a:solidFill>
                <a:effectLst>
                  <a:outerShdw blurRad="38100" dist="38100" dir="2700000" algn="tl">
                    <a:srgbClr val="000000">
                      <a:alpha val="43137"/>
                    </a:srgbClr>
                  </a:outerShdw>
                </a:effectLst>
                <a:latin typeface="Agency FB" pitchFamily="34" charset="0"/>
              </a:rPr>
              <a:t> ofrece al viajero disfrutar de la emoción del turismo al aire libre, en un entorno de bellos paisajes, deslumbrarse con los testimonios de la arquitectura incaica, admirar la riqueza artística de las iglesias coloniales,  sobrecogerse con el penetrante  sonido de los pututos o caracolas sagradas, disfrutar del amanecer más bello del mundo en las alturas de tres cruces, sentir y vivir las culturas vivas en las comunidades cusqueñas  o experimentar del sabor y el aroma de una sabrosa  comida  local</a:t>
            </a:r>
            <a:endParaRPr lang="es-ES" sz="2000" dirty="0">
              <a:solidFill>
                <a:srgbClr val="FFFF00"/>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5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96414026_img_66662.jpg"/>
          <p:cNvPicPr>
            <a:picLocks noChangeAspect="1"/>
          </p:cNvPicPr>
          <p:nvPr/>
        </p:nvPicPr>
        <p:blipFill>
          <a:blip r:embed="rId2"/>
          <a:stretch>
            <a:fillRect/>
          </a:stretch>
        </p:blipFill>
        <p:spPr>
          <a:xfrm>
            <a:off x="0" y="16662"/>
            <a:ext cx="9144000" cy="6824676"/>
          </a:xfrm>
          <a:prstGeom prst="rect">
            <a:avLst/>
          </a:prstGeom>
        </p:spPr>
      </p:pic>
      <p:sp>
        <p:nvSpPr>
          <p:cNvPr id="5" name="4 Rectángulo"/>
          <p:cNvSpPr/>
          <p:nvPr/>
        </p:nvSpPr>
        <p:spPr>
          <a:xfrm>
            <a:off x="0" y="0"/>
            <a:ext cx="9144000" cy="6858000"/>
          </a:xfrm>
          <a:prstGeom prst="rect">
            <a:avLst/>
          </a:prstGeom>
          <a:solidFill>
            <a:schemeClr val="tx2">
              <a:lumMod val="2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6" presetClass="exit" presetSubtype="42" fill="hold" grpId="1" nodeType="withEffect">
                                  <p:stCondLst>
                                    <p:cond delay="0"/>
                                  </p:stCondLst>
                                  <p:childTnLst>
                                    <p:animEffect transition="out" filter="barn(outHorizont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3).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32" fill="hold" grpId="1"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571472" y="571480"/>
            <a:ext cx="8001056" cy="5643602"/>
          </a:xfrm>
          <a:prstGeom prst="rect">
            <a:avLst/>
          </a:prstGeom>
          <a:solidFill>
            <a:schemeClr val="tx2">
              <a:lumMod val="25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8732"/>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857224" y="1071546"/>
            <a:ext cx="7286675" cy="4985980"/>
          </a:xfrm>
          <a:prstGeom prst="rect">
            <a:avLst/>
          </a:prstGeom>
          <a:noFill/>
        </p:spPr>
        <p:txBody>
          <a:bodyPr wrap="square" rtlCol="0">
            <a:spAutoFit/>
          </a:bodyPr>
          <a:lstStyle/>
          <a:p>
            <a:r>
              <a:rPr lang="es-ES" sz="2000" b="1" dirty="0" smtClean="0">
                <a:solidFill>
                  <a:srgbClr val="FFFF00"/>
                </a:solidFill>
                <a:effectLst>
                  <a:outerShdw blurRad="38100" dist="38100" dir="2700000" algn="tl">
                    <a:srgbClr val="000000">
                      <a:alpha val="43137"/>
                    </a:srgbClr>
                  </a:outerShdw>
                </a:effectLst>
                <a:latin typeface="Agency FB" pitchFamily="34" charset="0"/>
              </a:rPr>
              <a:t>Cusco</a:t>
            </a:r>
            <a:r>
              <a:rPr lang="es-ES" sz="2000" dirty="0" smtClean="0">
                <a:solidFill>
                  <a:srgbClr val="FFFF00"/>
                </a:solidFill>
                <a:effectLst>
                  <a:outerShdw blurRad="38100" dist="38100" dir="2700000" algn="tl">
                    <a:srgbClr val="000000">
                      <a:alpha val="43137"/>
                    </a:srgbClr>
                  </a:outerShdw>
                </a:effectLst>
                <a:latin typeface="Agency FB" pitchFamily="34" charset="0"/>
              </a:rPr>
              <a:t>, mítica capital del Imperio Incaico, conserva orgullosa sus paredes y muros de piedra, que evocan la grandeza de los hijos del sol. Ciudad pletórica de monumentos y reliquias históricas, de mitos y leyendas, que parecen renacer cada vez que uno recorre sus centenarias calles. Llegar a la ciudad del Cusco, caminar por sus calles y disfrutar sus paisajes es transportarse directamente al pasado, su atmósfera origina en quienes la respiran vivencias de profunda fascinación. </a:t>
            </a:r>
          </a:p>
          <a:p>
            <a:endParaRPr lang="es-ES" sz="2000" b="1" dirty="0" smtClean="0">
              <a:solidFill>
                <a:srgbClr val="FFFF00"/>
              </a:solidFill>
              <a:effectLst>
                <a:outerShdw blurRad="38100" dist="38100" dir="2700000" algn="tl">
                  <a:srgbClr val="000000">
                    <a:alpha val="43137"/>
                  </a:srgbClr>
                </a:outerShdw>
              </a:effectLst>
              <a:latin typeface="Agency FB" pitchFamily="34" charset="0"/>
            </a:endParaRPr>
          </a:p>
          <a:p>
            <a:r>
              <a:rPr lang="es-ES" sz="2000" b="1" dirty="0" smtClean="0">
                <a:solidFill>
                  <a:srgbClr val="FFFF00"/>
                </a:solidFill>
                <a:effectLst>
                  <a:outerShdw blurRad="38100" dist="38100" dir="2700000" algn="tl">
                    <a:srgbClr val="000000">
                      <a:alpha val="43137"/>
                    </a:srgbClr>
                  </a:outerShdw>
                </a:effectLst>
                <a:latin typeface="Agency FB" pitchFamily="34" charset="0"/>
              </a:rPr>
              <a:t>Ubicación de Cusco:</a:t>
            </a:r>
            <a:endParaRPr lang="es-ES" sz="2000" dirty="0" smtClean="0">
              <a:solidFill>
                <a:srgbClr val="FFFF00"/>
              </a:solidFill>
              <a:effectLst>
                <a:outerShdw blurRad="38100" dist="38100" dir="2700000" algn="tl">
                  <a:srgbClr val="000000">
                    <a:alpha val="43137"/>
                  </a:srgbClr>
                </a:outerShdw>
              </a:effectLst>
              <a:latin typeface="Agency FB" pitchFamily="34" charset="0"/>
            </a:endParaRPr>
          </a:p>
          <a:p>
            <a:r>
              <a:rPr lang="es-ES" sz="2000" b="1" dirty="0" smtClean="0">
                <a:solidFill>
                  <a:srgbClr val="FFFF00"/>
                </a:solidFill>
                <a:effectLst>
                  <a:outerShdw blurRad="38100" dist="38100" dir="2700000" algn="tl">
                    <a:srgbClr val="000000">
                      <a:alpha val="43137"/>
                    </a:srgbClr>
                  </a:outerShdw>
                </a:effectLst>
                <a:latin typeface="Agency FB" pitchFamily="34" charset="0"/>
              </a:rPr>
              <a:t>Cusco</a:t>
            </a:r>
            <a:r>
              <a:rPr lang="es-ES" sz="2000" dirty="0" smtClean="0">
                <a:solidFill>
                  <a:srgbClr val="FFFF00"/>
                </a:solidFill>
                <a:effectLst>
                  <a:outerShdw blurRad="38100" dist="38100" dir="2700000" algn="tl">
                    <a:srgbClr val="000000">
                      <a:alpha val="43137"/>
                    </a:srgbClr>
                  </a:outerShdw>
                </a:effectLst>
                <a:latin typeface="Agency FB" pitchFamily="34" charset="0"/>
              </a:rPr>
              <a:t> se encuentra en un fértil valle, bañado por las aguas de los ríos Huatanay (afluente del Vilcanota) y </a:t>
            </a:r>
            <a:r>
              <a:rPr lang="es-ES" sz="2000" dirty="0" err="1" smtClean="0">
                <a:solidFill>
                  <a:srgbClr val="FFFF00"/>
                </a:solidFill>
                <a:effectLst>
                  <a:outerShdw blurRad="38100" dist="38100" dir="2700000" algn="tl">
                    <a:srgbClr val="000000">
                      <a:alpha val="43137"/>
                    </a:srgbClr>
                  </a:outerShdw>
                </a:effectLst>
                <a:latin typeface="Agency FB" pitchFamily="34" charset="0"/>
              </a:rPr>
              <a:t>Tullumayo</a:t>
            </a:r>
            <a:r>
              <a:rPr lang="es-ES" sz="2000" dirty="0" smtClean="0">
                <a:solidFill>
                  <a:srgbClr val="FFFF00"/>
                </a:solidFill>
                <a:effectLst>
                  <a:outerShdw blurRad="38100" dist="38100" dir="2700000" algn="tl">
                    <a:srgbClr val="000000">
                      <a:alpha val="43137"/>
                    </a:srgbClr>
                  </a:outerShdw>
                </a:effectLst>
                <a:latin typeface="Agency FB" pitchFamily="34" charset="0"/>
              </a:rPr>
              <a:t>, en los andes surorientales del Perú, a 3,360 m.s.n.m. El departamento del Cusco se encuentra dividido en 13 provincias: </a:t>
            </a:r>
            <a:r>
              <a:rPr lang="es-ES" sz="2000" dirty="0" err="1" smtClean="0">
                <a:solidFill>
                  <a:srgbClr val="FFFF00"/>
                </a:solidFill>
                <a:effectLst>
                  <a:outerShdw blurRad="38100" dist="38100" dir="2700000" algn="tl">
                    <a:srgbClr val="000000">
                      <a:alpha val="43137"/>
                    </a:srgbClr>
                  </a:outerShdw>
                </a:effectLst>
                <a:latin typeface="Agency FB" pitchFamily="34" charset="0"/>
              </a:rPr>
              <a:t>Acomayo</a:t>
            </a:r>
            <a:r>
              <a:rPr lang="es-ES" sz="2000" dirty="0" smtClean="0">
                <a:solidFill>
                  <a:srgbClr val="FFFF00"/>
                </a:solidFill>
                <a:effectLst>
                  <a:outerShdw blurRad="38100" dist="38100" dir="2700000" algn="tl">
                    <a:srgbClr val="000000">
                      <a:alpha val="43137"/>
                    </a:srgbClr>
                  </a:outerShdw>
                </a:effectLst>
                <a:latin typeface="Agency FB" pitchFamily="34" charset="0"/>
              </a:rPr>
              <a:t>, Anta, Calca, Canas, </a:t>
            </a:r>
            <a:r>
              <a:rPr lang="es-ES" sz="2000" dirty="0" err="1" smtClean="0">
                <a:solidFill>
                  <a:srgbClr val="FFFF00"/>
                </a:solidFill>
                <a:effectLst>
                  <a:outerShdw blurRad="38100" dist="38100" dir="2700000" algn="tl">
                    <a:srgbClr val="000000">
                      <a:alpha val="43137"/>
                    </a:srgbClr>
                  </a:outerShdw>
                </a:effectLst>
                <a:latin typeface="Agency FB" pitchFamily="34" charset="0"/>
              </a:rPr>
              <a:t>Canchis</a:t>
            </a:r>
            <a:r>
              <a:rPr lang="es-ES" sz="2000" dirty="0" smtClean="0">
                <a:solidFill>
                  <a:srgbClr val="FFFF00"/>
                </a:solidFill>
                <a:effectLst>
                  <a:outerShdw blurRad="38100" dist="38100" dir="2700000" algn="tl">
                    <a:srgbClr val="000000">
                      <a:alpha val="43137"/>
                    </a:srgbClr>
                  </a:outerShdw>
                </a:effectLst>
                <a:latin typeface="Agency FB" pitchFamily="34" charset="0"/>
              </a:rPr>
              <a:t>, </a:t>
            </a:r>
            <a:r>
              <a:rPr lang="es-ES" sz="2000" dirty="0" err="1" smtClean="0">
                <a:solidFill>
                  <a:srgbClr val="FFFF00"/>
                </a:solidFill>
                <a:effectLst>
                  <a:outerShdw blurRad="38100" dist="38100" dir="2700000" algn="tl">
                    <a:srgbClr val="000000">
                      <a:alpha val="43137"/>
                    </a:srgbClr>
                  </a:outerShdw>
                </a:effectLst>
                <a:latin typeface="Agency FB" pitchFamily="34" charset="0"/>
              </a:rPr>
              <a:t>Chumbivilcas</a:t>
            </a:r>
            <a:r>
              <a:rPr lang="es-ES" sz="2000" dirty="0" smtClean="0">
                <a:solidFill>
                  <a:srgbClr val="FFFF00"/>
                </a:solidFill>
                <a:effectLst>
                  <a:outerShdw blurRad="38100" dist="38100" dir="2700000" algn="tl">
                    <a:srgbClr val="000000">
                      <a:alpha val="43137"/>
                    </a:srgbClr>
                  </a:outerShdw>
                </a:effectLst>
                <a:latin typeface="Agency FB" pitchFamily="34" charset="0"/>
              </a:rPr>
              <a:t>, Cusco, Espinar, La Convención, Paruro, </a:t>
            </a:r>
            <a:r>
              <a:rPr lang="es-ES" sz="2000" dirty="0" err="1" smtClean="0">
                <a:solidFill>
                  <a:srgbClr val="FFFF00"/>
                </a:solidFill>
                <a:effectLst>
                  <a:outerShdw blurRad="38100" dist="38100" dir="2700000" algn="tl">
                    <a:srgbClr val="000000">
                      <a:alpha val="43137"/>
                    </a:srgbClr>
                  </a:outerShdw>
                </a:effectLst>
                <a:latin typeface="Agency FB" pitchFamily="34" charset="0"/>
              </a:rPr>
              <a:t>Paucartambo</a:t>
            </a:r>
            <a:r>
              <a:rPr lang="es-ES" sz="2000" dirty="0" smtClean="0">
                <a:solidFill>
                  <a:srgbClr val="FFFF00"/>
                </a:solidFill>
                <a:effectLst>
                  <a:outerShdw blurRad="38100" dist="38100" dir="2700000" algn="tl">
                    <a:srgbClr val="000000">
                      <a:alpha val="43137"/>
                    </a:srgbClr>
                  </a:outerShdw>
                </a:effectLst>
                <a:latin typeface="Agency FB" pitchFamily="34" charset="0"/>
              </a:rPr>
              <a:t>, </a:t>
            </a:r>
            <a:r>
              <a:rPr lang="es-ES" sz="2000" dirty="0" err="1" smtClean="0">
                <a:solidFill>
                  <a:srgbClr val="FFFF00"/>
                </a:solidFill>
                <a:effectLst>
                  <a:outerShdw blurRad="38100" dist="38100" dir="2700000" algn="tl">
                    <a:srgbClr val="000000">
                      <a:alpha val="43137"/>
                    </a:srgbClr>
                  </a:outerShdw>
                </a:effectLst>
                <a:latin typeface="Agency FB" pitchFamily="34" charset="0"/>
              </a:rPr>
              <a:t>Quispicanchi</a:t>
            </a:r>
            <a:r>
              <a:rPr lang="es-ES" sz="2000" dirty="0" smtClean="0">
                <a:solidFill>
                  <a:srgbClr val="FFFF00"/>
                </a:solidFill>
                <a:effectLst>
                  <a:outerShdw blurRad="38100" dist="38100" dir="2700000" algn="tl">
                    <a:srgbClr val="000000">
                      <a:alpha val="43137"/>
                    </a:srgbClr>
                  </a:outerShdw>
                </a:effectLst>
                <a:latin typeface="Agency FB" pitchFamily="34" charset="0"/>
              </a:rPr>
              <a:t>, y Urubamba. La ciudad del Cusco está dividida en 8 distritos: </a:t>
            </a:r>
            <a:r>
              <a:rPr lang="es-ES" sz="2000" dirty="0" err="1" smtClean="0">
                <a:solidFill>
                  <a:srgbClr val="FFFF00"/>
                </a:solidFill>
                <a:effectLst>
                  <a:outerShdw blurRad="38100" dist="38100" dir="2700000" algn="tl">
                    <a:srgbClr val="000000">
                      <a:alpha val="43137"/>
                    </a:srgbClr>
                  </a:outerShdw>
                </a:effectLst>
                <a:latin typeface="Agency FB" pitchFamily="34" charset="0"/>
              </a:rPr>
              <a:t>Ccorca</a:t>
            </a:r>
            <a:r>
              <a:rPr lang="es-ES" sz="2000" dirty="0" smtClean="0">
                <a:solidFill>
                  <a:srgbClr val="FFFF00"/>
                </a:solidFill>
                <a:effectLst>
                  <a:outerShdw blurRad="38100" dist="38100" dir="2700000" algn="tl">
                    <a:srgbClr val="000000">
                      <a:alpha val="43137"/>
                    </a:srgbClr>
                  </a:outerShdw>
                </a:effectLst>
                <a:latin typeface="Agency FB" pitchFamily="34" charset="0"/>
              </a:rPr>
              <a:t>, Cusco, </a:t>
            </a:r>
            <a:r>
              <a:rPr lang="es-ES" sz="2000" dirty="0" err="1" smtClean="0">
                <a:solidFill>
                  <a:srgbClr val="FFFF00"/>
                </a:solidFill>
                <a:effectLst>
                  <a:outerShdw blurRad="38100" dist="38100" dir="2700000" algn="tl">
                    <a:srgbClr val="000000">
                      <a:alpha val="43137"/>
                    </a:srgbClr>
                  </a:outerShdw>
                </a:effectLst>
                <a:latin typeface="Agency FB" pitchFamily="34" charset="0"/>
              </a:rPr>
              <a:t>Poroy</a:t>
            </a:r>
            <a:r>
              <a:rPr lang="es-ES" sz="2000" dirty="0" smtClean="0">
                <a:solidFill>
                  <a:srgbClr val="FFFF00"/>
                </a:solidFill>
                <a:effectLst>
                  <a:outerShdw blurRad="38100" dist="38100" dir="2700000" algn="tl">
                    <a:srgbClr val="000000">
                      <a:alpha val="43137"/>
                    </a:srgbClr>
                  </a:outerShdw>
                </a:effectLst>
                <a:latin typeface="Agency FB" pitchFamily="34" charset="0"/>
              </a:rPr>
              <a:t>, San Jerónimo, San Sebastián, Santiago, </a:t>
            </a:r>
            <a:r>
              <a:rPr lang="es-ES" sz="2000" dirty="0" err="1" smtClean="0">
                <a:solidFill>
                  <a:srgbClr val="FFFF00"/>
                </a:solidFill>
                <a:effectLst>
                  <a:outerShdw blurRad="38100" dist="38100" dir="2700000" algn="tl">
                    <a:srgbClr val="000000">
                      <a:alpha val="43137"/>
                    </a:srgbClr>
                  </a:outerShdw>
                </a:effectLst>
                <a:latin typeface="Agency FB" pitchFamily="34" charset="0"/>
              </a:rPr>
              <a:t>Saylla</a:t>
            </a:r>
            <a:r>
              <a:rPr lang="es-ES" sz="2000" dirty="0" smtClean="0">
                <a:solidFill>
                  <a:srgbClr val="FFFF00"/>
                </a:solidFill>
                <a:effectLst>
                  <a:outerShdw blurRad="38100" dist="38100" dir="2700000" algn="tl">
                    <a:srgbClr val="000000">
                      <a:alpha val="43137"/>
                    </a:srgbClr>
                  </a:outerShdw>
                </a:effectLst>
                <a:latin typeface="Agency FB" pitchFamily="34" charset="0"/>
              </a:rPr>
              <a:t>, y </a:t>
            </a:r>
            <a:r>
              <a:rPr lang="es-ES" sz="2000" dirty="0" err="1" smtClean="0">
                <a:solidFill>
                  <a:srgbClr val="FFFF00"/>
                </a:solidFill>
                <a:effectLst>
                  <a:outerShdw blurRad="38100" dist="38100" dir="2700000" algn="tl">
                    <a:srgbClr val="000000">
                      <a:alpha val="43137"/>
                    </a:srgbClr>
                  </a:outerShdw>
                </a:effectLst>
                <a:latin typeface="Agency FB" pitchFamily="34" charset="0"/>
              </a:rPr>
              <a:t>Wanchaq</a:t>
            </a:r>
            <a:r>
              <a:rPr lang="es-ES" sz="2000" dirty="0" smtClean="0">
                <a:solidFill>
                  <a:srgbClr val="FFFF00"/>
                </a:solidFill>
                <a:effectLst>
                  <a:outerShdw blurRad="38100" dist="38100" dir="2700000" algn="tl">
                    <a:srgbClr val="000000">
                      <a:alpha val="43137"/>
                    </a:srgbClr>
                  </a:outerShdw>
                </a:effectLst>
                <a:latin typeface="Agency FB" pitchFamily="34" charset="0"/>
              </a:rPr>
              <a:t>.</a:t>
            </a:r>
          </a:p>
          <a:p>
            <a:endParaRPr lang="es-ES" sz="2000" dirty="0">
              <a:solidFill>
                <a:srgbClr val="FFFF00"/>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50).jpg"/>
          <p:cNvPicPr>
            <a:picLocks noChangeAspect="1"/>
          </p:cNvPicPr>
          <p:nvPr/>
        </p:nvPicPr>
        <p:blipFill>
          <a:blip r:embed="rId2"/>
          <a:stretch>
            <a:fillRect/>
          </a:stretch>
        </p:blipFill>
        <p:spPr>
          <a:xfrm>
            <a:off x="-1" y="0"/>
            <a:ext cx="9161859" cy="6858000"/>
          </a:xfrm>
          <a:prstGeom prst="rect">
            <a:avLst/>
          </a:prstGeom>
        </p:spPr>
      </p:pic>
      <p:sp>
        <p:nvSpPr>
          <p:cNvPr id="5" name="4 Rectángulo"/>
          <p:cNvSpPr/>
          <p:nvPr/>
        </p:nvSpPr>
        <p:spPr>
          <a:xfrm>
            <a:off x="0" y="0"/>
            <a:ext cx="9144000" cy="6858000"/>
          </a:xfrm>
          <a:prstGeom prst="rect">
            <a:avLst/>
          </a:prstGeom>
          <a:solidFill>
            <a:srgbClr val="0066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8" presetClass="exit" presetSubtype="12" fill="hold" grpId="1" nodeType="withEffect">
                                  <p:stCondLst>
                                    <p:cond delay="0"/>
                                  </p:stCondLst>
                                  <p:childTnLst>
                                    <p:animEffect transition="out" filter="strips(downLef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8" presetClass="entr" presetSubtype="1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trips(downLef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Universidad_Nacional_de_San_Antonio_Abad_del_Cusco_Peru.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6">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42844" y="6286520"/>
            <a:ext cx="4572000" cy="338554"/>
          </a:xfrm>
          <a:prstGeom prst="rect">
            <a:avLst/>
          </a:prstGeom>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Universidad Nacional de  San  Antonio  Abad</a:t>
            </a:r>
            <a:endParaRPr lang="es-ES" sz="1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7" name="6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8" presetClass="exit" presetSubtype="12" fill="hold" grpId="1" nodeType="withEffect">
                                  <p:stCondLst>
                                    <p:cond delay="0"/>
                                  </p:stCondLst>
                                  <p:childTnLst>
                                    <p:animEffect transition="out" filter="strips(downLef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8" presetClass="entr" presetSubtype="9"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trips(upLeft)">
                                      <p:cBhvr>
                                        <p:cTn id="21" dur="3000"/>
                                        <p:tgtEl>
                                          <p:spTgt spid="4"/>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2000" fill="hold"/>
                                        <p:tgtEl>
                                          <p:spTgt spid="6"/>
                                        </p:tgtEl>
                                        <p:attrNameLst>
                                          <p:attrName>ppt_x</p:attrName>
                                        </p:attrNameLst>
                                      </p:cBhvr>
                                      <p:tavLst>
                                        <p:tav tm="0">
                                          <p:val>
                                            <p:strVal val="#ppt_x-.2"/>
                                          </p:val>
                                        </p:tav>
                                        <p:tav tm="100000">
                                          <p:val>
                                            <p:strVal val="#ppt_x"/>
                                          </p:val>
                                        </p:tav>
                                      </p:tavLst>
                                    </p:anim>
                                    <p:anim calcmode="lin" valueType="num">
                                      <p:cBhvr>
                                        <p:cTn id="26"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571472" y="571480"/>
            <a:ext cx="8001056" cy="5643602"/>
          </a:xfrm>
          <a:prstGeom prst="rect">
            <a:avLst/>
          </a:prstGeom>
          <a:solidFill>
            <a:schemeClr val="tx2">
              <a:lumMod val="25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8732"/>
            </a:avLst>
          </a:prstGeom>
          <a:blipFill dpi="0" rotWithShape="1">
            <a:blip r:embed="rId2"/>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928662" y="1000108"/>
            <a:ext cx="7143800" cy="4985980"/>
          </a:xfrm>
          <a:prstGeom prst="rect">
            <a:avLst/>
          </a:prstGeom>
          <a:noFill/>
        </p:spPr>
        <p:txBody>
          <a:bodyPr wrap="square" rtlCol="0">
            <a:spAutoFit/>
          </a:bodyPr>
          <a:lstStyle/>
          <a:p>
            <a:r>
              <a:rPr lang="es-ES" sz="2000" dirty="0" smtClean="0">
                <a:solidFill>
                  <a:srgbClr val="FFFF00"/>
                </a:solidFill>
                <a:effectLst>
                  <a:outerShdw blurRad="38100" dist="38100" dir="2700000" algn="tl">
                    <a:srgbClr val="000000">
                      <a:alpha val="43137"/>
                    </a:srgbClr>
                  </a:outerShdw>
                </a:effectLst>
                <a:latin typeface="Agency FB" pitchFamily="34" charset="0"/>
              </a:rPr>
              <a:t>Atractivos de Cusco y de sus alrededores</a:t>
            </a:r>
          </a:p>
          <a:p>
            <a:endParaRPr lang="es-ES" sz="2000" dirty="0" smtClean="0">
              <a:solidFill>
                <a:srgbClr val="FFFF00"/>
              </a:solidFill>
              <a:effectLst>
                <a:outerShdw blurRad="38100" dist="38100" dir="2700000" algn="tl">
                  <a:srgbClr val="000000">
                    <a:alpha val="43137"/>
                  </a:srgbClr>
                </a:outerShdw>
              </a:effectLst>
              <a:latin typeface="Agency FB" pitchFamily="34" charset="0"/>
            </a:endParaRPr>
          </a:p>
          <a:p>
            <a:r>
              <a:rPr lang="es-ES" sz="2000" dirty="0" smtClean="0">
                <a:solidFill>
                  <a:srgbClr val="FFFF00"/>
                </a:solidFill>
                <a:effectLst>
                  <a:outerShdw blurRad="38100" dist="38100" dir="2700000" algn="tl">
                    <a:srgbClr val="000000">
                      <a:alpha val="43137"/>
                    </a:srgbClr>
                  </a:outerShdw>
                </a:effectLst>
                <a:latin typeface="Agency FB" pitchFamily="34" charset="0"/>
              </a:rPr>
              <a:t>Desde 1911, año en que el arqueólogo norteamericano Hiram </a:t>
            </a:r>
            <a:r>
              <a:rPr lang="es-ES" sz="2000" dirty="0" err="1" smtClean="0">
                <a:solidFill>
                  <a:srgbClr val="FFFF00"/>
                </a:solidFill>
                <a:effectLst>
                  <a:outerShdw blurRad="38100" dist="38100" dir="2700000" algn="tl">
                    <a:srgbClr val="000000">
                      <a:alpha val="43137"/>
                    </a:srgbClr>
                  </a:outerShdw>
                </a:effectLst>
                <a:latin typeface="Agency FB" pitchFamily="34" charset="0"/>
              </a:rPr>
              <a:t>Bingham</a:t>
            </a:r>
            <a:r>
              <a:rPr lang="es-ES" sz="2000" dirty="0" smtClean="0">
                <a:solidFill>
                  <a:srgbClr val="FFFF00"/>
                </a:solidFill>
                <a:effectLst>
                  <a:outerShdw blurRad="38100" dist="38100" dir="2700000" algn="tl">
                    <a:srgbClr val="000000">
                      <a:alpha val="43137"/>
                    </a:srgbClr>
                  </a:outerShdw>
                </a:effectLst>
                <a:latin typeface="Agency FB" pitchFamily="34" charset="0"/>
              </a:rPr>
              <a:t> descubriera para el mundo la ciudadela de Machu Picchu, el Cusco ha provocado la imaginación de miles y miles de viajeros en el mundo quienes se aventuran, cada año, en el milenario Camino Inca buscando coronar la cima de este monumento arqueológico, uno de los más impresionantes de todo el mundo.</a:t>
            </a:r>
          </a:p>
          <a:p>
            <a:endParaRPr lang="es-ES" sz="2000" dirty="0" smtClean="0">
              <a:solidFill>
                <a:srgbClr val="FFFF00"/>
              </a:solidFill>
              <a:effectLst>
                <a:outerShdw blurRad="38100" dist="38100" dir="2700000" algn="tl">
                  <a:srgbClr val="000000">
                    <a:alpha val="43137"/>
                  </a:srgbClr>
                </a:outerShdw>
              </a:effectLst>
              <a:latin typeface="Agency FB" pitchFamily="34" charset="0"/>
            </a:endParaRPr>
          </a:p>
          <a:p>
            <a:r>
              <a:rPr lang="es-ES" sz="2000" dirty="0" smtClean="0">
                <a:solidFill>
                  <a:srgbClr val="FFFF00"/>
                </a:solidFill>
                <a:effectLst>
                  <a:outerShdw blurRad="38100" dist="38100" dir="2700000" algn="tl">
                    <a:srgbClr val="000000">
                      <a:alpha val="43137"/>
                    </a:srgbClr>
                  </a:outerShdw>
                </a:effectLst>
                <a:latin typeface="Agency FB" pitchFamily="34" charset="0"/>
              </a:rPr>
              <a:t>La ciudad del Cusco ofrece en su circuito arqueológico urbano, atractivos sorprendentes y de imperdible visita: La Plaza de Armas, llamada </a:t>
            </a:r>
            <a:r>
              <a:rPr lang="es-ES" sz="2000" dirty="0" err="1" smtClean="0">
                <a:solidFill>
                  <a:srgbClr val="FFFF00"/>
                </a:solidFill>
                <a:effectLst>
                  <a:outerShdw blurRad="38100" dist="38100" dir="2700000" algn="tl">
                    <a:srgbClr val="000000">
                      <a:alpha val="43137"/>
                    </a:srgbClr>
                  </a:outerShdw>
                </a:effectLst>
                <a:latin typeface="Agency FB" pitchFamily="34" charset="0"/>
              </a:rPr>
              <a:t>Huacaypata</a:t>
            </a:r>
            <a:r>
              <a:rPr lang="es-ES" sz="2000" dirty="0" smtClean="0">
                <a:solidFill>
                  <a:srgbClr val="FFFF00"/>
                </a:solidFill>
                <a:effectLst>
                  <a:outerShdw blurRad="38100" dist="38100" dir="2700000" algn="tl">
                    <a:srgbClr val="000000">
                      <a:alpha val="43137"/>
                    </a:srgbClr>
                  </a:outerShdw>
                </a:effectLst>
                <a:latin typeface="Agency FB" pitchFamily="34" charset="0"/>
              </a:rPr>
              <a:t> por los incas, el barrio de los artesanos de San Blas, el Convento de Santo Domingo, construido sobre el Templo del Sol o </a:t>
            </a:r>
            <a:r>
              <a:rPr lang="es-ES" sz="2000" dirty="0" err="1" smtClean="0">
                <a:solidFill>
                  <a:srgbClr val="FFFF00"/>
                </a:solidFill>
                <a:effectLst>
                  <a:outerShdw blurRad="38100" dist="38100" dir="2700000" algn="tl">
                    <a:srgbClr val="000000">
                      <a:alpha val="43137"/>
                    </a:srgbClr>
                  </a:outerShdw>
                </a:effectLst>
                <a:latin typeface="Agency FB" pitchFamily="34" charset="0"/>
              </a:rPr>
              <a:t>Koricancha</a:t>
            </a:r>
            <a:r>
              <a:rPr lang="es-ES" sz="2000" dirty="0" smtClean="0">
                <a:solidFill>
                  <a:srgbClr val="FFFF00"/>
                </a:solidFill>
                <a:effectLst>
                  <a:outerShdw blurRad="38100" dist="38100" dir="2700000" algn="tl">
                    <a:srgbClr val="000000">
                      <a:alpha val="43137"/>
                    </a:srgbClr>
                  </a:outerShdw>
                </a:effectLst>
                <a:latin typeface="Agency FB" pitchFamily="34" charset="0"/>
              </a:rPr>
              <a:t>, los palacios del inca y de su corte, y un larguísimo etcétera de maravillas arqueológicas e históricas. Cerca a la ciudad del Cusco se puede visitar las imponentes ruinas de </a:t>
            </a:r>
            <a:r>
              <a:rPr lang="es-ES" sz="2000" dirty="0" err="1" smtClean="0">
                <a:solidFill>
                  <a:srgbClr val="FFFF00"/>
                </a:solidFill>
                <a:effectLst>
                  <a:outerShdw blurRad="38100" dist="38100" dir="2700000" algn="tl">
                    <a:srgbClr val="000000">
                      <a:alpha val="43137"/>
                    </a:srgbClr>
                  </a:outerShdw>
                </a:effectLst>
                <a:latin typeface="Agency FB" pitchFamily="34" charset="0"/>
              </a:rPr>
              <a:t>Sacsayhuaman</a:t>
            </a:r>
            <a:r>
              <a:rPr lang="es-ES" sz="2000" dirty="0" smtClean="0">
                <a:solidFill>
                  <a:srgbClr val="FFFF00"/>
                </a:solidFill>
                <a:effectLst>
                  <a:outerShdw blurRad="38100" dist="38100" dir="2700000" algn="tl">
                    <a:srgbClr val="000000">
                      <a:alpha val="43137"/>
                    </a:srgbClr>
                  </a:outerShdw>
                </a:effectLst>
                <a:latin typeface="Agency FB" pitchFamily="34" charset="0"/>
              </a:rPr>
              <a:t>, </a:t>
            </a:r>
            <a:r>
              <a:rPr lang="es-ES" sz="2000" dirty="0" err="1" smtClean="0">
                <a:solidFill>
                  <a:srgbClr val="FFFF00"/>
                </a:solidFill>
                <a:effectLst>
                  <a:outerShdw blurRad="38100" dist="38100" dir="2700000" algn="tl">
                    <a:srgbClr val="000000">
                      <a:alpha val="43137"/>
                    </a:srgbClr>
                  </a:outerShdw>
                </a:effectLst>
                <a:latin typeface="Agency FB" pitchFamily="34" charset="0"/>
              </a:rPr>
              <a:t>Qenko</a:t>
            </a:r>
            <a:r>
              <a:rPr lang="es-ES" sz="2000" dirty="0" smtClean="0">
                <a:solidFill>
                  <a:srgbClr val="FFFF00"/>
                </a:solidFill>
                <a:effectLst>
                  <a:outerShdw blurRad="38100" dist="38100" dir="2700000" algn="tl">
                    <a:srgbClr val="000000">
                      <a:alpha val="43137"/>
                    </a:srgbClr>
                  </a:outerShdw>
                </a:effectLst>
                <a:latin typeface="Agency FB" pitchFamily="34" charset="0"/>
              </a:rPr>
              <a:t>, </a:t>
            </a:r>
            <a:r>
              <a:rPr lang="es-ES" sz="2000" dirty="0" err="1" smtClean="0">
                <a:solidFill>
                  <a:srgbClr val="FFFF00"/>
                </a:solidFill>
                <a:effectLst>
                  <a:outerShdw blurRad="38100" dist="38100" dir="2700000" algn="tl">
                    <a:srgbClr val="000000">
                      <a:alpha val="43137"/>
                    </a:srgbClr>
                  </a:outerShdw>
                </a:effectLst>
                <a:latin typeface="Agency FB" pitchFamily="34" charset="0"/>
              </a:rPr>
              <a:t>Puca</a:t>
            </a:r>
            <a:r>
              <a:rPr lang="es-ES" sz="2000" dirty="0" smtClean="0">
                <a:solidFill>
                  <a:srgbClr val="FFFF00"/>
                </a:solidFill>
                <a:effectLst>
                  <a:outerShdw blurRad="38100" dist="38100" dir="2700000" algn="tl">
                    <a:srgbClr val="000000">
                      <a:alpha val="43137"/>
                    </a:srgbClr>
                  </a:outerShdw>
                </a:effectLst>
                <a:latin typeface="Agency FB" pitchFamily="34" charset="0"/>
              </a:rPr>
              <a:t> Pucara y </a:t>
            </a:r>
            <a:r>
              <a:rPr lang="es-ES" sz="2000" dirty="0" err="1" smtClean="0">
                <a:solidFill>
                  <a:srgbClr val="FFFF00"/>
                </a:solidFill>
                <a:effectLst>
                  <a:outerShdw blurRad="38100" dist="38100" dir="2700000" algn="tl">
                    <a:srgbClr val="000000">
                      <a:alpha val="43137"/>
                    </a:srgbClr>
                  </a:outerShdw>
                </a:effectLst>
                <a:latin typeface="Agency FB" pitchFamily="34" charset="0"/>
              </a:rPr>
              <a:t>Tambomachay</a:t>
            </a:r>
            <a:r>
              <a:rPr lang="es-ES" sz="2000" dirty="0" smtClean="0">
                <a:solidFill>
                  <a:srgbClr val="FFFF00"/>
                </a:solidFill>
                <a:effectLst>
                  <a:outerShdw blurRad="38100" dist="38100" dir="2700000" algn="tl">
                    <a:srgbClr val="000000">
                      <a:alpha val="43137"/>
                    </a:srgbClr>
                  </a:outerShdw>
                </a:effectLst>
                <a:latin typeface="Agency FB" pitchFamily="34" charset="0"/>
              </a:rPr>
              <a:t> o baños del inca.</a:t>
            </a:r>
          </a:p>
          <a:p>
            <a:endParaRPr lang="es-ES" sz="2000" dirty="0">
              <a:solidFill>
                <a:srgbClr val="FFFF00"/>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4).jpg"/>
          <p:cNvPicPr>
            <a:picLocks noChangeAspect="1"/>
          </p:cNvPicPr>
          <p:nvPr/>
        </p:nvPicPr>
        <p:blipFill>
          <a:blip r:embed="rId2"/>
          <a:stretch>
            <a:fillRect/>
          </a:stretch>
        </p:blipFill>
        <p:spPr>
          <a:xfrm>
            <a:off x="0" y="10016"/>
            <a:ext cx="9144000" cy="6847984"/>
          </a:xfrm>
          <a:prstGeom prst="rect">
            <a:avLst/>
          </a:prstGeom>
        </p:spPr>
      </p:pic>
      <p:sp>
        <p:nvSpPr>
          <p:cNvPr id="5" name="4 Rectángulo"/>
          <p:cNvSpPr/>
          <p:nvPr/>
        </p:nvSpPr>
        <p:spPr>
          <a:xfrm>
            <a:off x="0" y="0"/>
            <a:ext cx="9144000" cy="6858000"/>
          </a:xfrm>
          <a:prstGeom prst="rect">
            <a:avLst/>
          </a:prstGeom>
          <a:solidFill>
            <a:schemeClr val="tx2">
              <a:lumMod val="2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16" fill="hold" grpId="1" nodeType="withEffect">
                                  <p:stCondLst>
                                    <p:cond delay="0"/>
                                  </p:stCondLst>
                                  <p:childTnLst>
                                    <p:animEffect transition="out" filter="diamond(in)">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21" presetClass="entr" presetSubtype="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8)">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eru_Cusco_4.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6">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6" presetClass="exit" presetSubtype="37" fill="hold" grpId="1" nodeType="withEffect">
                                  <p:stCondLst>
                                    <p:cond delay="0"/>
                                  </p:stCondLst>
                                  <p:childTnLst>
                                    <p:animEffect transition="out" filter="barn(outVertic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571472" y="571480"/>
            <a:ext cx="8001056" cy="5643602"/>
          </a:xfrm>
          <a:prstGeom prst="rect">
            <a:avLst/>
          </a:prstGeom>
          <a:solidFill>
            <a:schemeClr val="tx2">
              <a:lumMod val="25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8732"/>
            </a:avLst>
          </a:prstGeom>
          <a:blipFill dpi="0" rotWithShape="1">
            <a:blip r:embed="rId2"/>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1000100" y="1214422"/>
            <a:ext cx="6929486" cy="4062651"/>
          </a:xfrm>
          <a:prstGeom prst="rect">
            <a:avLst/>
          </a:prstGeom>
          <a:noFill/>
        </p:spPr>
        <p:txBody>
          <a:bodyPr wrap="square" rtlCol="0">
            <a:spAutoFit/>
          </a:bodyPr>
          <a:lstStyle/>
          <a:p>
            <a:r>
              <a:rPr lang="es-ES" sz="2000" dirty="0" smtClean="0">
                <a:solidFill>
                  <a:srgbClr val="FFFF00"/>
                </a:solidFill>
                <a:effectLst>
                  <a:outerShdw blurRad="38100" dist="38100" dir="2700000" algn="tl">
                    <a:srgbClr val="000000">
                      <a:alpha val="43137"/>
                    </a:srgbClr>
                  </a:outerShdw>
                </a:effectLst>
                <a:latin typeface="Agency FB" pitchFamily="34" charset="0"/>
              </a:rPr>
              <a:t>Cusco está rodeado de impresionantes restos arqueológicos, como La ciudadela de Machu Picchu, la fortaleza de  </a:t>
            </a:r>
            <a:r>
              <a:rPr lang="es-ES" sz="2000" dirty="0" err="1" smtClean="0">
                <a:solidFill>
                  <a:srgbClr val="FFFF00"/>
                </a:solidFill>
                <a:effectLst>
                  <a:outerShdw blurRad="38100" dist="38100" dir="2700000" algn="tl">
                    <a:srgbClr val="000000">
                      <a:alpha val="43137"/>
                    </a:srgbClr>
                  </a:outerShdw>
                </a:effectLst>
                <a:latin typeface="Agency FB" pitchFamily="34" charset="0"/>
              </a:rPr>
              <a:t>Sacsayhuaman</a:t>
            </a:r>
            <a:r>
              <a:rPr lang="es-ES" sz="2000" dirty="0" smtClean="0">
                <a:solidFill>
                  <a:srgbClr val="FFFF00"/>
                </a:solidFill>
                <a:effectLst>
                  <a:outerShdw blurRad="38100" dist="38100" dir="2700000" algn="tl">
                    <a:srgbClr val="000000">
                      <a:alpha val="43137"/>
                    </a:srgbClr>
                  </a:outerShdw>
                </a:effectLst>
                <a:latin typeface="Agency FB" pitchFamily="34" charset="0"/>
              </a:rPr>
              <a:t>, el complejo de </a:t>
            </a:r>
            <a:r>
              <a:rPr lang="es-ES" sz="2000" dirty="0" err="1" smtClean="0">
                <a:solidFill>
                  <a:srgbClr val="FFFF00"/>
                </a:solidFill>
                <a:effectLst>
                  <a:outerShdw blurRad="38100" dist="38100" dir="2700000" algn="tl">
                    <a:srgbClr val="000000">
                      <a:alpha val="43137"/>
                    </a:srgbClr>
                  </a:outerShdw>
                </a:effectLst>
                <a:latin typeface="Agency FB" pitchFamily="34" charset="0"/>
              </a:rPr>
              <a:t>Ollantaytambo</a:t>
            </a:r>
            <a:r>
              <a:rPr lang="es-ES" sz="2000" dirty="0" smtClean="0">
                <a:solidFill>
                  <a:srgbClr val="FFFF00"/>
                </a:solidFill>
                <a:effectLst>
                  <a:outerShdw blurRad="38100" dist="38100" dir="2700000" algn="tl">
                    <a:srgbClr val="000000">
                      <a:alpha val="43137"/>
                    </a:srgbClr>
                  </a:outerShdw>
                </a:effectLst>
                <a:latin typeface="Agency FB" pitchFamily="34" charset="0"/>
              </a:rPr>
              <a:t>, Complejo de Pisac, las </a:t>
            </a:r>
            <a:r>
              <a:rPr lang="es-ES" sz="2000" dirty="0" err="1" smtClean="0">
                <a:solidFill>
                  <a:srgbClr val="FFFF00"/>
                </a:solidFill>
                <a:effectLst>
                  <a:outerShdw blurRad="38100" dist="38100" dir="2700000" algn="tl">
                    <a:srgbClr val="000000">
                      <a:alpha val="43137"/>
                    </a:srgbClr>
                  </a:outerShdw>
                </a:effectLst>
                <a:latin typeface="Agency FB" pitchFamily="34" charset="0"/>
              </a:rPr>
              <a:t>enigmaticos</a:t>
            </a:r>
            <a:r>
              <a:rPr lang="es-ES" sz="2000" dirty="0" smtClean="0">
                <a:solidFill>
                  <a:srgbClr val="FFFF00"/>
                </a:solidFill>
                <a:effectLst>
                  <a:outerShdw blurRad="38100" dist="38100" dir="2700000" algn="tl">
                    <a:srgbClr val="000000">
                      <a:alpha val="43137"/>
                    </a:srgbClr>
                  </a:outerShdw>
                </a:effectLst>
                <a:latin typeface="Agency FB" pitchFamily="34" charset="0"/>
              </a:rPr>
              <a:t> andenes de Moray y de pueblos con cultura viva ubicados en el Valle Sagrado: Pisac, Calca, </a:t>
            </a:r>
            <a:r>
              <a:rPr lang="es-ES" sz="2000" dirty="0" err="1" smtClean="0">
                <a:solidFill>
                  <a:srgbClr val="FFFF00"/>
                </a:solidFill>
                <a:effectLst>
                  <a:outerShdw blurRad="38100" dist="38100" dir="2700000" algn="tl">
                    <a:srgbClr val="000000">
                      <a:alpha val="43137"/>
                    </a:srgbClr>
                  </a:outerShdw>
                </a:effectLst>
                <a:latin typeface="Agency FB" pitchFamily="34" charset="0"/>
              </a:rPr>
              <a:t>Yucay</a:t>
            </a:r>
            <a:r>
              <a:rPr lang="es-ES" sz="2000" dirty="0" smtClean="0">
                <a:solidFill>
                  <a:srgbClr val="FFFF00"/>
                </a:solidFill>
                <a:effectLst>
                  <a:outerShdw blurRad="38100" dist="38100" dir="2700000" algn="tl">
                    <a:srgbClr val="000000">
                      <a:alpha val="43137"/>
                    </a:srgbClr>
                  </a:outerShdw>
                </a:effectLst>
                <a:latin typeface="Agency FB" pitchFamily="34" charset="0"/>
              </a:rPr>
              <a:t>, </a:t>
            </a:r>
            <a:r>
              <a:rPr lang="es-ES" sz="2000" dirty="0" err="1" smtClean="0">
                <a:solidFill>
                  <a:srgbClr val="FFFF00"/>
                </a:solidFill>
                <a:effectLst>
                  <a:outerShdw blurRad="38100" dist="38100" dir="2700000" algn="tl">
                    <a:srgbClr val="000000">
                      <a:alpha val="43137"/>
                    </a:srgbClr>
                  </a:outerShdw>
                </a:effectLst>
                <a:latin typeface="Agency FB" pitchFamily="34" charset="0"/>
              </a:rPr>
              <a:t>Ollantaytambo</a:t>
            </a:r>
            <a:r>
              <a:rPr lang="es-ES" sz="2000" dirty="0" smtClean="0">
                <a:solidFill>
                  <a:srgbClr val="FFFF00"/>
                </a:solidFill>
                <a:effectLst>
                  <a:outerShdw blurRad="38100" dist="38100" dir="2700000" algn="tl">
                    <a:srgbClr val="000000">
                      <a:alpha val="43137"/>
                    </a:srgbClr>
                  </a:outerShdw>
                </a:effectLst>
                <a:latin typeface="Agency FB" pitchFamily="34" charset="0"/>
              </a:rPr>
              <a:t>, Urubamba, Chinchero y Maras donde se mantiene viva sus tradiciones y costumbres ancestrales. </a:t>
            </a:r>
          </a:p>
          <a:p>
            <a:endParaRPr lang="es-ES" sz="2000" dirty="0" smtClean="0">
              <a:solidFill>
                <a:srgbClr val="FFFF00"/>
              </a:solidFill>
              <a:effectLst>
                <a:outerShdw blurRad="38100" dist="38100" dir="2700000" algn="tl">
                  <a:srgbClr val="000000">
                    <a:alpha val="43137"/>
                  </a:srgbClr>
                </a:outerShdw>
              </a:effectLst>
              <a:latin typeface="Agency FB" pitchFamily="34" charset="0"/>
            </a:endParaRPr>
          </a:p>
          <a:p>
            <a:r>
              <a:rPr lang="es-ES" sz="2000" dirty="0" smtClean="0">
                <a:solidFill>
                  <a:srgbClr val="FFFF00"/>
                </a:solidFill>
                <a:effectLst>
                  <a:outerShdw blurRad="38100" dist="38100" dir="2700000" algn="tl">
                    <a:srgbClr val="000000">
                      <a:alpha val="43137"/>
                    </a:srgbClr>
                  </a:outerShdw>
                </a:effectLst>
                <a:latin typeface="Agency FB" pitchFamily="34" charset="0"/>
              </a:rPr>
              <a:t>La ciudad del Cusco ofrece una cosmopolita y generosa vida nocturna, es también una ciudad mágica, vertiginosa y excitante. Esto, junto con la riqueza arqueológica, hace de la ciudad sagrada de los incas el más espectacular de los destinos del circuito turístico americano. Se recomienda una estadía de no menos de 4 o 5 días para poder disfrutar de la ciudad y de sus alrededores.</a:t>
            </a:r>
          </a:p>
          <a:p>
            <a:endParaRPr lang="es-ES" dirty="0">
              <a:solidFill>
                <a:srgbClr val="FFFF00"/>
              </a:solidFill>
              <a:effectLst>
                <a:outerShdw blurRad="38100" dist="38100" dir="2700000" algn="tl">
                  <a:srgbClr val="000000">
                    <a:alpha val="43137"/>
                  </a:srgbClr>
                </a:outerShdw>
              </a:effectLst>
            </a:endParaRPr>
          </a:p>
        </p:txBody>
      </p:sp>
    </p:spTree>
  </p:cSld>
  <p:clrMapOvr>
    <a:masterClrMapping/>
  </p:clrMapOvr>
  <p:transition spd="slow" advTm="4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231318_1-4_Kusko_drevnyaya_stolitsa_imperii_inkov.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66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32" fill="hold" grpId="1"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22).jpg"/>
          <p:cNvPicPr>
            <a:picLocks noChangeAspect="1"/>
          </p:cNvPicPr>
          <p:nvPr/>
        </p:nvPicPr>
        <p:blipFill>
          <a:blip r:embed="rId2"/>
          <a:stretch>
            <a:fillRect/>
          </a:stretch>
        </p:blipFill>
        <p:spPr>
          <a:xfrm>
            <a:off x="1486" y="0"/>
            <a:ext cx="9141027" cy="6858000"/>
          </a:xfrm>
          <a:prstGeom prst="rect">
            <a:avLst/>
          </a:prstGeom>
        </p:spPr>
      </p:pic>
      <p:sp>
        <p:nvSpPr>
          <p:cNvPr id="5" name="4 Rectángulo"/>
          <p:cNvSpPr/>
          <p:nvPr/>
        </p:nvSpPr>
        <p:spPr>
          <a:xfrm>
            <a:off x="0" y="0"/>
            <a:ext cx="9144000" cy="6858000"/>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5" presetClass="exit" presetSubtype="10" fill="hold" grpId="1" nodeType="withEffect">
                                  <p:stCondLst>
                                    <p:cond delay="0"/>
                                  </p:stCondLst>
                                  <p:childTnLst>
                                    <p:animEffect transition="out" filter="checkerboard(across)">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across)">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otel-monasterio-cusco-peru.jpg"/>
          <p:cNvPicPr>
            <a:picLocks noChangeAspect="1"/>
          </p:cNvPicPr>
          <p:nvPr/>
        </p:nvPicPr>
        <p:blipFill>
          <a:blip r:embed="rId2"/>
          <a:stretch>
            <a:fillRect/>
          </a:stretch>
        </p:blipFill>
        <p:spPr>
          <a:xfrm>
            <a:off x="0" y="20033"/>
            <a:ext cx="9144000" cy="6837967"/>
          </a:xfrm>
          <a:prstGeom prst="rect">
            <a:avLst/>
          </a:prstGeom>
        </p:spPr>
      </p:pic>
      <p:sp>
        <p:nvSpPr>
          <p:cNvPr id="5" name="4 Rectángulo"/>
          <p:cNvSpPr/>
          <p:nvPr/>
        </p:nvSpPr>
        <p:spPr>
          <a:xfrm>
            <a:off x="0" y="0"/>
            <a:ext cx="9144000" cy="6858000"/>
          </a:xfrm>
          <a:prstGeom prst="rect">
            <a:avLst/>
          </a:prstGeom>
          <a:solidFill>
            <a:srgbClr val="99663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5643578"/>
            <a:ext cx="1963807" cy="369332"/>
          </a:xfrm>
          <a:prstGeom prst="rect">
            <a:avLst/>
          </a:prstGeom>
        </p:spPr>
        <p:txBody>
          <a:bodyPr wrap="none">
            <a:spAutoFit/>
          </a:bodyPr>
          <a:lstStyle/>
          <a:p>
            <a:r>
              <a:rPr lang="es-ES_tradnl"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Hotel Monasterio</a:t>
            </a:r>
          </a:p>
        </p:txBody>
      </p:sp>
      <p:sp>
        <p:nvSpPr>
          <p:cNvPr id="8" name="7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3" presetClass="exit" presetSubtype="10" fill="hold" grpId="1" nodeType="withEffect">
                                  <p:stCondLst>
                                    <p:cond delay="0"/>
                                  </p:stCondLst>
                                  <p:childTnLst>
                                    <p:animEffect transition="out" filter="blinds(horizont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3000"/>
                                        <p:tgtEl>
                                          <p:spTgt spid="4"/>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ppt_x</p:attrName>
                                        </p:attrNameLst>
                                      </p:cBhvr>
                                      <p:tavLst>
                                        <p:tav tm="0">
                                          <p:val>
                                            <p:strVal val="#ppt_x-.2"/>
                                          </p:val>
                                        </p:tav>
                                        <p:tav tm="100000">
                                          <p:val>
                                            <p:strVal val="#ppt_x"/>
                                          </p:val>
                                        </p:tav>
                                      </p:tavLst>
                                    </p:anim>
                                    <p:anim calcmode="lin" valueType="num">
                                      <p:cBhvr>
                                        <p:cTn id="26"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7" grpId="0"/>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hotel-monasterio-.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593B1D">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CuadroTexto"/>
          <p:cNvSpPr txBox="1"/>
          <p:nvPr/>
        </p:nvSpPr>
        <p:spPr>
          <a:xfrm>
            <a:off x="785786" y="5857892"/>
            <a:ext cx="3214710" cy="369332"/>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p>
        </p:txBody>
      </p:sp>
      <p:sp>
        <p:nvSpPr>
          <p:cNvPr id="8" name="7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xit" presetSubtype="272" fill="hold" grpId="0" nodeType="withEffect">
                                  <p:stCondLst>
                                    <p:cond delay="0"/>
                                  </p:stCondLst>
                                  <p:childTnLst>
                                    <p:anim calcmode="lin" valueType="num">
                                      <p:cBhvr>
                                        <p:cTn id="9" dur="3000"/>
                                        <p:tgtEl>
                                          <p:spTgt spid="6"/>
                                        </p:tgtEl>
                                        <p:attrNameLst>
                                          <p:attrName>ppt_w</p:attrName>
                                        </p:attrNameLst>
                                      </p:cBhvr>
                                      <p:tavLst>
                                        <p:tav tm="0">
                                          <p:val>
                                            <p:strVal val="ppt_w"/>
                                          </p:val>
                                        </p:tav>
                                        <p:tav tm="100000">
                                          <p:val>
                                            <p:strVal val="4/3*ppt_w"/>
                                          </p:val>
                                        </p:tav>
                                      </p:tavLst>
                                    </p:anim>
                                    <p:anim calcmode="lin" valueType="num">
                                      <p:cBhvr>
                                        <p:cTn id="10" dur="3000"/>
                                        <p:tgtEl>
                                          <p:spTgt spid="6"/>
                                        </p:tgtEl>
                                        <p:attrNameLst>
                                          <p:attrName>ppt_h</p:attrName>
                                        </p:attrNameLst>
                                      </p:cBhvr>
                                      <p:tavLst>
                                        <p:tav tm="0">
                                          <p:val>
                                            <p:strVal val="ppt_h"/>
                                          </p:val>
                                        </p:tav>
                                        <p:tav tm="100000">
                                          <p:val>
                                            <p:strVal val="4/3*ppt_h"/>
                                          </p:val>
                                        </p:tav>
                                      </p:tavLst>
                                    </p:anim>
                                    <p:set>
                                      <p:cBhvr>
                                        <p:cTn id="11" dur="1" fill="hold">
                                          <p:stCondLst>
                                            <p:cond delay="2999"/>
                                          </p:stCondLst>
                                        </p:cTn>
                                        <p:tgtEl>
                                          <p:spTgt spid="6"/>
                                        </p:tgtEl>
                                        <p:attrNameLst>
                                          <p:attrName>style.visibility</p:attrName>
                                        </p:attrNameLst>
                                      </p:cBhvr>
                                      <p:to>
                                        <p:strVal val="hidden"/>
                                      </p:to>
                                    </p:set>
                                  </p:childTnLst>
                                </p:cTn>
                              </p:par>
                              <p:par>
                                <p:cTn id="12" presetID="6" presetClass="exit" presetSubtype="32" fill="hold" grpId="2" nodeType="withEffect">
                                  <p:stCondLst>
                                    <p:cond delay="0"/>
                                  </p:stCondLst>
                                  <p:childTnLst>
                                    <p:animEffect transition="out" filter="circle(out)">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2/3*#ppt_w"/>
                                          </p:val>
                                        </p:tav>
                                        <p:tav tm="100000">
                                          <p:val>
                                            <p:strVal val="#ppt_w"/>
                                          </p:val>
                                        </p:tav>
                                      </p:tavLst>
                                    </p:anim>
                                    <p:anim calcmode="lin" valueType="num">
                                      <p:cBhvr>
                                        <p:cTn id="18" dur="3000" fill="hold"/>
                                        <p:tgtEl>
                                          <p:spTgt spid="5"/>
                                        </p:tgtEl>
                                        <p:attrNameLst>
                                          <p:attrName>ppt_h</p:attrName>
                                        </p:attrNameLst>
                                      </p:cBhvr>
                                      <p:tavLst>
                                        <p:tav tm="0">
                                          <p:val>
                                            <p:strVal val="2/3*#ppt_h"/>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circle(out)">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2" animBg="1"/>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35).jpg"/>
          <p:cNvPicPr>
            <a:picLocks noChangeAspect="1"/>
          </p:cNvPicPr>
          <p:nvPr/>
        </p:nvPicPr>
        <p:blipFill>
          <a:blip r:embed="rId2"/>
          <a:stretch>
            <a:fillRect/>
          </a:stretch>
        </p:blipFill>
        <p:spPr>
          <a:xfrm>
            <a:off x="0" y="6684"/>
            <a:ext cx="9144000" cy="6844632"/>
          </a:xfrm>
          <a:prstGeom prst="rect">
            <a:avLst/>
          </a:prstGeom>
        </p:spPr>
      </p:pic>
      <p:sp>
        <p:nvSpPr>
          <p:cNvPr id="5" name="4 Rectángulo"/>
          <p:cNvSpPr/>
          <p:nvPr/>
        </p:nvSpPr>
        <p:spPr>
          <a:xfrm>
            <a:off x="-33292" y="0"/>
            <a:ext cx="9177292" cy="6858000"/>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32" fill="hold" grpId="1"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2048 (36).jpg"/>
          <p:cNvPicPr>
            <a:picLocks noChangeAspect="1"/>
          </p:cNvPicPr>
          <p:nvPr/>
        </p:nvPicPr>
        <p:blipFill>
          <a:blip r:embed="rId2"/>
          <a:stretch>
            <a:fillRect/>
          </a:stretch>
        </p:blipFill>
        <p:spPr>
          <a:xfrm>
            <a:off x="1" y="0"/>
            <a:ext cx="9132124" cy="6858000"/>
          </a:xfrm>
          <a:prstGeom prst="rect">
            <a:avLst/>
          </a:prstGeom>
        </p:spPr>
      </p:pic>
      <p:sp>
        <p:nvSpPr>
          <p:cNvPr id="6" name="5 Rectángulo"/>
          <p:cNvSpPr/>
          <p:nvPr/>
        </p:nvSpPr>
        <p:spPr>
          <a:xfrm>
            <a:off x="0" y="0"/>
            <a:ext cx="9144000" cy="6858000"/>
          </a:xfrm>
          <a:prstGeom prst="rect">
            <a:avLst/>
          </a:prstGeom>
          <a:solidFill>
            <a:schemeClr val="accent6">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72" fill="hold" grpId="0" nodeType="withEffect">
                                  <p:stCondLst>
                                    <p:cond delay="0"/>
                                  </p:stCondLst>
                                  <p:childTnLst>
                                    <p:anim calcmode="lin" valueType="num">
                                      <p:cBhvr>
                                        <p:cTn id="9" dur="3000"/>
                                        <p:tgtEl>
                                          <p:spTgt spid="6"/>
                                        </p:tgtEl>
                                        <p:attrNameLst>
                                          <p:attrName>ppt_w</p:attrName>
                                        </p:attrNameLst>
                                      </p:cBhvr>
                                      <p:tavLst>
                                        <p:tav tm="0">
                                          <p:val>
                                            <p:strVal val="ppt_w"/>
                                          </p:val>
                                        </p:tav>
                                        <p:tav tm="100000">
                                          <p:val>
                                            <p:strVal val="4/3*ppt_w"/>
                                          </p:val>
                                        </p:tav>
                                      </p:tavLst>
                                    </p:anim>
                                    <p:anim calcmode="lin" valueType="num">
                                      <p:cBhvr>
                                        <p:cTn id="10" dur="3000"/>
                                        <p:tgtEl>
                                          <p:spTgt spid="6"/>
                                        </p:tgtEl>
                                        <p:attrNameLst>
                                          <p:attrName>ppt_h</p:attrName>
                                        </p:attrNameLst>
                                      </p:cBhvr>
                                      <p:tavLst>
                                        <p:tav tm="0">
                                          <p:val>
                                            <p:strVal val="ppt_h"/>
                                          </p:val>
                                        </p:tav>
                                        <p:tav tm="100000">
                                          <p:val>
                                            <p:strVal val="4/3*ppt_h"/>
                                          </p:val>
                                        </p:tav>
                                      </p:tavLst>
                                    </p:anim>
                                    <p:set>
                                      <p:cBhvr>
                                        <p:cTn id="11" dur="1" fill="hold">
                                          <p:stCondLst>
                                            <p:cond delay="2999"/>
                                          </p:stCondLst>
                                        </p:cTn>
                                        <p:tgtEl>
                                          <p:spTgt spid="6"/>
                                        </p:tgtEl>
                                        <p:attrNameLst>
                                          <p:attrName>style.visibility</p:attrName>
                                        </p:attrNameLst>
                                      </p:cBhvr>
                                      <p:to>
                                        <p:strVal val="hidden"/>
                                      </p:to>
                                    </p:set>
                                  </p:childTnLst>
                                </p:cTn>
                              </p:par>
                              <p:par>
                                <p:cTn id="12" presetID="4" presetClass="exit" presetSubtype="32" fill="hold" grpId="1" nodeType="withEffect">
                                  <p:stCondLst>
                                    <p:cond delay="0"/>
                                  </p:stCondLst>
                                  <p:childTnLst>
                                    <p:animEffect transition="out" filter="box(out)">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2/3*#ppt_w"/>
                                          </p:val>
                                        </p:tav>
                                        <p:tav tm="100000">
                                          <p:val>
                                            <p:strVal val="#ppt_w"/>
                                          </p:val>
                                        </p:tav>
                                      </p:tavLst>
                                    </p:anim>
                                    <p:anim calcmode="lin" valueType="num">
                                      <p:cBhvr>
                                        <p:cTn id="18" dur="3000" fill="hold"/>
                                        <p:tgtEl>
                                          <p:spTgt spid="5"/>
                                        </p:tgtEl>
                                        <p:attrNameLst>
                                          <p:attrName>ppt_h</p:attrName>
                                        </p:attrNameLst>
                                      </p:cBhvr>
                                      <p:tavLst>
                                        <p:tav tm="0">
                                          <p:val>
                                            <p:strVal val="2/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diamond(out)">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67).jpg"/>
          <p:cNvPicPr>
            <a:picLocks noChangeAspect="1"/>
          </p:cNvPicPr>
          <p:nvPr/>
        </p:nvPicPr>
        <p:blipFill>
          <a:blip r:embed="rId2"/>
          <a:stretch>
            <a:fillRect/>
          </a:stretch>
        </p:blipFill>
        <p:spPr>
          <a:xfrm>
            <a:off x="0" y="6684"/>
            <a:ext cx="9144000" cy="6844632"/>
          </a:xfrm>
          <a:prstGeom prst="rect">
            <a:avLst/>
          </a:prstGeom>
        </p:spPr>
      </p:pic>
      <p:sp>
        <p:nvSpPr>
          <p:cNvPr id="5" name="4 Rectángulo"/>
          <p:cNvSpPr/>
          <p:nvPr/>
        </p:nvSpPr>
        <p:spPr>
          <a:xfrm>
            <a:off x="0" y="0"/>
            <a:ext cx="9144000" cy="6858000"/>
          </a:xfrm>
          <a:prstGeom prst="rect">
            <a:avLst/>
          </a:prstGeom>
          <a:solidFill>
            <a:schemeClr val="tx2">
              <a:lumMod val="2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32" fill="hold" grpId="1"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63).jpg"/>
          <p:cNvPicPr>
            <a:picLocks noChangeAspect="1"/>
          </p:cNvPicPr>
          <p:nvPr/>
        </p:nvPicPr>
        <p:blipFill>
          <a:blip r:embed="rId2"/>
          <a:stretch>
            <a:fillRect/>
          </a:stretch>
        </p:blipFill>
        <p:spPr>
          <a:xfrm>
            <a:off x="0" y="13342"/>
            <a:ext cx="9144000" cy="6844658"/>
          </a:xfrm>
          <a:prstGeom prst="rect">
            <a:avLst/>
          </a:prstGeom>
        </p:spPr>
      </p:pic>
      <p:sp>
        <p:nvSpPr>
          <p:cNvPr id="5" name="4 Rectángulo"/>
          <p:cNvSpPr/>
          <p:nvPr/>
        </p:nvSpPr>
        <p:spPr>
          <a:xfrm>
            <a:off x="0" y="0"/>
            <a:ext cx="9177292" cy="6858000"/>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32" fill="hold" grpId="1" nodeType="withEffect">
                                  <p:stCondLst>
                                    <p:cond delay="0"/>
                                  </p:stCondLst>
                                  <p:childTnLst>
                                    <p:animEffect transition="out" filter="diamond(out)">
                                      <p:cBhvr>
                                        <p:cTn id="13" dur="2000"/>
                                        <p:tgtEl>
                                          <p:spTgt spid="5"/>
                                        </p:tgtEl>
                                      </p:cBhvr>
                                    </p:animEffect>
                                    <p:set>
                                      <p:cBhvr>
                                        <p:cTn id="14" dur="1" fill="hold">
                                          <p:stCondLst>
                                            <p:cond delay="1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U48.jpg"/>
          <p:cNvPicPr>
            <a:picLocks noChangeAspect="1"/>
          </p:cNvPicPr>
          <p:nvPr/>
        </p:nvPicPr>
        <p:blipFill>
          <a:blip r:embed="rId2"/>
          <a:stretch>
            <a:fillRect/>
          </a:stretch>
        </p:blipFill>
        <p:spPr>
          <a:xfrm>
            <a:off x="0" y="0"/>
            <a:ext cx="9143999" cy="6858000"/>
          </a:xfrm>
          <a:prstGeom prst="rect">
            <a:avLst/>
          </a:prstGeom>
        </p:spPr>
      </p:pic>
      <p:sp>
        <p:nvSpPr>
          <p:cNvPr id="5" name="4 Rectángulo"/>
          <p:cNvSpPr/>
          <p:nvPr/>
        </p:nvSpPr>
        <p:spPr>
          <a:xfrm>
            <a:off x="-33292" y="0"/>
            <a:ext cx="9177292" cy="6858000"/>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16" fill="hold" grpId="1" nodeType="withEffect">
                                  <p:stCondLst>
                                    <p:cond delay="0"/>
                                  </p:stCondLst>
                                  <p:childTnLst>
                                    <p:animEffect transition="out" filter="diamond(in)">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21" presetClass="entr" presetSubtype="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8)">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13).jpg"/>
          <p:cNvPicPr>
            <a:picLocks noChangeAspect="1"/>
          </p:cNvPicPr>
          <p:nvPr/>
        </p:nvPicPr>
        <p:blipFill>
          <a:blip r:embed="rId2"/>
          <a:stretch>
            <a:fillRect/>
          </a:stretch>
        </p:blipFill>
        <p:spPr>
          <a:xfrm>
            <a:off x="-1" y="0"/>
            <a:ext cx="9179719" cy="6858000"/>
          </a:xfrm>
          <a:prstGeom prst="rect">
            <a:avLst/>
          </a:prstGeom>
        </p:spPr>
      </p:pic>
      <p:sp>
        <p:nvSpPr>
          <p:cNvPr id="5" name="4 Rectángulo"/>
          <p:cNvSpPr/>
          <p:nvPr/>
        </p:nvSpPr>
        <p:spPr>
          <a:xfrm>
            <a:off x="0" y="0"/>
            <a:ext cx="9177292" cy="6858000"/>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8" presetClass="exit" presetSubtype="12" fill="hold" grpId="1" nodeType="withEffect">
                                  <p:stCondLst>
                                    <p:cond delay="0"/>
                                  </p:stCondLst>
                                  <p:childTnLst>
                                    <p:animEffect transition="out" filter="strips(downLef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8" presetClass="entr" presetSubtype="1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trips(downLef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42).jpg"/>
          <p:cNvPicPr>
            <a:picLocks noChangeAspect="1"/>
          </p:cNvPicPr>
          <p:nvPr/>
        </p:nvPicPr>
        <p:blipFill>
          <a:blip r:embed="rId2"/>
          <a:stretch>
            <a:fillRect/>
          </a:stretch>
        </p:blipFill>
        <p:spPr>
          <a:xfrm>
            <a:off x="1" y="0"/>
            <a:ext cx="9161860" cy="6858000"/>
          </a:xfrm>
          <a:prstGeom prst="rect">
            <a:avLst/>
          </a:prstGeom>
        </p:spPr>
      </p:pic>
      <p:sp>
        <p:nvSpPr>
          <p:cNvPr id="5" name="4 Rectángulo"/>
          <p:cNvSpPr/>
          <p:nvPr/>
        </p:nvSpPr>
        <p:spPr>
          <a:xfrm>
            <a:off x="-33292" y="0"/>
            <a:ext cx="9177292" cy="6858000"/>
          </a:xfrm>
          <a:prstGeom prst="rect">
            <a:avLst/>
          </a:prstGeom>
          <a:solidFill>
            <a:schemeClr val="accent6">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4" presetClass="exit" presetSubtype="32" fill="hold" grpId="1" nodeType="withEffect">
                                  <p:stCondLst>
                                    <p:cond delay="0"/>
                                  </p:stCondLst>
                                  <p:childTnLst>
                                    <p:animEffect transition="out" filter="box(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34).jpg"/>
          <p:cNvPicPr>
            <a:picLocks noChangeAspect="1"/>
          </p:cNvPicPr>
          <p:nvPr/>
        </p:nvPicPr>
        <p:blipFill>
          <a:blip r:embed="rId2"/>
          <a:stretch>
            <a:fillRect/>
          </a:stretch>
        </p:blipFill>
        <p:spPr>
          <a:xfrm>
            <a:off x="0" y="10016"/>
            <a:ext cx="9144000" cy="6837967"/>
          </a:xfrm>
          <a:prstGeom prst="rect">
            <a:avLst/>
          </a:prstGeom>
        </p:spPr>
      </p:pic>
      <p:sp>
        <p:nvSpPr>
          <p:cNvPr id="5" name="4 Rectángulo"/>
          <p:cNvSpPr/>
          <p:nvPr/>
        </p:nvSpPr>
        <p:spPr>
          <a:xfrm>
            <a:off x="-33292" y="0"/>
            <a:ext cx="9177292" cy="6858000"/>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5000"/>
                                        <p:tgtEl>
                                          <p:spTgt spid="5"/>
                                        </p:tgtEl>
                                        <p:attrNameLst>
                                          <p:attrName>ppt_w</p:attrName>
                                        </p:attrNameLst>
                                      </p:cBhvr>
                                      <p:tavLst>
                                        <p:tav tm="0">
                                          <p:val>
                                            <p:strVal val="ppt_w"/>
                                          </p:val>
                                        </p:tav>
                                        <p:tav tm="100000">
                                          <p:val>
                                            <p:strVal val="4/3*ppt_w"/>
                                          </p:val>
                                        </p:tav>
                                      </p:tavLst>
                                    </p:anim>
                                    <p:anim calcmode="lin" valueType="num">
                                      <p:cBhvr>
                                        <p:cTn id="10" dur="5000"/>
                                        <p:tgtEl>
                                          <p:spTgt spid="5"/>
                                        </p:tgtEl>
                                        <p:attrNameLst>
                                          <p:attrName>ppt_h</p:attrName>
                                        </p:attrNameLst>
                                      </p:cBhvr>
                                      <p:tavLst>
                                        <p:tav tm="0">
                                          <p:val>
                                            <p:strVal val="ppt_h"/>
                                          </p:val>
                                        </p:tav>
                                        <p:tav tm="100000">
                                          <p:val>
                                            <p:strVal val="4/3*ppt_h"/>
                                          </p:val>
                                        </p:tav>
                                      </p:tavLst>
                                    </p:anim>
                                    <p:set>
                                      <p:cBhvr>
                                        <p:cTn id="11" dur="1" fill="hold">
                                          <p:stCondLst>
                                            <p:cond delay="4999"/>
                                          </p:stCondLst>
                                        </p:cTn>
                                        <p:tgtEl>
                                          <p:spTgt spid="5"/>
                                        </p:tgtEl>
                                        <p:attrNameLst>
                                          <p:attrName>style.visibility</p:attrName>
                                        </p:attrNameLst>
                                      </p:cBhvr>
                                      <p:to>
                                        <p:strVal val="hidden"/>
                                      </p:to>
                                    </p:set>
                                  </p:childTnLst>
                                </p:cTn>
                              </p:par>
                              <p:par>
                                <p:cTn id="12" presetID="6" presetClass="exit" presetSubtype="32" fill="hold" grpId="1" nodeType="withEffect">
                                  <p:stCondLst>
                                    <p:cond delay="0"/>
                                  </p:stCondLst>
                                  <p:childTnLst>
                                    <p:animEffect transition="out" filter="circle(out)">
                                      <p:cBhvr>
                                        <p:cTn id="13" dur="5000"/>
                                        <p:tgtEl>
                                          <p:spTgt spid="5"/>
                                        </p:tgtEl>
                                      </p:cBhvr>
                                    </p:animEffect>
                                    <p:set>
                                      <p:cBhvr>
                                        <p:cTn id="14" dur="1" fill="hold">
                                          <p:stCondLst>
                                            <p:cond delay="4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4/3*#ppt_w"/>
                                          </p:val>
                                        </p:tav>
                                        <p:tav tm="100000">
                                          <p:val>
                                            <p:strVal val="#ppt_w"/>
                                          </p:val>
                                        </p:tav>
                                      </p:tavLst>
                                    </p:anim>
                                    <p:anim calcmode="lin" valueType="num">
                                      <p:cBhvr>
                                        <p:cTn id="18" dur="5000" fill="hold"/>
                                        <p:tgtEl>
                                          <p:spTgt spid="4"/>
                                        </p:tgtEl>
                                        <p:attrNameLst>
                                          <p:attrName>ppt_h</p:attrName>
                                        </p:attrNameLst>
                                      </p:cBhvr>
                                      <p:tavLst>
                                        <p:tav tm="0">
                                          <p:val>
                                            <p:strVal val="4/3*#ppt_h"/>
                                          </p:val>
                                        </p:tav>
                                        <p:tav tm="100000">
                                          <p:val>
                                            <p:strVal val="#ppt_h"/>
                                          </p:val>
                                        </p:tav>
                                      </p:tavLst>
                                    </p:anim>
                                  </p:childTnLst>
                                </p:cTn>
                              </p:par>
                              <p:par>
                                <p:cTn id="19" presetID="21" presetClass="entr" presetSubtype="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2)">
                                      <p:cBhvr>
                                        <p:cTn id="2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5).jpg"/>
          <p:cNvPicPr>
            <a:picLocks noChangeAspect="1"/>
          </p:cNvPicPr>
          <p:nvPr/>
        </p:nvPicPr>
        <p:blipFill>
          <a:blip r:embed="rId2"/>
          <a:stretch>
            <a:fillRect/>
          </a:stretch>
        </p:blipFill>
        <p:spPr>
          <a:xfrm>
            <a:off x="0" y="0"/>
            <a:ext cx="9161859" cy="6858000"/>
          </a:xfrm>
          <a:prstGeom prst="rect">
            <a:avLst/>
          </a:prstGeom>
        </p:spPr>
      </p:pic>
      <p:sp>
        <p:nvSpPr>
          <p:cNvPr id="5" name="4 Rectángulo"/>
          <p:cNvSpPr/>
          <p:nvPr/>
        </p:nvSpPr>
        <p:spPr>
          <a:xfrm>
            <a:off x="0" y="0"/>
            <a:ext cx="9177292" cy="6858000"/>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32" fill="hold" grpId="2"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2" animBg="1"/>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642910" y="571480"/>
            <a:ext cx="8001056" cy="5643602"/>
          </a:xfrm>
          <a:prstGeom prst="rect">
            <a:avLst/>
          </a:prstGeom>
          <a:solidFill>
            <a:schemeClr val="tx2">
              <a:lumMod val="25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8732"/>
            </a:avLst>
          </a:prstGeom>
          <a:blipFill dpi="0" rotWithShape="1">
            <a:blip r:embed="rId2"/>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1000100" y="714356"/>
            <a:ext cx="7215238" cy="1384995"/>
          </a:xfrm>
          <a:prstGeom prst="rect">
            <a:avLst/>
          </a:prstGeom>
          <a:noFill/>
        </p:spPr>
        <p:txBody>
          <a:bodyPr wrap="square" rtlCol="0">
            <a:spAutoFit/>
          </a:bodyPr>
          <a:lstStyle/>
          <a:p>
            <a:pPr algn="ctr"/>
            <a:r>
              <a:rPr lang="es-ES" sz="2000" dirty="0" smtClean="0">
                <a:solidFill>
                  <a:srgbClr val="FFFF00"/>
                </a:solidFill>
                <a:effectLst>
                  <a:outerShdw blurRad="38100" dist="38100" dir="2700000" algn="tl">
                    <a:srgbClr val="000000">
                      <a:alpha val="43137"/>
                    </a:srgbClr>
                  </a:outerShdw>
                </a:effectLst>
                <a:latin typeface="Algerian" pitchFamily="82" charset="0"/>
              </a:rPr>
              <a:t>Tren Cuzco a Machu Picchu  </a:t>
            </a:r>
            <a:endParaRPr lang="es-ES" sz="2000" dirty="0" smtClean="0">
              <a:solidFill>
                <a:srgbClr val="FFFF00"/>
              </a:solidFill>
              <a:effectLst>
                <a:outerShdw blurRad="38100" dist="38100" dir="2700000" algn="tl">
                  <a:srgbClr val="000000">
                    <a:alpha val="43137"/>
                  </a:srgbClr>
                </a:outerShdw>
              </a:effectLst>
              <a:latin typeface="Algerian" pitchFamily="82" charset="0"/>
            </a:endParaRPr>
          </a:p>
          <a:p>
            <a:pPr algn="ctr"/>
            <a:r>
              <a:rPr lang="es-ES" sz="2000" dirty="0" smtClean="0">
                <a:solidFill>
                  <a:srgbClr val="FFFF00"/>
                </a:solidFill>
                <a:effectLst>
                  <a:outerShdw blurRad="38100" dist="38100" dir="2700000" algn="tl">
                    <a:srgbClr val="000000">
                      <a:alpha val="43137"/>
                    </a:srgbClr>
                  </a:outerShdw>
                </a:effectLst>
                <a:latin typeface="Algerian" pitchFamily="82" charset="0"/>
              </a:rPr>
              <a:t>Hiram </a:t>
            </a:r>
            <a:r>
              <a:rPr lang="es-ES" sz="2000" dirty="0" err="1" smtClean="0">
                <a:solidFill>
                  <a:srgbClr val="FFFF00"/>
                </a:solidFill>
                <a:effectLst>
                  <a:outerShdw blurRad="38100" dist="38100" dir="2700000" algn="tl">
                    <a:srgbClr val="000000">
                      <a:alpha val="43137"/>
                    </a:srgbClr>
                  </a:outerShdw>
                </a:effectLst>
                <a:latin typeface="Algerian" pitchFamily="82" charset="0"/>
              </a:rPr>
              <a:t>Bingham</a:t>
            </a:r>
            <a:endParaRPr lang="es-ES" sz="2000" dirty="0" smtClean="0">
              <a:solidFill>
                <a:srgbClr val="FFFF00"/>
              </a:solidFill>
              <a:effectLst>
                <a:outerShdw blurRad="38100" dist="38100" dir="2700000" algn="tl">
                  <a:srgbClr val="000000">
                    <a:alpha val="43137"/>
                  </a:srgbClr>
                </a:outerShdw>
              </a:effectLst>
              <a:latin typeface="Algerian" pitchFamily="82" charset="0"/>
            </a:endParaRPr>
          </a:p>
          <a:p>
            <a:pPr algn="ctr"/>
            <a:endParaRPr lang="es-ES" sz="2000" dirty="0" smtClean="0">
              <a:solidFill>
                <a:srgbClr val="FFFF00"/>
              </a:solidFill>
              <a:latin typeface="Agency FB" pitchFamily="34" charset="0"/>
            </a:endParaRPr>
          </a:p>
          <a:p>
            <a:pPr algn="ctr"/>
            <a:endParaRPr lang="es-ES" sz="2400" dirty="0">
              <a:solidFill>
                <a:srgbClr val="FFFF00"/>
              </a:solidFill>
            </a:endParaRPr>
          </a:p>
        </p:txBody>
      </p:sp>
      <p:sp>
        <p:nvSpPr>
          <p:cNvPr id="7" name="6 CuadroTexto"/>
          <p:cNvSpPr txBox="1"/>
          <p:nvPr/>
        </p:nvSpPr>
        <p:spPr>
          <a:xfrm>
            <a:off x="714348" y="1357298"/>
            <a:ext cx="7929618" cy="5755422"/>
          </a:xfrm>
          <a:prstGeom prst="rect">
            <a:avLst/>
          </a:prstGeom>
          <a:noFill/>
        </p:spPr>
        <p:txBody>
          <a:bodyPr wrap="square" rtlCol="0">
            <a:spAutoFit/>
          </a:bodyPr>
          <a:lstStyle/>
          <a:p>
            <a:r>
              <a:rPr lang="es-ES" sz="1600" dirty="0" smtClean="0">
                <a:solidFill>
                  <a:srgbClr val="FFFF00"/>
                </a:solidFill>
                <a:effectLst>
                  <a:outerShdw blurRad="38100" dist="38100" dir="2700000" algn="tl">
                    <a:srgbClr val="000000">
                      <a:alpha val="43137"/>
                    </a:srgbClr>
                  </a:outerShdw>
                </a:effectLst>
                <a:latin typeface="Agency FB" pitchFamily="34" charset="0"/>
              </a:rPr>
              <a:t>El servicio de lujo de Perú </a:t>
            </a:r>
            <a:r>
              <a:rPr lang="es-ES" sz="1600" dirty="0" err="1" smtClean="0">
                <a:solidFill>
                  <a:srgbClr val="FFFF00"/>
                </a:solidFill>
                <a:effectLst>
                  <a:outerShdw blurRad="38100" dist="38100" dir="2700000" algn="tl">
                    <a:srgbClr val="000000">
                      <a:alpha val="43137"/>
                    </a:srgbClr>
                  </a:outerShdw>
                </a:effectLst>
                <a:latin typeface="Agency FB" pitchFamily="34" charset="0"/>
              </a:rPr>
              <a:t>Rail's</a:t>
            </a:r>
            <a:r>
              <a:rPr lang="es-ES" sz="1600" dirty="0" smtClean="0">
                <a:solidFill>
                  <a:srgbClr val="FFFF00"/>
                </a:solidFill>
                <a:effectLst>
                  <a:outerShdw blurRad="38100" dist="38100" dir="2700000" algn="tl">
                    <a:srgbClr val="000000">
                      <a:alpha val="43137"/>
                    </a:srgbClr>
                  </a:outerShdw>
                </a:effectLst>
                <a:latin typeface="Agency FB" pitchFamily="34" charset="0"/>
              </a:rPr>
              <a:t> entre Cusco y Machu Picchu, debe su nombre a l explorador norteamericano que descubrió las impresionantes ruinas de la antigua ciudadela.</a:t>
            </a:r>
          </a:p>
          <a:p>
            <a:r>
              <a:rPr lang="es-ES" sz="1600" dirty="0" smtClean="0">
                <a:solidFill>
                  <a:srgbClr val="FFFF00"/>
                </a:solidFill>
                <a:effectLst>
                  <a:outerShdw blurRad="38100" dist="38100" dir="2700000" algn="tl">
                    <a:srgbClr val="000000">
                      <a:alpha val="43137"/>
                    </a:srgbClr>
                  </a:outerShdw>
                </a:effectLst>
                <a:latin typeface="Agency FB" pitchFamily="34" charset="0"/>
              </a:rPr>
              <a:t>El tren parte de Cusco para iniciar un espectacular viaje a través de una ruta rodeada de hermosos paisajes mientras los pasajeros disfrutan el desayuno. Después de la fuerte subida de Cusco, el tren desciende en el  Valle Sagrado, pasando por exuberantes campos  y coloridos pueblos al pie de los Andes.</a:t>
            </a:r>
          </a:p>
          <a:p>
            <a:r>
              <a:rPr lang="es-ES" sz="1600" dirty="0" smtClean="0">
                <a:solidFill>
                  <a:srgbClr val="FFFF00"/>
                </a:solidFill>
                <a:effectLst>
                  <a:outerShdw blurRad="38100" dist="38100" dir="2700000" algn="tl">
                    <a:srgbClr val="000000">
                      <a:alpha val="43137"/>
                    </a:srgbClr>
                  </a:outerShdw>
                </a:effectLst>
                <a:latin typeface="Agency FB" pitchFamily="34" charset="0"/>
              </a:rPr>
              <a:t>Desde allí, el viaje se destaca por maravillosas vistas de las montañas y el hermoso río Urubamba que atraviesa el Valle Sagrado. A su llegada a la ciudad de Aguas Calientes, al pie de Machu Picchu, los huéspedes son trasladados en autobús a Machu Picchu </a:t>
            </a:r>
            <a:r>
              <a:rPr lang="es-ES" sz="1600" dirty="0" err="1" smtClean="0">
                <a:solidFill>
                  <a:srgbClr val="FFFF00"/>
                </a:solidFill>
                <a:effectLst>
                  <a:outerShdw blurRad="38100" dist="38100" dir="2700000" algn="tl">
                    <a:srgbClr val="000000">
                      <a:alpha val="43137"/>
                    </a:srgbClr>
                  </a:outerShdw>
                </a:effectLst>
                <a:latin typeface="Agency FB" pitchFamily="34" charset="0"/>
              </a:rPr>
              <a:t>Sanctuary</a:t>
            </a:r>
            <a:r>
              <a:rPr lang="es-ES" sz="1600" dirty="0" smtClean="0">
                <a:solidFill>
                  <a:srgbClr val="FFFF00"/>
                </a:solidFill>
                <a:effectLst>
                  <a:outerShdw blurRad="38100" dist="38100" dir="2700000" algn="tl">
                    <a:srgbClr val="000000">
                      <a:alpha val="43137"/>
                    </a:srgbClr>
                  </a:outerShdw>
                </a:effectLst>
                <a:latin typeface="Agency FB" pitchFamily="34" charset="0"/>
              </a:rPr>
              <a:t>  </a:t>
            </a:r>
            <a:r>
              <a:rPr lang="es-ES" sz="1600" dirty="0" err="1" smtClean="0">
                <a:solidFill>
                  <a:srgbClr val="FFFF00"/>
                </a:solidFill>
                <a:effectLst>
                  <a:outerShdw blurRad="38100" dist="38100" dir="2700000" algn="tl">
                    <a:srgbClr val="000000">
                      <a:alpha val="43137"/>
                    </a:srgbClr>
                  </a:outerShdw>
                </a:effectLst>
                <a:latin typeface="Agency FB" pitchFamily="34" charset="0"/>
              </a:rPr>
              <a:t>Lodge</a:t>
            </a:r>
            <a:r>
              <a:rPr lang="es-ES" sz="1600" dirty="0" smtClean="0">
                <a:solidFill>
                  <a:srgbClr val="FFFF00"/>
                </a:solidFill>
                <a:effectLst>
                  <a:outerShdw blurRad="38100" dist="38100" dir="2700000" algn="tl">
                    <a:srgbClr val="000000">
                      <a:alpha val="43137"/>
                    </a:srgbClr>
                  </a:outerShdw>
                </a:effectLst>
                <a:latin typeface="Agency FB" pitchFamily="34" charset="0"/>
              </a:rPr>
              <a:t> para el almuerzo. Una visita guiada privada a la ciudadela antes de regresar en la tarde a la estación de tren. Una cena se sirve en el tren  luego de aproximadamente  3 1/2 horas de viaje. </a:t>
            </a:r>
            <a:r>
              <a:rPr lang="es-ES" sz="1600" dirty="0" smtClean="0">
                <a:solidFill>
                  <a:srgbClr val="FFFF00"/>
                </a:solidFill>
                <a:latin typeface="Agency FB" pitchFamily="34" charset="0"/>
              </a:rPr>
              <a:t>Para muchos visitantes, el viaje a Machu Picchu es una experiencia única en la vida. Tomando el Hiram </a:t>
            </a:r>
            <a:r>
              <a:rPr lang="es-ES" sz="1600" dirty="0" err="1" smtClean="0">
                <a:solidFill>
                  <a:srgbClr val="FFFF00"/>
                </a:solidFill>
                <a:latin typeface="Agency FB" pitchFamily="34" charset="0"/>
              </a:rPr>
              <a:t>Bingham</a:t>
            </a:r>
            <a:r>
              <a:rPr lang="es-ES" sz="1600" dirty="0" smtClean="0">
                <a:solidFill>
                  <a:srgbClr val="FFFF00"/>
                </a:solidFill>
                <a:latin typeface="Agency FB" pitchFamily="34" charset="0"/>
              </a:rPr>
              <a:t> los pasajeros pueden centrar su atención y energía en lo más importante, el contenido en el conocimiento de que los detalles logísticos del viaje del día han sido atendidos por Perú </a:t>
            </a:r>
            <a:r>
              <a:rPr lang="es-ES" sz="1600" dirty="0" err="1" smtClean="0">
                <a:solidFill>
                  <a:srgbClr val="FFFF00"/>
                </a:solidFill>
                <a:latin typeface="Agency FB" pitchFamily="34" charset="0"/>
              </a:rPr>
              <a:t>Rail</a:t>
            </a:r>
            <a:r>
              <a:rPr lang="es-ES" sz="1600" dirty="0" smtClean="0">
                <a:solidFill>
                  <a:srgbClr val="FFFF00"/>
                </a:solidFill>
                <a:latin typeface="Agency FB" pitchFamily="34" charset="0"/>
              </a:rPr>
              <a:t>.</a:t>
            </a:r>
          </a:p>
          <a:p>
            <a:r>
              <a:rPr lang="es-ES" sz="1600" dirty="0" smtClean="0">
                <a:solidFill>
                  <a:srgbClr val="FFFF00"/>
                </a:solidFill>
                <a:latin typeface="Agency FB" pitchFamily="34" charset="0"/>
              </a:rPr>
              <a:t>El Hiram </a:t>
            </a:r>
            <a:r>
              <a:rPr lang="es-ES" sz="1600" dirty="0" err="1" smtClean="0">
                <a:solidFill>
                  <a:srgbClr val="FFFF00"/>
                </a:solidFill>
                <a:latin typeface="Agency FB" pitchFamily="34" charset="0"/>
              </a:rPr>
              <a:t>Bingham</a:t>
            </a:r>
            <a:r>
              <a:rPr lang="es-ES" sz="1600" dirty="0" smtClean="0">
                <a:solidFill>
                  <a:srgbClr val="FFFF00"/>
                </a:solidFill>
                <a:latin typeface="Agency FB" pitchFamily="34" charset="0"/>
              </a:rPr>
              <a:t> parte de Cusco a  las 9 </a:t>
            </a:r>
            <a:r>
              <a:rPr lang="es-ES" sz="1600" dirty="0" err="1" smtClean="0">
                <a:solidFill>
                  <a:srgbClr val="FFFF00"/>
                </a:solidFill>
                <a:latin typeface="Agency FB" pitchFamily="34" charset="0"/>
              </a:rPr>
              <a:t>a.m</a:t>
            </a:r>
            <a:r>
              <a:rPr lang="es-ES" sz="1600" dirty="0" smtClean="0">
                <a:solidFill>
                  <a:srgbClr val="FFFF00"/>
                </a:solidFill>
                <a:latin typeface="Agency FB" pitchFamily="34" charset="0"/>
              </a:rPr>
              <a:t>  dándole un inicio más lento al día comparado con las tradicionales salidas de otros servicios a las 6 </a:t>
            </a:r>
            <a:r>
              <a:rPr lang="es-ES" sz="1600" dirty="0" err="1" smtClean="0">
                <a:solidFill>
                  <a:srgbClr val="FFFF00"/>
                </a:solidFill>
                <a:latin typeface="Agency FB" pitchFamily="34" charset="0"/>
              </a:rPr>
              <a:t>a.m</a:t>
            </a:r>
            <a:r>
              <a:rPr lang="es-ES" sz="1600" dirty="0" smtClean="0">
                <a:solidFill>
                  <a:srgbClr val="FFFF00"/>
                </a:solidFill>
                <a:latin typeface="Agency FB" pitchFamily="34" charset="0"/>
              </a:rPr>
              <a:t>, mientras se sirven </a:t>
            </a:r>
            <a:r>
              <a:rPr lang="es-ES" sz="1600" dirty="0" err="1" smtClean="0">
                <a:solidFill>
                  <a:srgbClr val="FFFF00"/>
                </a:solidFill>
                <a:latin typeface="Agency FB" pitchFamily="34" charset="0"/>
              </a:rPr>
              <a:t>cocktails</a:t>
            </a:r>
            <a:r>
              <a:rPr lang="es-ES" sz="1600" dirty="0" smtClean="0">
                <a:solidFill>
                  <a:srgbClr val="FFFF00"/>
                </a:solidFill>
                <a:latin typeface="Agency FB" pitchFamily="34" charset="0"/>
              </a:rPr>
              <a:t> y un pre-almuerzo en el bar podrá disfrutar de los hermosos paisajes mediante los grandes ventanales del tren.  La llegada a Machu Picchu a las 12.30 horas ofrece a los pasajeros la ventaja de entrar en el Santuario a una hora donde la mayoría de visitantes están empezando a salir para su viaje de regreso a Cusco. Esto no sólo da la oportunidad de experimentar la visita a la antigua ciudadela de Machu Picchu en relativa soledad, sino que también permanecer largo período de tiempo allí, y el retorno de los pasajeros del tren durante la puesta del sol.</a:t>
            </a:r>
          </a:p>
          <a:p>
            <a:r>
              <a:rPr lang="es-ES" sz="1600" dirty="0" smtClean="0">
                <a:solidFill>
                  <a:srgbClr val="FFFF00"/>
                </a:solidFill>
                <a:latin typeface="Agency FB" pitchFamily="34" charset="0"/>
              </a:rPr>
              <a:t> </a:t>
            </a:r>
          </a:p>
          <a:p>
            <a:endParaRPr lang="es-ES" sz="1600" dirty="0" smtClean="0"/>
          </a:p>
          <a:p>
            <a:endParaRPr lang="es-ES" sz="1600" dirty="0" smtClean="0"/>
          </a:p>
          <a:p>
            <a:endParaRPr lang="es-ES" sz="1600" dirty="0" smtClean="0">
              <a:solidFill>
                <a:srgbClr val="FFFF00"/>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8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45).jpg"/>
          <p:cNvPicPr>
            <a:picLocks noChangeAspect="1"/>
          </p:cNvPicPr>
          <p:nvPr/>
        </p:nvPicPr>
        <p:blipFill>
          <a:blip r:embed="rId2"/>
          <a:stretch>
            <a:fillRect/>
          </a:stretch>
        </p:blipFill>
        <p:spPr>
          <a:xfrm>
            <a:off x="0" y="6684"/>
            <a:ext cx="9144000" cy="6844632"/>
          </a:xfrm>
          <a:prstGeom prst="rect">
            <a:avLst/>
          </a:prstGeom>
        </p:spPr>
      </p:pic>
      <p:sp>
        <p:nvSpPr>
          <p:cNvPr id="5" name="4 Rectángulo"/>
          <p:cNvSpPr/>
          <p:nvPr/>
        </p:nvSpPr>
        <p:spPr>
          <a:xfrm>
            <a:off x="0" y="0"/>
            <a:ext cx="9177292" cy="6858000"/>
          </a:xfrm>
          <a:prstGeom prst="rect">
            <a:avLst/>
          </a:prstGeom>
          <a:solidFill>
            <a:srgbClr val="000099">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8" presetClass="exit" presetSubtype="9" fill="hold" grpId="1" nodeType="withEffect">
                                  <p:stCondLst>
                                    <p:cond delay="0"/>
                                  </p:stCondLst>
                                  <p:childTnLst>
                                    <p:animEffect transition="out" filter="strips(upLef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8" presetClass="entr" presetSubtype="9"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trips(upLef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ren hiram bingham 2.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77292" cy="6858000"/>
          </a:xfrm>
          <a:prstGeom prst="rect">
            <a:avLst/>
          </a:prstGeom>
          <a:solidFill>
            <a:srgbClr val="000099">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5" presetClass="exit" presetSubtype="10" fill="hold" grpId="1" nodeType="withEffect">
                                  <p:stCondLst>
                                    <p:cond delay="0"/>
                                  </p:stCondLst>
                                  <p:childTnLst>
                                    <p:animEffect transition="out" filter="checkerboard(across)">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across)">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iram-Bingham.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33292" y="0"/>
            <a:ext cx="9177292" cy="6858000"/>
          </a:xfrm>
          <a:prstGeom prst="rect">
            <a:avLst/>
          </a:prstGeom>
          <a:solidFill>
            <a:srgbClr val="6633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3" presetClass="exit" presetSubtype="10" fill="hold" grpId="1" nodeType="withEffect">
                                  <p:stCondLst>
                                    <p:cond delay="0"/>
                                  </p:stCondLst>
                                  <p:childTnLst>
                                    <p:animEffect transition="out" filter="blinds(horizont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dean Explorer 4.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77292" cy="6858000"/>
          </a:xfrm>
          <a:prstGeom prst="rect">
            <a:avLst/>
          </a:prstGeom>
          <a:solidFill>
            <a:srgbClr val="9966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6" presetClass="exit" presetSubtype="32" fill="hold" grpId="1" nodeType="withEffect">
                                  <p:stCondLst>
                                    <p:cond delay="0"/>
                                  </p:stCondLst>
                                  <p:childTnLst>
                                    <p:animEffect transition="out" filter="circle(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8731737.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77292" cy="6858000"/>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21" presetClass="exit" presetSubtype="2" fill="hold" grpId="1" nodeType="withEffect">
                                  <p:stCondLst>
                                    <p:cond delay="0"/>
                                  </p:stCondLst>
                                  <p:childTnLst>
                                    <p:animEffect transition="out" filter="wheel(2)">
                                      <p:cBhvr>
                                        <p:cTn id="13" dur="2000"/>
                                        <p:tgtEl>
                                          <p:spTgt spid="5"/>
                                        </p:tgtEl>
                                      </p:cBhvr>
                                    </p:animEffect>
                                    <p:set>
                                      <p:cBhvr>
                                        <p:cTn id="14" dur="1" fill="hold">
                                          <p:stCondLst>
                                            <p:cond delay="1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21" presetClass="entr" presetSubtype="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2)">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51).jpg"/>
          <p:cNvPicPr>
            <a:picLocks noChangeAspect="1"/>
          </p:cNvPicPr>
          <p:nvPr/>
        </p:nvPicPr>
        <p:blipFill>
          <a:blip r:embed="rId2"/>
          <a:stretch>
            <a:fillRect/>
          </a:stretch>
        </p:blipFill>
        <p:spPr>
          <a:xfrm>
            <a:off x="0" y="0"/>
            <a:ext cx="9152930" cy="6858000"/>
          </a:xfrm>
          <a:prstGeom prst="rect">
            <a:avLst/>
          </a:prstGeom>
        </p:spPr>
      </p:pic>
      <p:sp>
        <p:nvSpPr>
          <p:cNvPr id="5" name="4 Rectángulo"/>
          <p:cNvSpPr/>
          <p:nvPr/>
        </p:nvSpPr>
        <p:spPr>
          <a:xfrm>
            <a:off x="0" y="0"/>
            <a:ext cx="9177292" cy="6858000"/>
          </a:xfrm>
          <a:prstGeom prst="rect">
            <a:avLst/>
          </a:prstGeom>
          <a:solidFill>
            <a:schemeClr val="accent5">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5" presetClass="exit" presetSubtype="5" fill="hold" grpId="1" nodeType="withEffect">
                                  <p:stCondLst>
                                    <p:cond delay="0"/>
                                  </p:stCondLst>
                                  <p:childTnLst>
                                    <p:animEffect transition="out" filter="checkerboard(down)">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5"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dow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9).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0" y="0"/>
            <a:ext cx="9177292" cy="6858000"/>
          </a:xfrm>
          <a:prstGeom prst="rect">
            <a:avLst/>
          </a:prstGeom>
          <a:solidFill>
            <a:srgbClr val="000099">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8" presetClass="exit" presetSubtype="12" fill="hold" grpId="1" nodeType="withEffect">
                                  <p:stCondLst>
                                    <p:cond delay="0"/>
                                  </p:stCondLst>
                                  <p:childTnLst>
                                    <p:animEffect transition="out" filter="strips(downLef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8" presetClass="entr" presetSubtype="9"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trips(upLef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ug_98.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77292" cy="6858000"/>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8" presetClass="exit" presetSubtype="12" fill="hold" grpId="1" nodeType="withEffect">
                                  <p:stCondLst>
                                    <p:cond delay="0"/>
                                  </p:stCondLst>
                                  <p:childTnLst>
                                    <p:animEffect transition="out" filter="strips(downLef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8" presetClass="entr" presetSubtype="9"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trips(upLef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eru_Machu_Picchu_32.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33292" y="0"/>
            <a:ext cx="9177292" cy="6858000"/>
          </a:xfrm>
          <a:prstGeom prst="rect">
            <a:avLst/>
          </a:prstGeom>
          <a:solidFill>
            <a:srgbClr val="99663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500034" y="6072206"/>
            <a:ext cx="3571900" cy="400110"/>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Pueblo  Aguas Calientes</a:t>
            </a:r>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7" name="6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5" presetClass="exit" presetSubtype="10" fill="hold" grpId="1" nodeType="withEffect">
                                  <p:stCondLst>
                                    <p:cond delay="0"/>
                                  </p:stCondLst>
                                  <p:childTnLst>
                                    <p:animEffect transition="out" filter="checkerboard(across)">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across)">
                                      <p:cBhvr>
                                        <p:cTn id="21" dur="3000"/>
                                        <p:tgtEl>
                                          <p:spTgt spid="4"/>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2000" fill="hold"/>
                                        <p:tgtEl>
                                          <p:spTgt spid="6"/>
                                        </p:tgtEl>
                                        <p:attrNameLst>
                                          <p:attrName>ppt_x</p:attrName>
                                        </p:attrNameLst>
                                      </p:cBhvr>
                                      <p:tavLst>
                                        <p:tav tm="0">
                                          <p:val>
                                            <p:strVal val="#ppt_x-.2"/>
                                          </p:val>
                                        </p:tav>
                                        <p:tav tm="100000">
                                          <p:val>
                                            <p:strVal val="#ppt_x"/>
                                          </p:val>
                                        </p:tav>
                                      </p:tavLst>
                                    </p:anim>
                                    <p:anim calcmode="lin" valueType="num">
                                      <p:cBhvr>
                                        <p:cTn id="26"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guas Calientes, Peru.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77292" cy="6858000"/>
          </a:xfrm>
          <a:prstGeom prst="rect">
            <a:avLst/>
          </a:prstGeom>
          <a:solidFill>
            <a:srgbClr val="E78519">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4" presetClass="exit" presetSubtype="32" fill="hold" grpId="1" nodeType="withEffect">
                                  <p:stCondLst>
                                    <p:cond delay="0"/>
                                  </p:stCondLst>
                                  <p:childTnLst>
                                    <p:animEffect transition="out" filter="box(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2048 (61).jpg"/>
          <p:cNvPicPr>
            <a:picLocks noChangeAspect="1"/>
          </p:cNvPicPr>
          <p:nvPr/>
        </p:nvPicPr>
        <p:blipFill>
          <a:blip r:embed="rId2"/>
          <a:stretch>
            <a:fillRect/>
          </a:stretch>
        </p:blipFill>
        <p:spPr>
          <a:xfrm>
            <a:off x="0" y="0"/>
            <a:ext cx="9144000" cy="6851309"/>
          </a:xfrm>
          <a:prstGeom prst="rect">
            <a:avLst/>
          </a:prstGeom>
        </p:spPr>
      </p:pic>
      <p:sp>
        <p:nvSpPr>
          <p:cNvPr id="6" name="5 Rectángulo"/>
          <p:cNvSpPr/>
          <p:nvPr/>
        </p:nvSpPr>
        <p:spPr>
          <a:xfrm>
            <a:off x="-33292" y="0"/>
            <a:ext cx="9177292" cy="6858000"/>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4714876" y="714356"/>
            <a:ext cx="3863943" cy="52322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Aire  Puro Y  Misticismo</a:t>
            </a:r>
            <a:endParaRPr lang="es-E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8" name="7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xit" presetSubtype="272" fill="hold" grpId="0" nodeType="withEffect">
                                  <p:stCondLst>
                                    <p:cond delay="0"/>
                                  </p:stCondLst>
                                  <p:childTnLst>
                                    <p:anim calcmode="lin" valueType="num">
                                      <p:cBhvr>
                                        <p:cTn id="9" dur="3000"/>
                                        <p:tgtEl>
                                          <p:spTgt spid="6"/>
                                        </p:tgtEl>
                                        <p:attrNameLst>
                                          <p:attrName>ppt_w</p:attrName>
                                        </p:attrNameLst>
                                      </p:cBhvr>
                                      <p:tavLst>
                                        <p:tav tm="0">
                                          <p:val>
                                            <p:strVal val="ppt_w"/>
                                          </p:val>
                                        </p:tav>
                                        <p:tav tm="100000">
                                          <p:val>
                                            <p:strVal val="4/3*ppt_w"/>
                                          </p:val>
                                        </p:tav>
                                      </p:tavLst>
                                    </p:anim>
                                    <p:anim calcmode="lin" valueType="num">
                                      <p:cBhvr>
                                        <p:cTn id="10" dur="3000"/>
                                        <p:tgtEl>
                                          <p:spTgt spid="6"/>
                                        </p:tgtEl>
                                        <p:attrNameLst>
                                          <p:attrName>ppt_h</p:attrName>
                                        </p:attrNameLst>
                                      </p:cBhvr>
                                      <p:tavLst>
                                        <p:tav tm="0">
                                          <p:val>
                                            <p:strVal val="ppt_h"/>
                                          </p:val>
                                        </p:tav>
                                        <p:tav tm="100000">
                                          <p:val>
                                            <p:strVal val="4/3*ppt_h"/>
                                          </p:val>
                                        </p:tav>
                                      </p:tavLst>
                                    </p:anim>
                                    <p:set>
                                      <p:cBhvr>
                                        <p:cTn id="11" dur="1" fill="hold">
                                          <p:stCondLst>
                                            <p:cond delay="2999"/>
                                          </p:stCondLst>
                                        </p:cTn>
                                        <p:tgtEl>
                                          <p:spTgt spid="6"/>
                                        </p:tgtEl>
                                        <p:attrNameLst>
                                          <p:attrName>style.visibility</p:attrName>
                                        </p:attrNameLst>
                                      </p:cBhvr>
                                      <p:to>
                                        <p:strVal val="hidden"/>
                                      </p:to>
                                    </p:set>
                                  </p:childTnLst>
                                </p:cTn>
                              </p:par>
                              <p:par>
                                <p:cTn id="12" presetID="6" presetClass="exit" presetSubtype="32" fill="hold" grpId="2" nodeType="withEffect">
                                  <p:stCondLst>
                                    <p:cond delay="0"/>
                                  </p:stCondLst>
                                  <p:childTnLst>
                                    <p:animEffect transition="out" filter="circle(out)">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diamond(out)">
                                      <p:cBhvr>
                                        <p:cTn id="21" dur="3000"/>
                                        <p:tgtEl>
                                          <p:spTgt spid="5"/>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ppt_x</p:attrName>
                                        </p:attrNameLst>
                                      </p:cBhvr>
                                      <p:tavLst>
                                        <p:tav tm="0">
                                          <p:val>
                                            <p:strVal val="#ppt_x-.2"/>
                                          </p:val>
                                        </p:tav>
                                        <p:tav tm="100000">
                                          <p:val>
                                            <p:strVal val="#ppt_x"/>
                                          </p:val>
                                        </p:tav>
                                      </p:tavLst>
                                    </p:anim>
                                    <p:anim calcmode="lin" valueType="num">
                                      <p:cBhvr>
                                        <p:cTn id="26"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2" animBg="1"/>
      <p:bldP spid="7" grpId="0"/>
      <p:bldP spid="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2).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77292" cy="6858000"/>
          </a:xfrm>
          <a:prstGeom prst="rect">
            <a:avLst/>
          </a:prstGeom>
          <a:solidFill>
            <a:schemeClr val="accent3">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5" presetClass="exit" presetSubtype="10" fill="hold" grpId="1" nodeType="withEffect">
                                  <p:stCondLst>
                                    <p:cond delay="0"/>
                                  </p:stCondLst>
                                  <p:childTnLst>
                                    <p:animEffect transition="out" filter="checkerboard(across)">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across)">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6).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33292" y="0"/>
            <a:ext cx="9177292" cy="6858000"/>
          </a:xfrm>
          <a:prstGeom prst="rect">
            <a:avLst/>
          </a:prstGeom>
          <a:solidFill>
            <a:schemeClr val="accent3">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6" presetClass="exit" presetSubtype="42" fill="hold" grpId="1" nodeType="withEffect">
                                  <p:stCondLst>
                                    <p:cond delay="0"/>
                                  </p:stCondLst>
                                  <p:childTnLst>
                                    <p:animEffect transition="out" filter="barn(outHorizont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4).jpg"/>
          <p:cNvPicPr>
            <a:picLocks noChangeAspect="1"/>
          </p:cNvPicPr>
          <p:nvPr/>
        </p:nvPicPr>
        <p:blipFill>
          <a:blip r:embed="rId2"/>
          <a:stretch>
            <a:fillRect/>
          </a:stretch>
        </p:blipFill>
        <p:spPr>
          <a:xfrm>
            <a:off x="-1" y="0"/>
            <a:ext cx="9144001" cy="6858000"/>
          </a:xfrm>
          <a:prstGeom prst="rect">
            <a:avLst/>
          </a:prstGeom>
        </p:spPr>
      </p:pic>
      <p:sp>
        <p:nvSpPr>
          <p:cNvPr id="5" name="4 Rectángulo"/>
          <p:cNvSpPr/>
          <p:nvPr/>
        </p:nvSpPr>
        <p:spPr>
          <a:xfrm>
            <a:off x="0" y="0"/>
            <a:ext cx="9177292" cy="6858000"/>
          </a:xfrm>
          <a:prstGeom prst="rect">
            <a:avLst/>
          </a:prstGeom>
          <a:solidFill>
            <a:schemeClr val="tx2">
              <a:lumMod val="2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16" fill="hold" grpId="1" nodeType="withEffect">
                                  <p:stCondLst>
                                    <p:cond delay="0"/>
                                  </p:stCondLst>
                                  <p:childTnLst>
                                    <p:animEffect transition="out" filter="diamond(in)">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21" presetClass="entr" presetSubtype="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8)">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7).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77292" cy="6858000"/>
          </a:xfrm>
          <a:prstGeom prst="rect">
            <a:avLst/>
          </a:prstGeom>
          <a:solidFill>
            <a:srgbClr val="0066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4" presetClass="exit" presetSubtype="32" fill="hold" grpId="1" nodeType="withEffect">
                                  <p:stCondLst>
                                    <p:cond delay="0"/>
                                  </p:stCondLst>
                                  <p:childTnLst>
                                    <p:animEffect transition="out" filter="box(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8).jpg"/>
          <p:cNvPicPr>
            <a:picLocks noChangeAspect="1"/>
          </p:cNvPicPr>
          <p:nvPr/>
        </p:nvPicPr>
        <p:blipFill>
          <a:blip r:embed="rId2"/>
          <a:stretch>
            <a:fillRect/>
          </a:stretch>
        </p:blipFill>
        <p:spPr>
          <a:xfrm>
            <a:off x="0" y="13342"/>
            <a:ext cx="9144000" cy="6831315"/>
          </a:xfrm>
          <a:prstGeom prst="rect">
            <a:avLst/>
          </a:prstGeom>
        </p:spPr>
      </p:pic>
      <p:sp>
        <p:nvSpPr>
          <p:cNvPr id="5" name="4 Rectángulo"/>
          <p:cNvSpPr/>
          <p:nvPr/>
        </p:nvSpPr>
        <p:spPr>
          <a:xfrm>
            <a:off x="-33292" y="0"/>
            <a:ext cx="9177292" cy="6858000"/>
          </a:xfrm>
          <a:prstGeom prst="rect">
            <a:avLst/>
          </a:prstGeom>
          <a:solidFill>
            <a:srgbClr val="9C9F31">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21" presetClass="exit" presetSubtype="2" fill="hold" grpId="1" nodeType="withEffect">
                                  <p:stCondLst>
                                    <p:cond delay="0"/>
                                  </p:stCondLst>
                                  <p:childTnLst>
                                    <p:animEffect transition="out" filter="wheel(2)">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21" presetClass="entr" presetSubtype="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2)">
                                      <p:cBhvr>
                                        <p:cTn id="2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condor.jpg"/>
          <p:cNvPicPr>
            <a:picLocks noChangeAspect="1"/>
          </p:cNvPicPr>
          <p:nvPr/>
        </p:nvPicPr>
        <p:blipFill>
          <a:blip r:embed="rId2"/>
          <a:stretch>
            <a:fillRect/>
          </a:stretch>
        </p:blipFill>
        <p:spPr>
          <a:xfrm>
            <a:off x="0" y="3345"/>
            <a:ext cx="9144000" cy="6851309"/>
          </a:xfrm>
          <a:prstGeom prst="rect">
            <a:avLst/>
          </a:prstGeom>
        </p:spPr>
      </p:pic>
      <p:sp>
        <p:nvSpPr>
          <p:cNvPr id="6" name="5 Rectángulo"/>
          <p:cNvSpPr/>
          <p:nvPr/>
        </p:nvSpPr>
        <p:spPr>
          <a:xfrm>
            <a:off x="-33292" y="0"/>
            <a:ext cx="9177292" cy="6858000"/>
          </a:xfrm>
          <a:prstGeom prst="rect">
            <a:avLst/>
          </a:prstGeom>
          <a:solidFill>
            <a:srgbClr val="9966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72" fill="hold" grpId="0" nodeType="withEffect">
                                  <p:stCondLst>
                                    <p:cond delay="0"/>
                                  </p:stCondLst>
                                  <p:childTnLst>
                                    <p:anim calcmode="lin" valueType="num">
                                      <p:cBhvr>
                                        <p:cTn id="9" dur="3000"/>
                                        <p:tgtEl>
                                          <p:spTgt spid="6"/>
                                        </p:tgtEl>
                                        <p:attrNameLst>
                                          <p:attrName>ppt_w</p:attrName>
                                        </p:attrNameLst>
                                      </p:cBhvr>
                                      <p:tavLst>
                                        <p:tav tm="0">
                                          <p:val>
                                            <p:strVal val="ppt_w"/>
                                          </p:val>
                                        </p:tav>
                                        <p:tav tm="100000">
                                          <p:val>
                                            <p:strVal val="4/3*ppt_w"/>
                                          </p:val>
                                        </p:tav>
                                      </p:tavLst>
                                    </p:anim>
                                    <p:anim calcmode="lin" valueType="num">
                                      <p:cBhvr>
                                        <p:cTn id="10" dur="3000"/>
                                        <p:tgtEl>
                                          <p:spTgt spid="6"/>
                                        </p:tgtEl>
                                        <p:attrNameLst>
                                          <p:attrName>ppt_h</p:attrName>
                                        </p:attrNameLst>
                                      </p:cBhvr>
                                      <p:tavLst>
                                        <p:tav tm="0">
                                          <p:val>
                                            <p:strVal val="ppt_h"/>
                                          </p:val>
                                        </p:tav>
                                        <p:tav tm="100000">
                                          <p:val>
                                            <p:strVal val="4/3*ppt_h"/>
                                          </p:val>
                                        </p:tav>
                                      </p:tavLst>
                                    </p:anim>
                                    <p:set>
                                      <p:cBhvr>
                                        <p:cTn id="11" dur="1" fill="hold">
                                          <p:stCondLst>
                                            <p:cond delay="2999"/>
                                          </p:stCondLst>
                                        </p:cTn>
                                        <p:tgtEl>
                                          <p:spTgt spid="6"/>
                                        </p:tgtEl>
                                        <p:attrNameLst>
                                          <p:attrName>style.visibility</p:attrName>
                                        </p:attrNameLst>
                                      </p:cBhvr>
                                      <p:to>
                                        <p:strVal val="hidden"/>
                                      </p:to>
                                    </p:set>
                                  </p:childTnLst>
                                </p:cTn>
                              </p:par>
                              <p:par>
                                <p:cTn id="12" presetID="3" presetClass="exit" presetSubtype="10" fill="hold" grpId="1" nodeType="withEffect">
                                  <p:stCondLst>
                                    <p:cond delay="0"/>
                                  </p:stCondLst>
                                  <p:childTnLst>
                                    <p:animEffect transition="out" filter="blinds(horizontal)">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linds(vertical)">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27).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33292" y="0"/>
            <a:ext cx="9177292" cy="6858000"/>
          </a:xfrm>
          <a:prstGeom prst="rect">
            <a:avLst/>
          </a:prstGeom>
          <a:solidFill>
            <a:srgbClr val="0066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32" fill="hold" grpId="1"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29).jpg"/>
          <p:cNvPicPr>
            <a:picLocks noChangeAspect="1"/>
          </p:cNvPicPr>
          <p:nvPr/>
        </p:nvPicPr>
        <p:blipFill>
          <a:blip r:embed="rId2"/>
          <a:stretch>
            <a:fillRect/>
          </a:stretch>
        </p:blipFill>
        <p:spPr>
          <a:xfrm>
            <a:off x="-1" y="0"/>
            <a:ext cx="9138793" cy="6858000"/>
          </a:xfrm>
          <a:prstGeom prst="rect">
            <a:avLst/>
          </a:prstGeom>
        </p:spPr>
      </p:pic>
      <p:sp>
        <p:nvSpPr>
          <p:cNvPr id="5" name="4 Rectángulo"/>
          <p:cNvSpPr/>
          <p:nvPr/>
        </p:nvSpPr>
        <p:spPr>
          <a:xfrm>
            <a:off x="0" y="0"/>
            <a:ext cx="9177292" cy="6858000"/>
          </a:xfrm>
          <a:prstGeom prst="rect">
            <a:avLst/>
          </a:prstGeom>
          <a:solidFill>
            <a:srgbClr val="E78519">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6" presetClass="exit" presetSubtype="32" fill="hold" grpId="1" nodeType="withEffect">
                                  <p:stCondLst>
                                    <p:cond delay="0"/>
                                  </p:stCondLst>
                                  <p:childTnLst>
                                    <p:animEffect transition="out" filter="circle(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20).jpg"/>
          <p:cNvPicPr>
            <a:picLocks noChangeAspect="1"/>
          </p:cNvPicPr>
          <p:nvPr/>
        </p:nvPicPr>
        <p:blipFill>
          <a:blip r:embed="rId2"/>
          <a:stretch>
            <a:fillRect/>
          </a:stretch>
        </p:blipFill>
        <p:spPr>
          <a:xfrm>
            <a:off x="0" y="0"/>
            <a:ext cx="9135070" cy="6858000"/>
          </a:xfrm>
          <a:prstGeom prst="rect">
            <a:avLst/>
          </a:prstGeom>
        </p:spPr>
      </p:pic>
      <p:sp>
        <p:nvSpPr>
          <p:cNvPr id="5" name="4 Rectángulo"/>
          <p:cNvSpPr/>
          <p:nvPr/>
        </p:nvSpPr>
        <p:spPr>
          <a:xfrm>
            <a:off x="-33292" y="0"/>
            <a:ext cx="9177292" cy="6858000"/>
          </a:xfrm>
          <a:prstGeom prst="rect">
            <a:avLst/>
          </a:prstGeom>
          <a:solidFill>
            <a:srgbClr val="0066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6" presetClass="exit" presetSubtype="37" fill="hold" grpId="1" nodeType="withEffect">
                                  <p:stCondLst>
                                    <p:cond delay="0"/>
                                  </p:stCondLst>
                                  <p:childTnLst>
                                    <p:animEffect transition="out" filter="barn(outVertic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16" presetClass="entr" presetSubtype="4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Horizont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12).jpg"/>
          <p:cNvPicPr>
            <a:picLocks noChangeAspect="1"/>
          </p:cNvPicPr>
          <p:nvPr/>
        </p:nvPicPr>
        <p:blipFill>
          <a:blip r:embed="rId2"/>
          <a:stretch>
            <a:fillRect/>
          </a:stretch>
        </p:blipFill>
        <p:spPr>
          <a:xfrm>
            <a:off x="-1" y="0"/>
            <a:ext cx="9144001" cy="6858000"/>
          </a:xfrm>
          <a:prstGeom prst="rect">
            <a:avLst/>
          </a:prstGeom>
        </p:spPr>
      </p:pic>
      <p:sp>
        <p:nvSpPr>
          <p:cNvPr id="5" name="4 Rectángulo"/>
          <p:cNvSpPr/>
          <p:nvPr/>
        </p:nvSpPr>
        <p:spPr>
          <a:xfrm>
            <a:off x="0" y="0"/>
            <a:ext cx="9177292" cy="6858000"/>
          </a:xfrm>
          <a:prstGeom prst="rect">
            <a:avLst/>
          </a:prstGeom>
          <a:solidFill>
            <a:srgbClr val="0066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3" presetClass="exit" presetSubtype="10" fill="hold" grpId="2" nodeType="withEffect">
                                  <p:stCondLst>
                                    <p:cond delay="0"/>
                                  </p:stCondLst>
                                  <p:childTnLst>
                                    <p:animEffect transition="out" filter="blinds(horizont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2" animBg="1"/>
      <p:bldP spid="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12).jpg"/>
          <p:cNvPicPr>
            <a:picLocks noChangeAspect="1"/>
          </p:cNvPicPr>
          <p:nvPr/>
        </p:nvPicPr>
        <p:blipFill>
          <a:blip r:embed="rId2"/>
          <a:stretch>
            <a:fillRect/>
          </a:stretch>
        </p:blipFill>
        <p:spPr>
          <a:xfrm>
            <a:off x="0" y="0"/>
            <a:ext cx="9152930" cy="6858000"/>
          </a:xfrm>
          <a:prstGeom prst="rect">
            <a:avLst/>
          </a:prstGeom>
        </p:spPr>
      </p:pic>
      <p:sp>
        <p:nvSpPr>
          <p:cNvPr id="5" name="4 Rectángulo"/>
          <p:cNvSpPr/>
          <p:nvPr/>
        </p:nvSpPr>
        <p:spPr>
          <a:xfrm>
            <a:off x="0" y="0"/>
            <a:ext cx="9177292" cy="6858000"/>
          </a:xfrm>
          <a:prstGeom prst="rect">
            <a:avLst/>
          </a:prstGeom>
          <a:solidFill>
            <a:srgbClr val="0066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32" fill="hold" grpId="1"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2).jpg"/>
          <p:cNvPicPr>
            <a:picLocks noChangeAspect="1"/>
          </p:cNvPicPr>
          <p:nvPr/>
        </p:nvPicPr>
        <p:blipFill>
          <a:blip r:embed="rId2"/>
          <a:stretch>
            <a:fillRect/>
          </a:stretch>
        </p:blipFill>
        <p:spPr>
          <a:xfrm>
            <a:off x="0" y="6684"/>
            <a:ext cx="9144000" cy="6844632"/>
          </a:xfrm>
          <a:prstGeom prst="rect">
            <a:avLst/>
          </a:prstGeom>
        </p:spPr>
      </p:pic>
      <p:sp>
        <p:nvSpPr>
          <p:cNvPr id="5" name="4 Rectángulo"/>
          <p:cNvSpPr/>
          <p:nvPr/>
        </p:nvSpPr>
        <p:spPr>
          <a:xfrm>
            <a:off x="-33292" y="0"/>
            <a:ext cx="9177292" cy="6858000"/>
          </a:xfrm>
          <a:prstGeom prst="rect">
            <a:avLst/>
          </a:prstGeom>
          <a:solidFill>
            <a:srgbClr val="99663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32" fill="hold" grpId="1"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40).jpg"/>
          <p:cNvPicPr>
            <a:picLocks noChangeAspect="1"/>
          </p:cNvPicPr>
          <p:nvPr/>
        </p:nvPicPr>
        <p:blipFill>
          <a:blip r:embed="rId2"/>
          <a:stretch>
            <a:fillRect/>
          </a:stretch>
        </p:blipFill>
        <p:spPr>
          <a:xfrm>
            <a:off x="-1" y="0"/>
            <a:ext cx="9179719" cy="6858000"/>
          </a:xfrm>
          <a:prstGeom prst="rect">
            <a:avLst/>
          </a:prstGeom>
        </p:spPr>
      </p:pic>
      <p:sp>
        <p:nvSpPr>
          <p:cNvPr id="5" name="4 Rectángulo"/>
          <p:cNvSpPr/>
          <p:nvPr/>
        </p:nvSpPr>
        <p:spPr>
          <a:xfrm>
            <a:off x="0" y="0"/>
            <a:ext cx="9177292" cy="6858000"/>
          </a:xfrm>
          <a:prstGeom prst="rect">
            <a:avLst/>
          </a:prstGeom>
          <a:solidFill>
            <a:schemeClr val="tx1">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32" fill="hold" grpId="1"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43).jpg"/>
          <p:cNvPicPr>
            <a:picLocks noChangeAspect="1"/>
          </p:cNvPicPr>
          <p:nvPr/>
        </p:nvPicPr>
        <p:blipFill>
          <a:blip r:embed="rId2"/>
          <a:stretch>
            <a:fillRect/>
          </a:stretch>
        </p:blipFill>
        <p:spPr>
          <a:xfrm>
            <a:off x="-35719" y="0"/>
            <a:ext cx="9179719" cy="6858000"/>
          </a:xfrm>
          <a:prstGeom prst="rect">
            <a:avLst/>
          </a:prstGeom>
        </p:spPr>
      </p:pic>
      <p:sp>
        <p:nvSpPr>
          <p:cNvPr id="5" name="4 Rectángulo"/>
          <p:cNvSpPr/>
          <p:nvPr/>
        </p:nvSpPr>
        <p:spPr>
          <a:xfrm>
            <a:off x="-33292" y="0"/>
            <a:ext cx="9177292" cy="6858000"/>
          </a:xfrm>
          <a:prstGeom prst="rect">
            <a:avLst/>
          </a:prstGeom>
          <a:solidFill>
            <a:srgbClr val="0066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6" presetClass="exit" presetSubtype="42" fill="hold" grpId="1" nodeType="withEffect">
                                  <p:stCondLst>
                                    <p:cond delay="0"/>
                                  </p:stCondLst>
                                  <p:childTnLst>
                                    <p:animEffect transition="out" filter="barn(outHorizont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48).jpg"/>
          <p:cNvPicPr>
            <a:picLocks noChangeAspect="1"/>
          </p:cNvPicPr>
          <p:nvPr/>
        </p:nvPicPr>
        <p:blipFill>
          <a:blip r:embed="rId2"/>
          <a:stretch>
            <a:fillRect/>
          </a:stretch>
        </p:blipFill>
        <p:spPr>
          <a:xfrm>
            <a:off x="0" y="0"/>
            <a:ext cx="9152930" cy="6858000"/>
          </a:xfrm>
          <a:prstGeom prst="rect">
            <a:avLst/>
          </a:prstGeom>
        </p:spPr>
      </p:pic>
      <p:sp>
        <p:nvSpPr>
          <p:cNvPr id="5" name="4 Rectángulo"/>
          <p:cNvSpPr/>
          <p:nvPr/>
        </p:nvSpPr>
        <p:spPr>
          <a:xfrm>
            <a:off x="-33292" y="0"/>
            <a:ext cx="9177292" cy="6858000"/>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32" fill="hold" grpId="1"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33292" y="0"/>
            <a:ext cx="9177292" cy="6858000"/>
          </a:xfrm>
          <a:prstGeom prst="rect">
            <a:avLst/>
          </a:prstGeom>
          <a:solidFill>
            <a:srgbClr val="9966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5" presetClass="exit" presetSubtype="5" fill="hold" grpId="1" nodeType="withEffect">
                                  <p:stCondLst>
                                    <p:cond delay="0"/>
                                  </p:stCondLst>
                                  <p:childTnLst>
                                    <p:animEffect transition="out" filter="checkerboard(down)">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5"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dow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41).jpg"/>
          <p:cNvPicPr>
            <a:picLocks noChangeAspect="1"/>
          </p:cNvPicPr>
          <p:nvPr/>
        </p:nvPicPr>
        <p:blipFill>
          <a:blip r:embed="rId2"/>
          <a:stretch>
            <a:fillRect/>
          </a:stretch>
        </p:blipFill>
        <p:spPr>
          <a:xfrm>
            <a:off x="-1" y="0"/>
            <a:ext cx="9161859" cy="6858000"/>
          </a:xfrm>
          <a:prstGeom prst="rect">
            <a:avLst/>
          </a:prstGeom>
        </p:spPr>
      </p:pic>
      <p:sp>
        <p:nvSpPr>
          <p:cNvPr id="5" name="4 Rectángulo"/>
          <p:cNvSpPr/>
          <p:nvPr/>
        </p:nvSpPr>
        <p:spPr>
          <a:xfrm>
            <a:off x="0" y="0"/>
            <a:ext cx="9177292" cy="6858000"/>
          </a:xfrm>
          <a:prstGeom prst="rect">
            <a:avLst/>
          </a:prstGeom>
          <a:solidFill>
            <a:srgbClr val="9966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8" presetClass="exit" presetSubtype="12" fill="hold" grpId="1" nodeType="withEffect">
                                  <p:stCondLst>
                                    <p:cond delay="0"/>
                                  </p:stCondLst>
                                  <p:childTnLst>
                                    <p:animEffect transition="out" filter="strips(downLef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8" presetClass="entr" presetSubtype="1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trips(downLef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47).jpg"/>
          <p:cNvPicPr>
            <a:picLocks noChangeAspect="1"/>
          </p:cNvPicPr>
          <p:nvPr/>
        </p:nvPicPr>
        <p:blipFill>
          <a:blip r:embed="rId2"/>
          <a:stretch>
            <a:fillRect/>
          </a:stretch>
        </p:blipFill>
        <p:spPr>
          <a:xfrm>
            <a:off x="0" y="0"/>
            <a:ext cx="9152930" cy="6858000"/>
          </a:xfrm>
          <a:prstGeom prst="rect">
            <a:avLst/>
          </a:prstGeom>
        </p:spPr>
      </p:pic>
      <p:sp>
        <p:nvSpPr>
          <p:cNvPr id="5" name="4 Rectángulo"/>
          <p:cNvSpPr/>
          <p:nvPr/>
        </p:nvSpPr>
        <p:spPr>
          <a:xfrm>
            <a:off x="-33292" y="0"/>
            <a:ext cx="9177292" cy="6858000"/>
          </a:xfrm>
          <a:prstGeom prst="rect">
            <a:avLst/>
          </a:prstGeom>
          <a:solidFill>
            <a:schemeClr val="bg1">
              <a:lumMod val="65000"/>
              <a:lumOff val="3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6" presetClass="exit" presetSubtype="42" fill="hold" grpId="2" nodeType="withEffect">
                                  <p:stCondLst>
                                    <p:cond delay="0"/>
                                  </p:stCondLst>
                                  <p:childTnLst>
                                    <p:animEffect transition="out" filter="barn(outHorizont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2" animBg="1"/>
      <p:bldP spid="6"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eru-baixar-cusco-machupicchu-a-puerta-del-sol-papis-de-767144.jpg"/>
          <p:cNvPicPr>
            <a:picLocks noChangeAspect="1"/>
          </p:cNvPicPr>
          <p:nvPr/>
        </p:nvPicPr>
        <p:blipFill>
          <a:blip r:embed="rId2"/>
          <a:stretch>
            <a:fillRect/>
          </a:stretch>
        </p:blipFill>
        <p:spPr>
          <a:xfrm>
            <a:off x="0" y="13342"/>
            <a:ext cx="9144000" cy="6844658"/>
          </a:xfrm>
          <a:prstGeom prst="rect">
            <a:avLst/>
          </a:prstGeom>
        </p:spPr>
      </p:pic>
      <p:sp>
        <p:nvSpPr>
          <p:cNvPr id="5" name="4 Rectángulo"/>
          <p:cNvSpPr/>
          <p:nvPr/>
        </p:nvSpPr>
        <p:spPr>
          <a:xfrm>
            <a:off x="-33292" y="0"/>
            <a:ext cx="9177292" cy="6858000"/>
          </a:xfrm>
          <a:prstGeom prst="rect">
            <a:avLst/>
          </a:prstGeom>
          <a:solidFill>
            <a:srgbClr val="0066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32" fill="hold" grpId="1"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1019616.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33292" y="0"/>
            <a:ext cx="9177292" cy="6858000"/>
          </a:xfrm>
          <a:prstGeom prst="rect">
            <a:avLst/>
          </a:prstGeom>
          <a:solidFill>
            <a:srgbClr val="0066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428596" y="5929330"/>
            <a:ext cx="1595309"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Urubamba</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7" name="6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3" presetClass="exit" presetSubtype="10" fill="hold" grpId="1" nodeType="withEffect">
                                  <p:stCondLst>
                                    <p:cond delay="0"/>
                                  </p:stCondLst>
                                  <p:childTnLst>
                                    <p:animEffect transition="out" filter="blinds(horizont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3000"/>
                                        <p:tgtEl>
                                          <p:spTgt spid="4"/>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1000" fill="hold"/>
                                        <p:tgtEl>
                                          <p:spTgt spid="6"/>
                                        </p:tgtEl>
                                        <p:attrNameLst>
                                          <p:attrName>ppt_x</p:attrName>
                                        </p:attrNameLst>
                                      </p:cBhvr>
                                      <p:tavLst>
                                        <p:tav tm="0">
                                          <p:val>
                                            <p:strVal val="#ppt_x-.2"/>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P spid="7"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022360_orig.jpg"/>
          <p:cNvPicPr>
            <a:picLocks noChangeAspect="1"/>
          </p:cNvPicPr>
          <p:nvPr/>
        </p:nvPicPr>
        <p:blipFill>
          <a:blip r:embed="rId2"/>
          <a:stretch>
            <a:fillRect/>
          </a:stretch>
        </p:blipFill>
        <p:spPr>
          <a:xfrm>
            <a:off x="4465" y="0"/>
            <a:ext cx="9135070" cy="6858000"/>
          </a:xfrm>
          <a:prstGeom prst="rect">
            <a:avLst/>
          </a:prstGeom>
        </p:spPr>
      </p:pic>
      <p:sp>
        <p:nvSpPr>
          <p:cNvPr id="5" name="4 Rectángulo"/>
          <p:cNvSpPr/>
          <p:nvPr/>
        </p:nvSpPr>
        <p:spPr>
          <a:xfrm>
            <a:off x="-33292" y="0"/>
            <a:ext cx="9177292" cy="6858000"/>
          </a:xfrm>
          <a:prstGeom prst="rect">
            <a:avLst/>
          </a:prstGeom>
          <a:solidFill>
            <a:schemeClr val="tx2">
              <a:lumMod val="2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21" presetClass="exit" presetSubtype="4" fill="hold" grpId="1" nodeType="withEffect">
                                  <p:stCondLst>
                                    <p:cond delay="0"/>
                                  </p:stCondLst>
                                  <p:childTnLst>
                                    <p:animEffect transition="out" filter="wheel(4)">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21" presetClass="entr" presetSubtype="4"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4)">
                                      <p:cBhvr>
                                        <p:cTn id="2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32).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77292" cy="6858000"/>
          </a:xfrm>
          <a:prstGeom prst="rect">
            <a:avLst/>
          </a:prstGeom>
          <a:solidFill>
            <a:srgbClr val="9966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6" presetClass="exit" presetSubtype="42" fill="hold" grpId="1" nodeType="withEffect">
                                  <p:stCondLst>
                                    <p:cond delay="0"/>
                                  </p:stCondLst>
                                  <p:childTnLst>
                                    <p:animEffect transition="out" filter="barn(outHorizont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64).jpg"/>
          <p:cNvPicPr>
            <a:picLocks noChangeAspect="1"/>
          </p:cNvPicPr>
          <p:nvPr/>
        </p:nvPicPr>
        <p:blipFill>
          <a:blip r:embed="rId2"/>
          <a:stretch>
            <a:fillRect/>
          </a:stretch>
        </p:blipFill>
        <p:spPr>
          <a:xfrm>
            <a:off x="0" y="13342"/>
            <a:ext cx="9144000" cy="6831315"/>
          </a:xfrm>
          <a:prstGeom prst="rect">
            <a:avLst/>
          </a:prstGeom>
        </p:spPr>
      </p:pic>
      <p:sp>
        <p:nvSpPr>
          <p:cNvPr id="5" name="4 Rectángulo"/>
          <p:cNvSpPr/>
          <p:nvPr/>
        </p:nvSpPr>
        <p:spPr>
          <a:xfrm>
            <a:off x="-33292" y="0"/>
            <a:ext cx="9177292" cy="6858000"/>
          </a:xfrm>
          <a:prstGeom prst="rect">
            <a:avLst/>
          </a:prstGeom>
          <a:solidFill>
            <a:srgbClr val="99663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32" fill="hold" grpId="1"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54).jpg"/>
          <p:cNvPicPr>
            <a:picLocks noChangeAspect="1"/>
          </p:cNvPicPr>
          <p:nvPr/>
        </p:nvPicPr>
        <p:blipFill>
          <a:blip r:embed="rId2"/>
          <a:stretch>
            <a:fillRect/>
          </a:stretch>
        </p:blipFill>
        <p:spPr>
          <a:xfrm>
            <a:off x="-1" y="0"/>
            <a:ext cx="9170789" cy="6858000"/>
          </a:xfrm>
          <a:prstGeom prst="rect">
            <a:avLst/>
          </a:prstGeom>
        </p:spPr>
      </p:pic>
      <p:sp>
        <p:nvSpPr>
          <p:cNvPr id="5" name="4 Rectángulo"/>
          <p:cNvSpPr/>
          <p:nvPr/>
        </p:nvSpPr>
        <p:spPr>
          <a:xfrm>
            <a:off x="0" y="0"/>
            <a:ext cx="9177292" cy="6858000"/>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6" presetClass="exit" presetSubtype="42" fill="hold" grpId="1" nodeType="withEffect">
                                  <p:stCondLst>
                                    <p:cond delay="0"/>
                                  </p:stCondLst>
                                  <p:childTnLst>
                                    <p:animEffect transition="out" filter="barn(outHorizont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14).jpg"/>
          <p:cNvPicPr>
            <a:picLocks noChangeAspect="1"/>
          </p:cNvPicPr>
          <p:nvPr/>
        </p:nvPicPr>
        <p:blipFill>
          <a:blip r:embed="rId2"/>
          <a:stretch>
            <a:fillRect/>
          </a:stretch>
        </p:blipFill>
        <p:spPr>
          <a:xfrm>
            <a:off x="-1" y="0"/>
            <a:ext cx="9179719" cy="6858000"/>
          </a:xfrm>
          <a:prstGeom prst="rect">
            <a:avLst/>
          </a:prstGeom>
        </p:spPr>
      </p:pic>
      <p:sp>
        <p:nvSpPr>
          <p:cNvPr id="5" name="4 Rectángulo"/>
          <p:cNvSpPr/>
          <p:nvPr/>
        </p:nvSpPr>
        <p:spPr>
          <a:xfrm>
            <a:off x="0" y="0"/>
            <a:ext cx="9177292" cy="6858000"/>
          </a:xfrm>
          <a:prstGeom prst="rect">
            <a:avLst/>
          </a:prstGeom>
          <a:solidFill>
            <a:srgbClr val="99003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2571736" y="571480"/>
            <a:ext cx="4201022"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INTI  RAYMI  (FIESTA DEL SOL )</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7" name="6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8" presetClass="exit" presetSubtype="12" fill="hold" grpId="1" nodeType="withEffect">
                                  <p:stCondLst>
                                    <p:cond delay="0"/>
                                  </p:stCondLst>
                                  <p:childTnLst>
                                    <p:animEffect transition="out" filter="strips(downLef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8" presetClass="entr" presetSubtype="1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trips(downLeft)">
                                      <p:cBhvr>
                                        <p:cTn id="21" dur="3000"/>
                                        <p:tgtEl>
                                          <p:spTgt spid="4"/>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1000" fill="hold"/>
                                        <p:tgtEl>
                                          <p:spTgt spid="6"/>
                                        </p:tgtEl>
                                        <p:attrNameLst>
                                          <p:attrName>ppt_x</p:attrName>
                                        </p:attrNameLst>
                                      </p:cBhvr>
                                      <p:tavLst>
                                        <p:tav tm="0">
                                          <p:val>
                                            <p:strVal val="#ppt_x-.2"/>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P spid="7"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21).jpg"/>
          <p:cNvPicPr>
            <a:picLocks noChangeAspect="1"/>
          </p:cNvPicPr>
          <p:nvPr/>
        </p:nvPicPr>
        <p:blipFill>
          <a:blip r:embed="rId2"/>
          <a:stretch>
            <a:fillRect/>
          </a:stretch>
        </p:blipFill>
        <p:spPr>
          <a:xfrm>
            <a:off x="1486" y="0"/>
            <a:ext cx="9141027" cy="6858000"/>
          </a:xfrm>
          <a:prstGeom prst="rect">
            <a:avLst/>
          </a:prstGeom>
        </p:spPr>
      </p:pic>
      <p:sp>
        <p:nvSpPr>
          <p:cNvPr id="5" name="4 Rectángulo"/>
          <p:cNvSpPr/>
          <p:nvPr/>
        </p:nvSpPr>
        <p:spPr>
          <a:xfrm>
            <a:off x="-33292" y="0"/>
            <a:ext cx="9177292" cy="6858000"/>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4429124" y="500042"/>
            <a:ext cx="4385239" cy="830997"/>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Tejidos  artesanales  realizados </a:t>
            </a:r>
          </a:p>
          <a:p>
            <a:pPr algn="ctr"/>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Con  telar  manual</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7" name="6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5" presetClass="exit" presetSubtype="10" fill="hold" grpId="1" nodeType="withEffect">
                                  <p:stCondLst>
                                    <p:cond delay="0"/>
                                  </p:stCondLst>
                                  <p:childTnLst>
                                    <p:animEffect transition="out" filter="checkerboard(across)">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across)">
                                      <p:cBhvr>
                                        <p:cTn id="21" dur="3000"/>
                                        <p:tgtEl>
                                          <p:spTgt spid="4"/>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1000" fill="hold"/>
                                        <p:tgtEl>
                                          <p:spTgt spid="6"/>
                                        </p:tgtEl>
                                        <p:attrNameLst>
                                          <p:attrName>ppt_x</p:attrName>
                                        </p:attrNameLst>
                                      </p:cBhvr>
                                      <p:tavLst>
                                        <p:tav tm="0">
                                          <p:val>
                                            <p:strVal val="#ppt_x-.2"/>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P spid="7"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33).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33292" y="0"/>
            <a:ext cx="9177292" cy="6858000"/>
          </a:xfrm>
          <a:prstGeom prst="rect">
            <a:avLst/>
          </a:prstGeom>
          <a:solidFill>
            <a:srgbClr val="000099">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6" presetClass="exit" presetSubtype="32" fill="hold" grpId="1" nodeType="withEffect">
                                  <p:stCondLst>
                                    <p:cond delay="0"/>
                                  </p:stCondLst>
                                  <p:childTnLst>
                                    <p:animEffect transition="out" filter="circle(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26).jpg"/>
          <p:cNvPicPr>
            <a:picLocks noChangeAspect="1"/>
          </p:cNvPicPr>
          <p:nvPr/>
        </p:nvPicPr>
        <p:blipFill>
          <a:blip r:embed="rId2"/>
          <a:stretch>
            <a:fillRect/>
          </a:stretch>
        </p:blipFill>
        <p:spPr>
          <a:xfrm>
            <a:off x="0" y="0"/>
            <a:ext cx="9135070" cy="6858000"/>
          </a:xfrm>
          <a:prstGeom prst="rect">
            <a:avLst/>
          </a:prstGeom>
        </p:spPr>
      </p:pic>
      <p:sp>
        <p:nvSpPr>
          <p:cNvPr id="5" name="4 Rectángulo"/>
          <p:cNvSpPr/>
          <p:nvPr/>
        </p:nvSpPr>
        <p:spPr>
          <a:xfrm>
            <a:off x="-33292" y="0"/>
            <a:ext cx="9177292" cy="6858000"/>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5000"/>
                                        <p:tgtEl>
                                          <p:spTgt spid="5"/>
                                        </p:tgtEl>
                                        <p:attrNameLst>
                                          <p:attrName>ppt_w</p:attrName>
                                        </p:attrNameLst>
                                      </p:cBhvr>
                                      <p:tavLst>
                                        <p:tav tm="0">
                                          <p:val>
                                            <p:strVal val="ppt_w"/>
                                          </p:val>
                                        </p:tav>
                                        <p:tav tm="100000">
                                          <p:val>
                                            <p:strVal val="4/3*ppt_w"/>
                                          </p:val>
                                        </p:tav>
                                      </p:tavLst>
                                    </p:anim>
                                    <p:anim calcmode="lin" valueType="num">
                                      <p:cBhvr>
                                        <p:cTn id="10" dur="5000"/>
                                        <p:tgtEl>
                                          <p:spTgt spid="5"/>
                                        </p:tgtEl>
                                        <p:attrNameLst>
                                          <p:attrName>ppt_h</p:attrName>
                                        </p:attrNameLst>
                                      </p:cBhvr>
                                      <p:tavLst>
                                        <p:tav tm="0">
                                          <p:val>
                                            <p:strVal val="ppt_h"/>
                                          </p:val>
                                        </p:tav>
                                        <p:tav tm="100000">
                                          <p:val>
                                            <p:strVal val="4/3*ppt_h"/>
                                          </p:val>
                                        </p:tav>
                                      </p:tavLst>
                                    </p:anim>
                                    <p:set>
                                      <p:cBhvr>
                                        <p:cTn id="11" dur="1" fill="hold">
                                          <p:stCondLst>
                                            <p:cond delay="4999"/>
                                          </p:stCondLst>
                                        </p:cTn>
                                        <p:tgtEl>
                                          <p:spTgt spid="5"/>
                                        </p:tgtEl>
                                        <p:attrNameLst>
                                          <p:attrName>style.visibility</p:attrName>
                                        </p:attrNameLst>
                                      </p:cBhvr>
                                      <p:to>
                                        <p:strVal val="hidden"/>
                                      </p:to>
                                    </p:set>
                                  </p:childTnLst>
                                </p:cTn>
                              </p:par>
                              <p:par>
                                <p:cTn id="12" presetID="16" presetClass="exit" presetSubtype="42" fill="hold" grpId="1" nodeType="withEffect">
                                  <p:stCondLst>
                                    <p:cond delay="0"/>
                                  </p:stCondLst>
                                  <p:childTnLst>
                                    <p:animEffect transition="out" filter="barn(outHorizontal)">
                                      <p:cBhvr>
                                        <p:cTn id="13" dur="5000"/>
                                        <p:tgtEl>
                                          <p:spTgt spid="5"/>
                                        </p:tgtEl>
                                      </p:cBhvr>
                                    </p:animEffect>
                                    <p:set>
                                      <p:cBhvr>
                                        <p:cTn id="14" dur="1" fill="hold">
                                          <p:stCondLst>
                                            <p:cond delay="4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4/3*#ppt_w"/>
                                          </p:val>
                                        </p:tav>
                                        <p:tav tm="100000">
                                          <p:val>
                                            <p:strVal val="#ppt_w"/>
                                          </p:val>
                                        </p:tav>
                                      </p:tavLst>
                                    </p:anim>
                                    <p:anim calcmode="lin" valueType="num">
                                      <p:cBhvr>
                                        <p:cTn id="18" dur="5000" fill="hold"/>
                                        <p:tgtEl>
                                          <p:spTgt spid="4"/>
                                        </p:tgtEl>
                                        <p:attrNameLst>
                                          <p:attrName>ppt_h</p:attrName>
                                        </p:attrNameLst>
                                      </p:cBhvr>
                                      <p:tavLst>
                                        <p:tav tm="0">
                                          <p:val>
                                            <p:strVal val="4/3*#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U8 (2).jpg"/>
          <p:cNvPicPr>
            <a:picLocks noChangeAspect="1"/>
          </p:cNvPicPr>
          <p:nvPr/>
        </p:nvPicPr>
        <p:blipFill>
          <a:blip r:embed="rId2"/>
          <a:stretch>
            <a:fillRect/>
          </a:stretch>
        </p:blipFill>
        <p:spPr>
          <a:xfrm>
            <a:off x="-1" y="0"/>
            <a:ext cx="9170789" cy="6858000"/>
          </a:xfrm>
          <a:prstGeom prst="rect">
            <a:avLst/>
          </a:prstGeom>
        </p:spPr>
      </p:pic>
      <p:sp>
        <p:nvSpPr>
          <p:cNvPr id="5" name="4 Rectángulo"/>
          <p:cNvSpPr/>
          <p:nvPr/>
        </p:nvSpPr>
        <p:spPr>
          <a:xfrm>
            <a:off x="-33292" y="0"/>
            <a:ext cx="9177292" cy="6858000"/>
          </a:xfrm>
          <a:prstGeom prst="rect">
            <a:avLst/>
          </a:prstGeom>
          <a:solidFill>
            <a:srgbClr val="7030A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357158" y="357166"/>
            <a:ext cx="2930739" cy="52322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Cuzco Y Su  Gente</a:t>
            </a:r>
            <a:endParaRPr lang="es-E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7" name="6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5" presetClass="exit" presetSubtype="10" fill="hold" grpId="1" nodeType="withEffect">
                                  <p:stCondLst>
                                    <p:cond delay="0"/>
                                  </p:stCondLst>
                                  <p:childTnLst>
                                    <p:animEffect transition="out" filter="checkerboard(across)">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across)">
                                      <p:cBhvr>
                                        <p:cTn id="21" dur="3000"/>
                                        <p:tgtEl>
                                          <p:spTgt spid="4"/>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2000" fill="hold"/>
                                        <p:tgtEl>
                                          <p:spTgt spid="6"/>
                                        </p:tgtEl>
                                        <p:attrNameLst>
                                          <p:attrName>ppt_x</p:attrName>
                                        </p:attrNameLst>
                                      </p:cBhvr>
                                      <p:tavLst>
                                        <p:tav tm="0">
                                          <p:val>
                                            <p:strVal val="#ppt_x-.2"/>
                                          </p:val>
                                        </p:tav>
                                        <p:tav tm="100000">
                                          <p:val>
                                            <p:strVal val="#ppt_x"/>
                                          </p:val>
                                        </p:tav>
                                      </p:tavLst>
                                    </p:anim>
                                    <p:anim calcmode="lin" valueType="num">
                                      <p:cBhvr>
                                        <p:cTn id="26"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P spid="7"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16).jpg"/>
          <p:cNvPicPr>
            <a:picLocks noChangeAspect="1"/>
          </p:cNvPicPr>
          <p:nvPr/>
        </p:nvPicPr>
        <p:blipFill>
          <a:blip r:embed="rId2"/>
          <a:stretch>
            <a:fillRect/>
          </a:stretch>
        </p:blipFill>
        <p:spPr>
          <a:xfrm>
            <a:off x="0" y="0"/>
            <a:ext cx="9152930" cy="6858000"/>
          </a:xfrm>
          <a:prstGeom prst="rect">
            <a:avLst/>
          </a:prstGeom>
        </p:spPr>
      </p:pic>
      <p:sp>
        <p:nvSpPr>
          <p:cNvPr id="5" name="4 Rectángulo"/>
          <p:cNvSpPr/>
          <p:nvPr/>
        </p:nvSpPr>
        <p:spPr>
          <a:xfrm>
            <a:off x="-33292" y="0"/>
            <a:ext cx="9177292" cy="6858000"/>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3" presetClass="exit" presetSubtype="10" fill="hold" grpId="1" nodeType="withEffect">
                                  <p:stCondLst>
                                    <p:cond delay="0"/>
                                  </p:stCondLst>
                                  <p:childTnLst>
                                    <p:animEffect transition="out" filter="blinds(horizont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31).jpg"/>
          <p:cNvPicPr>
            <a:picLocks noChangeAspect="1"/>
          </p:cNvPicPr>
          <p:nvPr/>
        </p:nvPicPr>
        <p:blipFill>
          <a:blip r:embed="rId2"/>
          <a:stretch>
            <a:fillRect/>
          </a:stretch>
        </p:blipFill>
        <p:spPr>
          <a:xfrm>
            <a:off x="0" y="6684"/>
            <a:ext cx="9144000" cy="6844632"/>
          </a:xfrm>
          <a:prstGeom prst="rect">
            <a:avLst/>
          </a:prstGeom>
        </p:spPr>
      </p:pic>
      <p:sp>
        <p:nvSpPr>
          <p:cNvPr id="5" name="4 Rectángulo"/>
          <p:cNvSpPr/>
          <p:nvPr/>
        </p:nvSpPr>
        <p:spPr>
          <a:xfrm>
            <a:off x="-33292" y="0"/>
            <a:ext cx="9177292" cy="6858000"/>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4" presetClass="exit" presetSubtype="32" fill="hold" grpId="1" nodeType="withEffect">
                                  <p:stCondLst>
                                    <p:cond delay="0"/>
                                  </p:stCondLst>
                                  <p:childTnLst>
                                    <p:animEffect transition="out" filter="box(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3"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3).jpg"/>
          <p:cNvPicPr>
            <a:picLocks noChangeAspect="1"/>
          </p:cNvPicPr>
          <p:nvPr/>
        </p:nvPicPr>
        <p:blipFill>
          <a:blip r:embed="rId2"/>
          <a:stretch>
            <a:fillRect/>
          </a:stretch>
        </p:blipFill>
        <p:spPr>
          <a:xfrm>
            <a:off x="0" y="6684"/>
            <a:ext cx="9144000" cy="6844632"/>
          </a:xfrm>
          <a:prstGeom prst="rect">
            <a:avLst/>
          </a:prstGeom>
        </p:spPr>
      </p:pic>
      <p:sp>
        <p:nvSpPr>
          <p:cNvPr id="5" name="4 Rectángulo"/>
          <p:cNvSpPr/>
          <p:nvPr/>
        </p:nvSpPr>
        <p:spPr>
          <a:xfrm>
            <a:off x="0" y="0"/>
            <a:ext cx="9177292" cy="6858000"/>
          </a:xfrm>
          <a:prstGeom prst="rect">
            <a:avLst/>
          </a:prstGeom>
          <a:solidFill>
            <a:schemeClr val="bg2">
              <a:lumMod val="60000"/>
              <a:lumOff val="4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3" presetClass="exit" presetSubtype="10" fill="hold" grpId="1" nodeType="withEffect">
                                  <p:stCondLst>
                                    <p:cond delay="0"/>
                                  </p:stCondLst>
                                  <p:childTnLst>
                                    <p:animEffect transition="out" filter="blinds(horizont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27).jpg"/>
          <p:cNvPicPr>
            <a:picLocks noChangeAspect="1"/>
          </p:cNvPicPr>
          <p:nvPr/>
        </p:nvPicPr>
        <p:blipFill>
          <a:blip r:embed="rId2"/>
          <a:stretch>
            <a:fillRect/>
          </a:stretch>
        </p:blipFill>
        <p:spPr>
          <a:xfrm>
            <a:off x="0" y="0"/>
            <a:ext cx="9152930" cy="6858000"/>
          </a:xfrm>
          <a:prstGeom prst="rect">
            <a:avLst/>
          </a:prstGeom>
        </p:spPr>
      </p:pic>
      <p:sp>
        <p:nvSpPr>
          <p:cNvPr id="5" name="4 Rectángulo"/>
          <p:cNvSpPr/>
          <p:nvPr/>
        </p:nvSpPr>
        <p:spPr>
          <a:xfrm>
            <a:off x="0" y="0"/>
            <a:ext cx="9177292" cy="6858000"/>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32" fill="hold" grpId="2"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2" animBg="1"/>
      <p:bldP spid="6"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38).jpg"/>
          <p:cNvPicPr>
            <a:picLocks noChangeAspect="1"/>
          </p:cNvPicPr>
          <p:nvPr/>
        </p:nvPicPr>
        <p:blipFill>
          <a:blip r:embed="rId2"/>
          <a:stretch>
            <a:fillRect/>
          </a:stretch>
        </p:blipFill>
        <p:spPr>
          <a:xfrm>
            <a:off x="5945" y="0"/>
            <a:ext cx="9132109" cy="6858000"/>
          </a:xfrm>
          <a:prstGeom prst="rect">
            <a:avLst/>
          </a:prstGeom>
        </p:spPr>
      </p:pic>
      <p:sp>
        <p:nvSpPr>
          <p:cNvPr id="5" name="4 Rectángulo"/>
          <p:cNvSpPr/>
          <p:nvPr/>
        </p:nvSpPr>
        <p:spPr>
          <a:xfrm>
            <a:off x="0" y="0"/>
            <a:ext cx="9177292" cy="6858000"/>
          </a:xfrm>
          <a:prstGeom prst="rect">
            <a:avLst/>
          </a:prstGeom>
          <a:solidFill>
            <a:srgbClr val="0066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8" presetClass="exit" presetSubtype="12" fill="hold" grpId="1" nodeType="withEffect">
                                  <p:stCondLst>
                                    <p:cond delay="0"/>
                                  </p:stCondLst>
                                  <p:childTnLst>
                                    <p:animEffect transition="out" filter="strips(downLef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8" presetClass="entr" presetSubtype="1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trips(downLef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52).jpg"/>
          <p:cNvPicPr>
            <a:picLocks noChangeAspect="1"/>
          </p:cNvPicPr>
          <p:nvPr/>
        </p:nvPicPr>
        <p:blipFill>
          <a:blip r:embed="rId2"/>
          <a:stretch>
            <a:fillRect/>
          </a:stretch>
        </p:blipFill>
        <p:spPr>
          <a:xfrm>
            <a:off x="-1" y="0"/>
            <a:ext cx="9161859" cy="6858000"/>
          </a:xfrm>
          <a:prstGeom prst="rect">
            <a:avLst/>
          </a:prstGeom>
        </p:spPr>
      </p:pic>
      <p:sp>
        <p:nvSpPr>
          <p:cNvPr id="5" name="4 Rectángulo"/>
          <p:cNvSpPr/>
          <p:nvPr/>
        </p:nvSpPr>
        <p:spPr>
          <a:xfrm>
            <a:off x="-33292" y="0"/>
            <a:ext cx="9177292" cy="6858000"/>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6" presetClass="exit" presetSubtype="37" fill="hold" grpId="1" nodeType="withEffect">
                                  <p:stCondLst>
                                    <p:cond delay="0"/>
                                  </p:stCondLst>
                                  <p:childTnLst>
                                    <p:animEffect transition="out" filter="barn(outVertic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93635_661980617185182_5237950992171246220_o.jpg"/>
          <p:cNvPicPr>
            <a:picLocks noChangeAspect="1"/>
          </p:cNvPicPr>
          <p:nvPr/>
        </p:nvPicPr>
        <p:blipFill>
          <a:blip r:embed="rId2"/>
          <a:stretch>
            <a:fillRect/>
          </a:stretch>
        </p:blipFill>
        <p:spPr>
          <a:xfrm>
            <a:off x="0" y="6684"/>
            <a:ext cx="9144000" cy="6844632"/>
          </a:xfrm>
          <a:prstGeom prst="rect">
            <a:avLst/>
          </a:prstGeom>
        </p:spPr>
      </p:pic>
      <p:sp>
        <p:nvSpPr>
          <p:cNvPr id="5" name="4 Rectángulo"/>
          <p:cNvSpPr/>
          <p:nvPr/>
        </p:nvSpPr>
        <p:spPr>
          <a:xfrm>
            <a:off x="-33292" y="0"/>
            <a:ext cx="9177292" cy="6858000"/>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4" presetClass="exit" presetSubtype="32" fill="hold" grpId="1" nodeType="withEffect">
                                  <p:stCondLst>
                                    <p:cond delay="0"/>
                                  </p:stCondLst>
                                  <p:childTnLst>
                                    <p:animEffect transition="out" filter="box(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las.jpg"/>
          <p:cNvPicPr>
            <a:picLocks noChangeAspect="1"/>
          </p:cNvPicPr>
          <p:nvPr/>
        </p:nvPicPr>
        <p:blipFill>
          <a:blip r:embed="rId2"/>
          <a:stretch>
            <a:fillRect/>
          </a:stretch>
        </p:blipFill>
        <p:spPr>
          <a:xfrm>
            <a:off x="0" y="10016"/>
            <a:ext cx="9144000" cy="6837967"/>
          </a:xfrm>
          <a:prstGeom prst="rect">
            <a:avLst/>
          </a:prstGeom>
        </p:spPr>
      </p:pic>
      <p:sp>
        <p:nvSpPr>
          <p:cNvPr id="5" name="4 Rectángulo"/>
          <p:cNvSpPr/>
          <p:nvPr/>
        </p:nvSpPr>
        <p:spPr>
          <a:xfrm>
            <a:off x="0" y="0"/>
            <a:ext cx="9177292" cy="6858000"/>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5" presetClass="exit" presetSubtype="10" fill="hold" grpId="1" nodeType="withEffect">
                                  <p:stCondLst>
                                    <p:cond delay="0"/>
                                  </p:stCondLst>
                                  <p:childTnLst>
                                    <p:animEffect transition="out" filter="checkerboard(across)">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across)">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65).jpg"/>
          <p:cNvPicPr>
            <a:picLocks noChangeAspect="1"/>
          </p:cNvPicPr>
          <p:nvPr/>
        </p:nvPicPr>
        <p:blipFill>
          <a:blip r:embed="rId2"/>
          <a:stretch>
            <a:fillRect/>
          </a:stretch>
        </p:blipFill>
        <p:spPr>
          <a:xfrm>
            <a:off x="17790" y="0"/>
            <a:ext cx="9108420" cy="6858000"/>
          </a:xfrm>
          <a:prstGeom prst="rect">
            <a:avLst/>
          </a:prstGeom>
        </p:spPr>
      </p:pic>
      <p:sp>
        <p:nvSpPr>
          <p:cNvPr id="5" name="4 Rectángulo"/>
          <p:cNvSpPr/>
          <p:nvPr/>
        </p:nvSpPr>
        <p:spPr>
          <a:xfrm>
            <a:off x="0" y="0"/>
            <a:ext cx="9144000" cy="6858000"/>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6" presetClass="exit" presetSubtype="32" fill="hold" grpId="1" nodeType="withEffect">
                                  <p:stCondLst>
                                    <p:cond delay="0"/>
                                  </p:stCondLst>
                                  <p:childTnLst>
                                    <p:animEffect transition="out" filter="circle(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dina.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33292" y="0"/>
            <a:ext cx="9177292" cy="6858000"/>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4" presetClass="exit" presetSubtype="32" fill="hold" grpId="1" nodeType="withEffect">
                                  <p:stCondLst>
                                    <p:cond delay="0"/>
                                  </p:stCondLst>
                                  <p:childTnLst>
                                    <p:animEffect transition="out" filter="box(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3"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8).jpg"/>
          <p:cNvPicPr>
            <a:picLocks noChangeAspect="1"/>
          </p:cNvPicPr>
          <p:nvPr/>
        </p:nvPicPr>
        <p:blipFill>
          <a:blip r:embed="rId2"/>
          <a:stretch>
            <a:fillRect/>
          </a:stretch>
        </p:blipFill>
        <p:spPr>
          <a:xfrm>
            <a:off x="0" y="6684"/>
            <a:ext cx="9144000" cy="6844632"/>
          </a:xfrm>
          <a:prstGeom prst="rect">
            <a:avLst/>
          </a:prstGeom>
        </p:spPr>
      </p:pic>
      <p:sp>
        <p:nvSpPr>
          <p:cNvPr id="5" name="4 Rectángulo"/>
          <p:cNvSpPr/>
          <p:nvPr/>
        </p:nvSpPr>
        <p:spPr>
          <a:xfrm>
            <a:off x="0" y="0"/>
            <a:ext cx="9177292" cy="6858000"/>
          </a:xfrm>
          <a:prstGeom prst="rect">
            <a:avLst/>
          </a:prstGeom>
          <a:solidFill>
            <a:srgbClr val="9966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dirty="0"/>
          </a:p>
        </p:txBody>
      </p:sp>
      <p:pic>
        <p:nvPicPr>
          <p:cNvPr id="1026" name="Picture 2" descr="Rendered Image"/>
          <p:cNvPicPr>
            <a:picLocks noChangeAspect="1" noChangeArrowheads="1"/>
          </p:cNvPicPr>
          <p:nvPr/>
        </p:nvPicPr>
        <p:blipFill>
          <a:blip r:embed="rId3"/>
          <a:srcRect/>
          <a:stretch>
            <a:fillRect/>
          </a:stretch>
        </p:blipFill>
        <p:spPr bwMode="auto">
          <a:xfrm rot="20274504">
            <a:off x="428596" y="4286256"/>
            <a:ext cx="2324100" cy="1476375"/>
          </a:xfrm>
          <a:prstGeom prst="rect">
            <a:avLst/>
          </a:prstGeom>
          <a:noFill/>
        </p:spPr>
      </p:pic>
      <p:sp>
        <p:nvSpPr>
          <p:cNvPr id="7" name="6 CuadroTexto"/>
          <p:cNvSpPr txBox="1"/>
          <p:nvPr/>
        </p:nvSpPr>
        <p:spPr>
          <a:xfrm>
            <a:off x="500034" y="6072206"/>
            <a:ext cx="1673856" cy="523220"/>
          </a:xfrm>
          <a:prstGeom prst="rect">
            <a:avLst/>
          </a:prstGeom>
          <a:noFill/>
        </p:spPr>
        <p:txBody>
          <a:bodyPr wrap="none" rtlCol="0">
            <a:spAutoFit/>
          </a:bodyPr>
          <a:lstStyle/>
          <a:p>
            <a:r>
              <a:rPr lang="es-ES_tradnl" sz="1400" b="1" dirty="0" smtClean="0">
                <a:solidFill>
                  <a:srgbClr val="FFC000"/>
                </a:solidFill>
                <a:effectLst>
                  <a:outerShdw blurRad="38100" dist="38100" dir="2700000" algn="tl">
                    <a:srgbClr val="000000">
                      <a:alpha val="43137"/>
                    </a:srgbClr>
                  </a:outerShdw>
                </a:effectLst>
                <a:latin typeface="Agency FB" pitchFamily="34" charset="0"/>
              </a:rPr>
              <a:t>Tema musical  : </a:t>
            </a:r>
            <a:r>
              <a:rPr lang="es-ES_tradnl" sz="1400" b="1" dirty="0" err="1" smtClean="0">
                <a:solidFill>
                  <a:srgbClr val="FFC000"/>
                </a:solidFill>
                <a:effectLst>
                  <a:outerShdw blurRad="38100" dist="38100" dir="2700000" algn="tl">
                    <a:srgbClr val="000000">
                      <a:alpha val="43137"/>
                    </a:srgbClr>
                  </a:outerShdw>
                </a:effectLst>
                <a:latin typeface="Agency FB" pitchFamily="34" charset="0"/>
              </a:rPr>
              <a:t>Valicha</a:t>
            </a:r>
            <a:endParaRPr lang="es-ES_tradnl" sz="1400" b="1" dirty="0" smtClean="0">
              <a:solidFill>
                <a:srgbClr val="FFC000"/>
              </a:solidFill>
              <a:effectLst>
                <a:outerShdw blurRad="38100" dist="38100" dir="2700000" algn="tl">
                  <a:srgbClr val="000000">
                    <a:alpha val="43137"/>
                  </a:srgbClr>
                </a:outerShdw>
              </a:effectLst>
              <a:latin typeface="Agency FB" pitchFamily="34" charset="0"/>
            </a:endParaRPr>
          </a:p>
          <a:p>
            <a:r>
              <a:rPr lang="es-ES_tradnl" sz="1400" b="1" dirty="0" smtClean="0">
                <a:solidFill>
                  <a:srgbClr val="FFC000"/>
                </a:solidFill>
                <a:effectLst>
                  <a:outerShdw blurRad="38100" dist="38100" dir="2700000" algn="tl">
                    <a:srgbClr val="000000">
                      <a:alpha val="43137"/>
                    </a:srgbClr>
                  </a:outerShdw>
                </a:effectLst>
                <a:latin typeface="Agency FB" pitchFamily="34" charset="0"/>
              </a:rPr>
              <a:t>Interpreta  Savia Andina</a:t>
            </a:r>
            <a:endParaRPr lang="es-ES" sz="1400" b="1" dirty="0">
              <a:solidFill>
                <a:srgbClr val="FFC000"/>
              </a:solidFill>
              <a:effectLst>
                <a:outerShdw blurRad="38100" dist="38100" dir="2700000" algn="tl">
                  <a:srgbClr val="000000">
                    <a:alpha val="43137"/>
                  </a:srgbClr>
                </a:outerShdw>
              </a:effectLst>
              <a:latin typeface="Agency FB" pitchFamily="34" charset="0"/>
            </a:endParaRPr>
          </a:p>
        </p:txBody>
      </p:sp>
      <p:sp>
        <p:nvSpPr>
          <p:cNvPr id="8" name="7 Rectángulo"/>
          <p:cNvSpPr/>
          <p:nvPr/>
        </p:nvSpPr>
        <p:spPr>
          <a:xfrm>
            <a:off x="0" y="0"/>
            <a:ext cx="9144000" cy="6858000"/>
          </a:xfrm>
          <a:prstGeom prst="rec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3" presetClass="exit" presetSubtype="10" fill="hold" grpId="1" nodeType="withEffect">
                                  <p:stCondLst>
                                    <p:cond delay="0"/>
                                  </p:stCondLst>
                                  <p:childTnLst>
                                    <p:animEffect transition="out" filter="blinds(horizont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3000"/>
                                        <p:tgtEl>
                                          <p:spTgt spid="4"/>
                                        </p:tgtEl>
                                      </p:cBhvr>
                                    </p:animEffect>
                                  </p:childTnLst>
                                </p:cTn>
                              </p:par>
                            </p:childTnLst>
                          </p:cTn>
                        </p:par>
                        <p:par>
                          <p:cTn id="22" fill="hold">
                            <p:stCondLst>
                              <p:cond delay="3000"/>
                            </p:stCondLst>
                            <p:childTnLst>
                              <p:par>
                                <p:cTn id="23" presetID="15" presetClass="entr" presetSubtype="0" fill="hold" nodeType="afterEffect">
                                  <p:stCondLst>
                                    <p:cond delay="0"/>
                                  </p:stCondLst>
                                  <p:childTnLst>
                                    <p:set>
                                      <p:cBhvr>
                                        <p:cTn id="24" dur="1" fill="hold">
                                          <p:stCondLst>
                                            <p:cond delay="0"/>
                                          </p:stCondLst>
                                        </p:cTn>
                                        <p:tgtEl>
                                          <p:spTgt spid="1026"/>
                                        </p:tgtEl>
                                        <p:attrNameLst>
                                          <p:attrName>style.visibility</p:attrName>
                                        </p:attrNameLst>
                                      </p:cBhvr>
                                      <p:to>
                                        <p:strVal val="visible"/>
                                      </p:to>
                                    </p:set>
                                    <p:anim calcmode="lin" valueType="num">
                                      <p:cBhvr>
                                        <p:cTn id="25" dur="2000" fill="hold"/>
                                        <p:tgtEl>
                                          <p:spTgt spid="1026"/>
                                        </p:tgtEl>
                                        <p:attrNameLst>
                                          <p:attrName>ppt_w</p:attrName>
                                        </p:attrNameLst>
                                      </p:cBhvr>
                                      <p:tavLst>
                                        <p:tav tm="0">
                                          <p:val>
                                            <p:fltVal val="0"/>
                                          </p:val>
                                        </p:tav>
                                        <p:tav tm="100000">
                                          <p:val>
                                            <p:strVal val="#ppt_w"/>
                                          </p:val>
                                        </p:tav>
                                      </p:tavLst>
                                    </p:anim>
                                    <p:anim calcmode="lin" valueType="num">
                                      <p:cBhvr>
                                        <p:cTn id="26" dur="2000" fill="hold"/>
                                        <p:tgtEl>
                                          <p:spTgt spid="1026"/>
                                        </p:tgtEl>
                                        <p:attrNameLst>
                                          <p:attrName>ppt_h</p:attrName>
                                        </p:attrNameLst>
                                      </p:cBhvr>
                                      <p:tavLst>
                                        <p:tav tm="0">
                                          <p:val>
                                            <p:fltVal val="0"/>
                                          </p:val>
                                        </p:tav>
                                        <p:tav tm="100000">
                                          <p:val>
                                            <p:strVal val="#ppt_h"/>
                                          </p:val>
                                        </p:tav>
                                      </p:tavLst>
                                    </p:anim>
                                    <p:anim calcmode="lin" valueType="num">
                                      <p:cBhvr>
                                        <p:cTn id="27" dur="2000" fill="hold"/>
                                        <p:tgtEl>
                                          <p:spTgt spid="1026"/>
                                        </p:tgtEl>
                                        <p:attrNameLst>
                                          <p:attrName>ppt_x</p:attrName>
                                        </p:attrNameLst>
                                      </p:cBhvr>
                                      <p:tavLst>
                                        <p:tav tm="0" fmla="#ppt_x+(cos(-2*pi*(1-$))*-#ppt_x-sin(-2*pi*(1-$))*(1-#ppt_y))*(1-$)">
                                          <p:val>
                                            <p:fltVal val="0"/>
                                          </p:val>
                                        </p:tav>
                                        <p:tav tm="100000">
                                          <p:val>
                                            <p:fltVal val="1"/>
                                          </p:val>
                                        </p:tav>
                                      </p:tavLst>
                                    </p:anim>
                                    <p:anim calcmode="lin" valueType="num">
                                      <p:cBhvr>
                                        <p:cTn id="28" dur="2000" fill="hold"/>
                                        <p:tgtEl>
                                          <p:spTgt spid="1026"/>
                                        </p:tgtEl>
                                        <p:attrNameLst>
                                          <p:attrName>ppt_y</p:attrName>
                                        </p:attrNameLst>
                                      </p:cBhvr>
                                      <p:tavLst>
                                        <p:tav tm="0" fmla="#ppt_y+(sin(-2*pi*(1-$))*-#ppt_x+cos(-2*pi*(1-$))*(1-#ppt_y))*(1-$)">
                                          <p:val>
                                            <p:fltVal val="0"/>
                                          </p:val>
                                        </p:tav>
                                        <p:tav tm="100000">
                                          <p:val>
                                            <p:fltVal val="1"/>
                                          </p:val>
                                        </p:tav>
                                      </p:tavLst>
                                    </p:anim>
                                  </p:childTnLst>
                                </p:cTn>
                              </p:par>
                            </p:childTnLst>
                          </p:cTn>
                        </p:par>
                        <p:par>
                          <p:cTn id="29" fill="hold">
                            <p:stCondLst>
                              <p:cond delay="5000"/>
                            </p:stCondLst>
                            <p:childTnLst>
                              <p:par>
                                <p:cTn id="30" presetID="29" presetClass="entr" presetSubtype="0"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p:cTn id="32" dur="1000" fill="hold"/>
                                        <p:tgtEl>
                                          <p:spTgt spid="7"/>
                                        </p:tgtEl>
                                        <p:attrNameLst>
                                          <p:attrName>ppt_x</p:attrName>
                                        </p:attrNameLst>
                                      </p:cBhvr>
                                      <p:tavLst>
                                        <p:tav tm="0">
                                          <p:val>
                                            <p:strVal val="#ppt_x-.2"/>
                                          </p:val>
                                        </p:tav>
                                        <p:tav tm="100000">
                                          <p:val>
                                            <p:strVal val="#ppt_x"/>
                                          </p:val>
                                        </p:tav>
                                      </p:tavLst>
                                    </p:anim>
                                    <p:anim calcmode="lin" valueType="num">
                                      <p:cBhvr>
                                        <p:cTn id="33" dur="1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34"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7" grpId="0"/>
      <p:bldP spid="8" grpId="0" animBg="1"/>
    </p:bldLst>
  </p:timing>
</p:sld>
</file>

<file path=ppt/slides/slide78.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Presentación1CUZC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Presentación1CUZCO</Template>
  <TotalTime>0</TotalTime>
  <Words>797</Words>
  <Application>Microsoft Office PowerPoint</Application>
  <PresentationFormat>Presentación en pantalla (4:3)</PresentationFormat>
  <Paragraphs>51</Paragraphs>
  <Slides>78</Slides>
  <Notes>1</Notes>
  <HiddenSlides>0</HiddenSlides>
  <MMClips>1</MMClips>
  <ScaleCrop>false</ScaleCrop>
  <HeadingPairs>
    <vt:vector size="4" baseType="variant">
      <vt:variant>
        <vt:lpstr>Tema</vt:lpstr>
      </vt:variant>
      <vt:variant>
        <vt:i4>2</vt:i4>
      </vt:variant>
      <vt:variant>
        <vt:lpstr>Títulos de diapositiva</vt:lpstr>
      </vt:variant>
      <vt:variant>
        <vt:i4>78</vt:i4>
      </vt:variant>
    </vt:vector>
  </HeadingPairs>
  <TitlesOfParts>
    <vt:vector size="80" baseType="lpstr">
      <vt:lpstr>Presentación1CUZCO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11</cp:revision>
  <dcterms:created xsi:type="dcterms:W3CDTF">2014-07-07T00:24:25Z</dcterms:created>
  <dcterms:modified xsi:type="dcterms:W3CDTF">2014-07-07T12:42:03Z</dcterms:modified>
</cp:coreProperties>
</file>