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323" r:id="rId3"/>
    <p:sldId id="326" r:id="rId4"/>
    <p:sldId id="270" r:id="rId5"/>
    <p:sldId id="307" r:id="rId6"/>
    <p:sldId id="309" r:id="rId7"/>
    <p:sldId id="261" r:id="rId8"/>
    <p:sldId id="256" r:id="rId9"/>
    <p:sldId id="276" r:id="rId10"/>
    <p:sldId id="308" r:id="rId11"/>
    <p:sldId id="290" r:id="rId12"/>
    <p:sldId id="312" r:id="rId13"/>
    <p:sldId id="289" r:id="rId14"/>
    <p:sldId id="279" r:id="rId15"/>
    <p:sldId id="287" r:id="rId16"/>
    <p:sldId id="285" r:id="rId17"/>
    <p:sldId id="278" r:id="rId18"/>
    <p:sldId id="302" r:id="rId19"/>
    <p:sldId id="262" r:id="rId20"/>
    <p:sldId id="284" r:id="rId21"/>
    <p:sldId id="269" r:id="rId22"/>
    <p:sldId id="328" r:id="rId23"/>
    <p:sldId id="259" r:id="rId24"/>
    <p:sldId id="281" r:id="rId25"/>
    <p:sldId id="331" r:id="rId26"/>
    <p:sldId id="271" r:id="rId27"/>
    <p:sldId id="329" r:id="rId28"/>
    <p:sldId id="330" r:id="rId29"/>
    <p:sldId id="295" r:id="rId30"/>
    <p:sldId id="317" r:id="rId31"/>
    <p:sldId id="296" r:id="rId32"/>
    <p:sldId id="313" r:id="rId33"/>
    <p:sldId id="325" r:id="rId34"/>
    <p:sldId id="318" r:id="rId35"/>
    <p:sldId id="319" r:id="rId36"/>
    <p:sldId id="320" r:id="rId37"/>
    <p:sldId id="301" r:id="rId38"/>
    <p:sldId id="321" r:id="rId39"/>
    <p:sldId id="327" r:id="rId40"/>
    <p:sldId id="282" r:id="rId41"/>
    <p:sldId id="288" r:id="rId42"/>
    <p:sldId id="280" r:id="rId43"/>
    <p:sldId id="283" r:id="rId44"/>
    <p:sldId id="272" r:id="rId45"/>
    <p:sldId id="268" r:id="rId46"/>
    <p:sldId id="316" r:id="rId47"/>
    <p:sldId id="263" r:id="rId48"/>
    <p:sldId id="264" r:id="rId49"/>
    <p:sldId id="299" r:id="rId50"/>
    <p:sldId id="274" r:id="rId51"/>
    <p:sldId id="300" r:id="rId52"/>
    <p:sldId id="303" r:id="rId53"/>
    <p:sldId id="306" r:id="rId54"/>
    <p:sldId id="322"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fd424JTy3nuBR3Q77KQqg" hashData="+3DKas6s/s9lvspmFqzJ++9HKI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C00"/>
    <a:srgbClr val="004200"/>
    <a:srgbClr val="006400"/>
    <a:srgbClr val="996633"/>
    <a:srgbClr val="1C4B58"/>
    <a:srgbClr val="008000"/>
    <a:srgbClr val="9A0000"/>
    <a:srgbClr val="0085B4"/>
    <a:srgbClr val="0F58B1"/>
    <a:srgbClr val="0037A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306" autoAdjust="0"/>
    <p:restoredTop sz="94660"/>
  </p:normalViewPr>
  <p:slideViewPr>
    <p:cSldViewPr>
      <p:cViewPr>
        <p:scale>
          <a:sx n="70" d="100"/>
          <a:sy n="70" d="100"/>
        </p:scale>
        <p:origin x="-49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F75A68-1A5B-4782-A02F-4B41709535C0}" type="datetimeFigureOut">
              <a:rPr lang="es-ES" smtClean="0"/>
              <a:pPr/>
              <a:t>13/03/2015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3D57AD-87CC-432B-B2F8-22D165A4C2D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E27667-E696-427E-B287-32E13150D198}"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723CA3-82A4-4B0E-8C6F-4E9DB9202C86}" type="datetimeFigureOut">
              <a:rPr lang="es-ES" smtClean="0"/>
              <a:pPr/>
              <a:t>13/03/2015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E27667-E696-427E-B287-32E13150D19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5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0.png"/><Relationship Id="rId18" Type="http://schemas.openxmlformats.org/officeDocument/2006/relationships/image" Target="../media/image6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6.png"/><Relationship Id="rId11" Type="http://schemas.openxmlformats.org/officeDocument/2006/relationships/image" Target="../media/image59.png"/><Relationship Id="rId5" Type="http://schemas.openxmlformats.org/officeDocument/2006/relationships/hyperlink" Target="http://www.mispps.com/" TargetMode="External"/><Relationship Id="rId15" Type="http://schemas.openxmlformats.org/officeDocument/2006/relationships/image" Target="../media/image61.png"/><Relationship Id="rId10" Type="http://schemas.openxmlformats.org/officeDocument/2006/relationships/hyperlink" Target="https://www.facebook.com/mispps" TargetMode="External"/><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116fe12b7b4626dfc2988f48bfbc4ed6.jpg"/>
          <p:cNvPicPr>
            <a:picLocks noChangeAspect="1"/>
          </p:cNvPicPr>
          <p:nvPr/>
        </p:nvPicPr>
        <p:blipFill>
          <a:blip r:embed="rId3"/>
          <a:stretch>
            <a:fillRect/>
          </a:stretch>
        </p:blipFill>
        <p:spPr>
          <a:xfrm>
            <a:off x="-35719" y="0"/>
            <a:ext cx="9179719" cy="6858000"/>
          </a:xfrm>
          <a:prstGeom prst="rect">
            <a:avLst/>
          </a:prstGeom>
        </p:spPr>
      </p:pic>
      <p:pic>
        <p:nvPicPr>
          <p:cNvPr id="5" name="4 Imagen" descr="116fe12b7b4626dfc2988f48bfbc4ed6.jpg"/>
          <p:cNvPicPr>
            <a:picLocks noChangeAspect="1"/>
          </p:cNvPicPr>
          <p:nvPr/>
        </p:nvPicPr>
        <p:blipFill>
          <a:blip r:embed="rId3"/>
          <a:stretch>
            <a:fillRect/>
          </a:stretch>
        </p:blipFill>
        <p:spPr>
          <a:xfrm>
            <a:off x="-35719" y="0"/>
            <a:ext cx="9179719" cy="6858000"/>
          </a:xfrm>
          <a:prstGeom prst="rect">
            <a:avLst/>
          </a:prstGeom>
        </p:spPr>
      </p:pic>
      <p:pic>
        <p:nvPicPr>
          <p:cNvPr id="6" name="5 Imagen" descr="116fe12b7b4626dfc2988f48bfbc4ed6.jpg"/>
          <p:cNvPicPr>
            <a:picLocks noChangeAspect="1"/>
          </p:cNvPicPr>
          <p:nvPr/>
        </p:nvPicPr>
        <p:blipFill>
          <a:blip r:embed="rId3"/>
          <a:stretch>
            <a:fillRect/>
          </a:stretch>
        </p:blipFill>
        <p:spPr>
          <a:xfrm>
            <a:off x="0" y="0"/>
            <a:ext cx="9179719" cy="6858000"/>
          </a:xfrm>
          <a:prstGeom prst="rect">
            <a:avLst/>
          </a:prstGeom>
        </p:spPr>
      </p:pic>
      <p:pic>
        <p:nvPicPr>
          <p:cNvPr id="57352" name="Picture 8" descr="Rendered Image"/>
          <p:cNvPicPr>
            <a:picLocks noChangeAspect="1" noChangeArrowheads="1"/>
          </p:cNvPicPr>
          <p:nvPr/>
        </p:nvPicPr>
        <p:blipFill>
          <a:blip r:embed="rId4">
            <a:lum contrast="30000"/>
          </a:blip>
          <a:srcRect/>
          <a:stretch>
            <a:fillRect/>
          </a:stretch>
        </p:blipFill>
        <p:spPr bwMode="auto">
          <a:xfrm>
            <a:off x="5072066" y="2571744"/>
            <a:ext cx="2857520" cy="926764"/>
          </a:xfrm>
          <a:prstGeom prst="rect">
            <a:avLst/>
          </a:prstGeom>
          <a:noFill/>
        </p:spPr>
      </p:pic>
      <p:pic>
        <p:nvPicPr>
          <p:cNvPr id="57354" name="Picture 10" descr="Rendered Image"/>
          <p:cNvPicPr>
            <a:picLocks noChangeAspect="1" noChangeArrowheads="1"/>
          </p:cNvPicPr>
          <p:nvPr/>
        </p:nvPicPr>
        <p:blipFill>
          <a:blip r:embed="rId5">
            <a:lum contrast="30000"/>
          </a:blip>
          <a:srcRect/>
          <a:stretch>
            <a:fillRect/>
          </a:stretch>
        </p:blipFill>
        <p:spPr bwMode="auto">
          <a:xfrm>
            <a:off x="4857752" y="3500438"/>
            <a:ext cx="3265030" cy="1046982"/>
          </a:xfrm>
          <a:prstGeom prst="rect">
            <a:avLst/>
          </a:prstGeom>
          <a:noFill/>
        </p:spPr>
      </p:pic>
      <p:pic>
        <p:nvPicPr>
          <p:cNvPr id="57356" name="Picture 12" descr="Rendered Image"/>
          <p:cNvPicPr>
            <a:picLocks noChangeAspect="1" noChangeArrowheads="1"/>
          </p:cNvPicPr>
          <p:nvPr/>
        </p:nvPicPr>
        <p:blipFill>
          <a:blip r:embed="rId6">
            <a:lum contrast="30000"/>
          </a:blip>
          <a:srcRect/>
          <a:stretch>
            <a:fillRect/>
          </a:stretch>
        </p:blipFill>
        <p:spPr bwMode="auto">
          <a:xfrm>
            <a:off x="4143372" y="4500570"/>
            <a:ext cx="4434318" cy="1691267"/>
          </a:xfrm>
          <a:prstGeom prst="rect">
            <a:avLst/>
          </a:prstGeom>
          <a:noFill/>
        </p:spPr>
      </p:pic>
      <p:pic>
        <p:nvPicPr>
          <p:cNvPr id="57358" name="Picture 14" descr="Rendered Image"/>
          <p:cNvPicPr>
            <a:picLocks noChangeAspect="1" noChangeArrowheads="1"/>
          </p:cNvPicPr>
          <p:nvPr/>
        </p:nvPicPr>
        <p:blipFill>
          <a:blip r:embed="rId7">
            <a:lum bright="-40000" contrast="40000"/>
          </a:blip>
          <a:srcRect/>
          <a:stretch>
            <a:fillRect/>
          </a:stretch>
        </p:blipFill>
        <p:spPr bwMode="auto">
          <a:xfrm>
            <a:off x="3714744" y="6134168"/>
            <a:ext cx="2857520" cy="290463"/>
          </a:xfrm>
          <a:prstGeom prst="rect">
            <a:avLst/>
          </a:prstGeom>
          <a:noFill/>
        </p:spPr>
      </p:pic>
    </p:spTree>
  </p:cSld>
  <p:clrMapOvr>
    <a:masterClrMapping/>
  </p:clrMapOvr>
  <p:transition advTm="18000">
    <p:sndAc>
      <p:stSnd loop="1">
        <p:snd r:embed="rId2" name="Gora ta gora beti (Oskorri)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5000"/>
                                        <p:tgtEl>
                                          <p:spTgt spid="4"/>
                                        </p:tgtEl>
                                      </p:cBhvr>
                                    </p:animEffect>
                                  </p:childTnLst>
                                </p:cTn>
                              </p:par>
                            </p:childTnLst>
                          </p:cTn>
                        </p:par>
                        <p:par>
                          <p:cTn id="26" fill="hold">
                            <p:stCondLst>
                              <p:cond delay="5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57352"/>
                                        </p:tgtEl>
                                        <p:attrNameLst>
                                          <p:attrName>style.visibility</p:attrName>
                                        </p:attrNameLst>
                                      </p:cBhvr>
                                      <p:to>
                                        <p:strVal val="visible"/>
                                      </p:to>
                                    </p:set>
                                    <p:anim calcmode="lin" valueType="num">
                                      <p:cBhvr>
                                        <p:cTn id="29" dur="2000" fill="hold"/>
                                        <p:tgtEl>
                                          <p:spTgt spid="57352"/>
                                        </p:tgtEl>
                                        <p:attrNameLst>
                                          <p:attrName>ppt_w</p:attrName>
                                        </p:attrNameLst>
                                      </p:cBhvr>
                                      <p:tavLst>
                                        <p:tav tm="0">
                                          <p:val>
                                            <p:fltVal val="0"/>
                                          </p:val>
                                        </p:tav>
                                        <p:tav tm="100000">
                                          <p:val>
                                            <p:strVal val="#ppt_w"/>
                                          </p:val>
                                        </p:tav>
                                      </p:tavLst>
                                    </p:anim>
                                    <p:anim calcmode="lin" valueType="num">
                                      <p:cBhvr>
                                        <p:cTn id="30" dur="2000" fill="hold"/>
                                        <p:tgtEl>
                                          <p:spTgt spid="57352"/>
                                        </p:tgtEl>
                                        <p:attrNameLst>
                                          <p:attrName>ppt_h</p:attrName>
                                        </p:attrNameLst>
                                      </p:cBhvr>
                                      <p:tavLst>
                                        <p:tav tm="0">
                                          <p:val>
                                            <p:fltVal val="0"/>
                                          </p:val>
                                        </p:tav>
                                        <p:tav tm="100000">
                                          <p:val>
                                            <p:strVal val="#ppt_h"/>
                                          </p:val>
                                        </p:tav>
                                      </p:tavLst>
                                    </p:anim>
                                    <p:anim calcmode="lin" valueType="num">
                                      <p:cBhvr>
                                        <p:cTn id="31" dur="2000" fill="hold"/>
                                        <p:tgtEl>
                                          <p:spTgt spid="57352"/>
                                        </p:tgtEl>
                                        <p:attrNameLst>
                                          <p:attrName>style.rotation</p:attrName>
                                        </p:attrNameLst>
                                      </p:cBhvr>
                                      <p:tavLst>
                                        <p:tav tm="0">
                                          <p:val>
                                            <p:fltVal val="90"/>
                                          </p:val>
                                        </p:tav>
                                        <p:tav tm="100000">
                                          <p:val>
                                            <p:fltVal val="0"/>
                                          </p:val>
                                        </p:tav>
                                      </p:tavLst>
                                    </p:anim>
                                    <p:animEffect transition="in" filter="fade">
                                      <p:cBhvr>
                                        <p:cTn id="32" dur="2000"/>
                                        <p:tgtEl>
                                          <p:spTgt spid="57352"/>
                                        </p:tgtEl>
                                      </p:cBhvr>
                                    </p:animEffect>
                                  </p:childTnLst>
                                </p:cTn>
                              </p:par>
                            </p:childTnLst>
                          </p:cTn>
                        </p:par>
                        <p:par>
                          <p:cTn id="33" fill="hold">
                            <p:stCondLst>
                              <p:cond delay="7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57354"/>
                                        </p:tgtEl>
                                        <p:attrNameLst>
                                          <p:attrName>style.visibility</p:attrName>
                                        </p:attrNameLst>
                                      </p:cBhvr>
                                      <p:to>
                                        <p:strVal val="visible"/>
                                      </p:to>
                                    </p:set>
                                    <p:anim calcmode="lin" valueType="num">
                                      <p:cBhvr>
                                        <p:cTn id="36" dur="2000" fill="hold"/>
                                        <p:tgtEl>
                                          <p:spTgt spid="57354"/>
                                        </p:tgtEl>
                                        <p:attrNameLst>
                                          <p:attrName>ppt_w</p:attrName>
                                        </p:attrNameLst>
                                      </p:cBhvr>
                                      <p:tavLst>
                                        <p:tav tm="0">
                                          <p:val>
                                            <p:fltVal val="0"/>
                                          </p:val>
                                        </p:tav>
                                        <p:tav tm="100000">
                                          <p:val>
                                            <p:strVal val="#ppt_w"/>
                                          </p:val>
                                        </p:tav>
                                      </p:tavLst>
                                    </p:anim>
                                    <p:anim calcmode="lin" valueType="num">
                                      <p:cBhvr>
                                        <p:cTn id="37" dur="2000" fill="hold"/>
                                        <p:tgtEl>
                                          <p:spTgt spid="57354"/>
                                        </p:tgtEl>
                                        <p:attrNameLst>
                                          <p:attrName>ppt_h</p:attrName>
                                        </p:attrNameLst>
                                      </p:cBhvr>
                                      <p:tavLst>
                                        <p:tav tm="0">
                                          <p:val>
                                            <p:fltVal val="0"/>
                                          </p:val>
                                        </p:tav>
                                        <p:tav tm="100000">
                                          <p:val>
                                            <p:strVal val="#ppt_h"/>
                                          </p:val>
                                        </p:tav>
                                      </p:tavLst>
                                    </p:anim>
                                    <p:anim calcmode="lin" valueType="num">
                                      <p:cBhvr>
                                        <p:cTn id="38" dur="2000" fill="hold"/>
                                        <p:tgtEl>
                                          <p:spTgt spid="57354"/>
                                        </p:tgtEl>
                                        <p:attrNameLst>
                                          <p:attrName>style.rotation</p:attrName>
                                        </p:attrNameLst>
                                      </p:cBhvr>
                                      <p:tavLst>
                                        <p:tav tm="0">
                                          <p:val>
                                            <p:fltVal val="90"/>
                                          </p:val>
                                        </p:tav>
                                        <p:tav tm="100000">
                                          <p:val>
                                            <p:fltVal val="0"/>
                                          </p:val>
                                        </p:tav>
                                      </p:tavLst>
                                    </p:anim>
                                    <p:animEffect transition="in" filter="fade">
                                      <p:cBhvr>
                                        <p:cTn id="39" dur="2000"/>
                                        <p:tgtEl>
                                          <p:spTgt spid="57354"/>
                                        </p:tgtEl>
                                      </p:cBhvr>
                                    </p:animEffect>
                                  </p:childTnLst>
                                </p:cTn>
                              </p:par>
                            </p:childTnLst>
                          </p:cTn>
                        </p:par>
                        <p:par>
                          <p:cTn id="40" fill="hold">
                            <p:stCondLst>
                              <p:cond delay="9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57356"/>
                                        </p:tgtEl>
                                        <p:attrNameLst>
                                          <p:attrName>style.visibility</p:attrName>
                                        </p:attrNameLst>
                                      </p:cBhvr>
                                      <p:to>
                                        <p:strVal val="visible"/>
                                      </p:to>
                                    </p:set>
                                    <p:anim calcmode="lin" valueType="num">
                                      <p:cBhvr>
                                        <p:cTn id="43" dur="2000" fill="hold"/>
                                        <p:tgtEl>
                                          <p:spTgt spid="57356"/>
                                        </p:tgtEl>
                                        <p:attrNameLst>
                                          <p:attrName>ppt_w</p:attrName>
                                        </p:attrNameLst>
                                      </p:cBhvr>
                                      <p:tavLst>
                                        <p:tav tm="0">
                                          <p:val>
                                            <p:fltVal val="0"/>
                                          </p:val>
                                        </p:tav>
                                        <p:tav tm="100000">
                                          <p:val>
                                            <p:strVal val="#ppt_w"/>
                                          </p:val>
                                        </p:tav>
                                      </p:tavLst>
                                    </p:anim>
                                    <p:anim calcmode="lin" valueType="num">
                                      <p:cBhvr>
                                        <p:cTn id="44" dur="2000" fill="hold"/>
                                        <p:tgtEl>
                                          <p:spTgt spid="57356"/>
                                        </p:tgtEl>
                                        <p:attrNameLst>
                                          <p:attrName>ppt_h</p:attrName>
                                        </p:attrNameLst>
                                      </p:cBhvr>
                                      <p:tavLst>
                                        <p:tav tm="0">
                                          <p:val>
                                            <p:fltVal val="0"/>
                                          </p:val>
                                        </p:tav>
                                        <p:tav tm="100000">
                                          <p:val>
                                            <p:strVal val="#ppt_h"/>
                                          </p:val>
                                        </p:tav>
                                      </p:tavLst>
                                    </p:anim>
                                    <p:anim calcmode="lin" valueType="num">
                                      <p:cBhvr>
                                        <p:cTn id="45" dur="2000" fill="hold"/>
                                        <p:tgtEl>
                                          <p:spTgt spid="57356"/>
                                        </p:tgtEl>
                                        <p:attrNameLst>
                                          <p:attrName>style.rotation</p:attrName>
                                        </p:attrNameLst>
                                      </p:cBhvr>
                                      <p:tavLst>
                                        <p:tav tm="0">
                                          <p:val>
                                            <p:fltVal val="90"/>
                                          </p:val>
                                        </p:tav>
                                        <p:tav tm="100000">
                                          <p:val>
                                            <p:fltVal val="0"/>
                                          </p:val>
                                        </p:tav>
                                      </p:tavLst>
                                    </p:anim>
                                    <p:animEffect transition="in" filter="fade">
                                      <p:cBhvr>
                                        <p:cTn id="46" dur="2000"/>
                                        <p:tgtEl>
                                          <p:spTgt spid="57356"/>
                                        </p:tgtEl>
                                      </p:cBhvr>
                                    </p:animEffect>
                                  </p:childTnLst>
                                </p:cTn>
                              </p:par>
                            </p:childTnLst>
                          </p:cTn>
                        </p:par>
                        <p:par>
                          <p:cTn id="47" fill="hold">
                            <p:stCondLst>
                              <p:cond delay="11000"/>
                            </p:stCondLst>
                            <p:childTnLst>
                              <p:par>
                                <p:cTn id="48" presetID="55" presetClass="entr" presetSubtype="0" fill="hold" nodeType="afterEffect">
                                  <p:stCondLst>
                                    <p:cond delay="0"/>
                                  </p:stCondLst>
                                  <p:childTnLst>
                                    <p:set>
                                      <p:cBhvr>
                                        <p:cTn id="49" dur="1" fill="hold">
                                          <p:stCondLst>
                                            <p:cond delay="0"/>
                                          </p:stCondLst>
                                        </p:cTn>
                                        <p:tgtEl>
                                          <p:spTgt spid="57358"/>
                                        </p:tgtEl>
                                        <p:attrNameLst>
                                          <p:attrName>style.visibility</p:attrName>
                                        </p:attrNameLst>
                                      </p:cBhvr>
                                      <p:to>
                                        <p:strVal val="visible"/>
                                      </p:to>
                                    </p:set>
                                    <p:anim calcmode="lin" valueType="num">
                                      <p:cBhvr>
                                        <p:cTn id="50" dur="2000" fill="hold"/>
                                        <p:tgtEl>
                                          <p:spTgt spid="57358"/>
                                        </p:tgtEl>
                                        <p:attrNameLst>
                                          <p:attrName>ppt_w</p:attrName>
                                        </p:attrNameLst>
                                      </p:cBhvr>
                                      <p:tavLst>
                                        <p:tav tm="0">
                                          <p:val>
                                            <p:strVal val="#ppt_w*0.70"/>
                                          </p:val>
                                        </p:tav>
                                        <p:tav tm="100000">
                                          <p:val>
                                            <p:strVal val="#ppt_w"/>
                                          </p:val>
                                        </p:tav>
                                      </p:tavLst>
                                    </p:anim>
                                    <p:anim calcmode="lin" valueType="num">
                                      <p:cBhvr>
                                        <p:cTn id="51" dur="2000" fill="hold"/>
                                        <p:tgtEl>
                                          <p:spTgt spid="57358"/>
                                        </p:tgtEl>
                                        <p:attrNameLst>
                                          <p:attrName>ppt_h</p:attrName>
                                        </p:attrNameLst>
                                      </p:cBhvr>
                                      <p:tavLst>
                                        <p:tav tm="0">
                                          <p:val>
                                            <p:strVal val="#ppt_h"/>
                                          </p:val>
                                        </p:tav>
                                        <p:tav tm="100000">
                                          <p:val>
                                            <p:strVal val="#ppt_h"/>
                                          </p:val>
                                        </p:tav>
                                      </p:tavLst>
                                    </p:anim>
                                    <p:animEffect transition="in" filter="fade">
                                      <p:cBhvr>
                                        <p:cTn id="52" dur="2000"/>
                                        <p:tgtEl>
                                          <p:spTgt spid="57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4" name="3 Proceso"/>
          <p:cNvSpPr/>
          <p:nvPr/>
        </p:nvSpPr>
        <p:spPr>
          <a:xfrm>
            <a:off x="0" y="0"/>
            <a:ext cx="9144000" cy="6858000"/>
          </a:xfrm>
          <a:prstGeom prst="flowChartProcess">
            <a:avLst/>
          </a:prstGeom>
          <a:solidFill>
            <a:srgbClr val="002060"/>
          </a:solidFill>
          <a:ln w="76200">
            <a:noFill/>
          </a:ln>
          <a:scene3d>
            <a:camera prst="orthographicFront"/>
            <a:lightRig rig="threePt" dir="t"/>
          </a:scene3d>
          <a:sp3d extrusionH="63500">
            <a:bevelT w="158750" h="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00034" y="642918"/>
            <a:ext cx="8215370" cy="5693866"/>
          </a:xfrm>
          <a:prstGeom prst="rect">
            <a:avLst/>
          </a:prstGeom>
          <a:noFill/>
        </p:spPr>
        <p:txBody>
          <a:bodyPr wrap="square" rtlCol="0">
            <a:spAutoFit/>
          </a:bodyPr>
          <a:lstStyle/>
          <a:p>
            <a:pPr algn="ctr"/>
            <a:r>
              <a:rPr lang="es-ES" sz="2800" dirty="0" smtClean="0">
                <a:ln w="18000">
                  <a:noFill/>
                  <a:prstDash val="solid"/>
                  <a:miter lim="800000"/>
                </a:ln>
                <a:solidFill>
                  <a:srgbClr val="FFFF00"/>
                </a:solidFill>
                <a:effectLst>
                  <a:outerShdw blurRad="25500" dist="23000" dir="7020000" algn="tl">
                    <a:srgbClr val="000000">
                      <a:alpha val="50000"/>
                    </a:srgbClr>
                  </a:outerShdw>
                </a:effectLst>
                <a:latin typeface="Britannic Bold" pitchFamily="34" charset="0"/>
              </a:rPr>
              <a:t>Ermita  De  San  Juan de  </a:t>
            </a:r>
            <a:r>
              <a:rPr lang="es-ES" sz="2800" dirty="0" err="1" smtClean="0">
                <a:ln w="18000">
                  <a:noFill/>
                  <a:prstDash val="solid"/>
                  <a:miter lim="800000"/>
                </a:ln>
                <a:solidFill>
                  <a:srgbClr val="FFFF00"/>
                </a:solidFill>
                <a:effectLst>
                  <a:outerShdw blurRad="25500" dist="23000" dir="7020000" algn="tl">
                    <a:srgbClr val="000000">
                      <a:alpha val="50000"/>
                    </a:srgbClr>
                  </a:outerShdw>
                </a:effectLst>
                <a:latin typeface="Britannic Bold" pitchFamily="34" charset="0"/>
              </a:rPr>
              <a:t>Gaztelugatxe</a:t>
            </a:r>
            <a:endParaRPr lang="es-ES" sz="2800" dirty="0" smtClean="0">
              <a:ln w="18000">
                <a:noFill/>
                <a:prstDash val="solid"/>
                <a:miter lim="800000"/>
              </a:ln>
              <a:solidFill>
                <a:srgbClr val="FFFF00"/>
              </a:solidFill>
              <a:effectLst>
                <a:outerShdw blurRad="25500" dist="23000" dir="7020000" algn="tl">
                  <a:srgbClr val="000000">
                    <a:alpha val="50000"/>
                  </a:srgbClr>
                </a:outerShdw>
              </a:effectLst>
              <a:latin typeface="Britannic Bold" pitchFamily="34" charset="0"/>
            </a:endParaRPr>
          </a:p>
          <a:p>
            <a:r>
              <a:rPr lang="es-ES" sz="3200" dirty="0" smtClean="0">
                <a:solidFill>
                  <a:srgbClr val="FFFF00"/>
                </a:solidFill>
                <a:effectLst>
                  <a:outerShdw blurRad="38100" dist="38100" dir="2700000" algn="tl">
                    <a:srgbClr val="000000">
                      <a:alpha val="43137"/>
                    </a:srgbClr>
                  </a:outerShdw>
                </a:effectLst>
                <a:latin typeface="Agency FB" pitchFamily="34" charset="0"/>
              </a:rPr>
              <a:t> </a:t>
            </a:r>
          </a:p>
          <a:p>
            <a:r>
              <a:rPr lang="es-ES" sz="2000" dirty="0" smtClean="0">
                <a:solidFill>
                  <a:srgbClr val="FFFF00"/>
                </a:solidFill>
                <a:effectLst>
                  <a:outerShdw blurRad="38100" dist="38100" dir="2700000" algn="tl">
                    <a:srgbClr val="000000">
                      <a:alpha val="43137"/>
                    </a:srgbClr>
                  </a:outerShdw>
                </a:effectLst>
                <a:latin typeface="Agency FB" pitchFamily="34" charset="0"/>
              </a:rPr>
              <a:t>Cuyo nombre significa </a:t>
            </a:r>
            <a:r>
              <a:rPr lang="es-ES" sz="2000" b="1" dirty="0" smtClean="0">
                <a:solidFill>
                  <a:srgbClr val="FFFF00"/>
                </a:solidFill>
                <a:effectLst>
                  <a:outerShdw blurRad="38100" dist="38100" dir="2700000" algn="tl">
                    <a:srgbClr val="000000">
                      <a:alpha val="43137"/>
                    </a:srgbClr>
                  </a:outerShdw>
                </a:effectLst>
                <a:latin typeface="Agency FB" pitchFamily="34" charset="0"/>
              </a:rPr>
              <a:t>“castillo de roca”</a:t>
            </a:r>
            <a:r>
              <a:rPr lang="es-ES" sz="2000" dirty="0" smtClean="0">
                <a:solidFill>
                  <a:srgbClr val="FFFF00"/>
                </a:solidFill>
                <a:effectLst>
                  <a:outerShdw blurRad="38100" dist="38100" dir="2700000" algn="tl">
                    <a:srgbClr val="000000">
                      <a:alpha val="43137"/>
                    </a:srgbClr>
                  </a:outerShdw>
                </a:effectLst>
                <a:latin typeface="Agency FB" pitchFamily="34" charset="0"/>
              </a:rPr>
              <a:t> en euskera </a:t>
            </a:r>
            <a:r>
              <a:rPr lang="es-ES" sz="2000" b="1" dirty="0" smtClean="0">
                <a:solidFill>
                  <a:srgbClr val="FFFF00"/>
                </a:solidFill>
                <a:effectLst>
                  <a:outerShdw blurRad="38100" dist="38100" dir="2700000" algn="tl">
                    <a:srgbClr val="000000">
                      <a:alpha val="43137"/>
                    </a:srgbClr>
                  </a:outerShdw>
                </a:effectLst>
                <a:latin typeface="Agency FB" pitchFamily="34" charset="0"/>
              </a:rPr>
              <a:t>(“</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gaztelu</a:t>
            </a:r>
            <a:r>
              <a:rPr lang="es-ES" sz="2000" b="1" dirty="0" smtClean="0">
                <a:solidFill>
                  <a:srgbClr val="FFFF00"/>
                </a:solidFill>
                <a:effectLst>
                  <a:outerShdw blurRad="38100" dist="38100" dir="2700000" algn="tl">
                    <a:srgbClr val="000000">
                      <a:alpha val="43137"/>
                    </a:srgbClr>
                  </a:outerShdw>
                </a:effectLst>
                <a:latin typeface="Agency FB" pitchFamily="34" charset="0"/>
              </a:rPr>
              <a:t>” = castillo +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aitz</a:t>
            </a:r>
            <a:r>
              <a:rPr lang="es-ES" sz="2000" b="1" dirty="0" smtClean="0">
                <a:solidFill>
                  <a:srgbClr val="FFFF00"/>
                </a:solidFill>
                <a:effectLst>
                  <a:outerShdw blurRad="38100" dist="38100" dir="2700000" algn="tl">
                    <a:srgbClr val="000000">
                      <a:alpha val="43137"/>
                    </a:srgbClr>
                  </a:outerShdw>
                </a:effectLst>
                <a:latin typeface="Agency FB" pitchFamily="34" charset="0"/>
              </a:rPr>
              <a:t>” = roca), </a:t>
            </a:r>
            <a:r>
              <a:rPr lang="es-ES" sz="2000" dirty="0" smtClean="0">
                <a:solidFill>
                  <a:srgbClr val="FFFF00"/>
                </a:solidFill>
                <a:effectLst>
                  <a:outerShdw blurRad="38100" dist="38100" dir="2700000" algn="tl">
                    <a:srgbClr val="000000">
                      <a:alpha val="43137"/>
                    </a:srgbClr>
                  </a:outerShdw>
                </a:effectLst>
                <a:latin typeface="Agency FB" pitchFamily="34" charset="0"/>
              </a:rPr>
              <a:t>es definitivamente una visita obligada si vienes al país vasco. Se trata de una isla tan pequeña como impresionante, situada en la costa de </a:t>
            </a:r>
            <a:r>
              <a:rPr lang="es-ES" sz="2000" dirty="0" smtClean="0">
                <a:solidFill>
                  <a:srgbClr val="FFFF00"/>
                </a:solidFill>
                <a:effectLst>
                  <a:outerShdw blurRad="38100" dist="38100" dir="2700000" algn="tl">
                    <a:srgbClr val="000000">
                      <a:alpha val="43137"/>
                    </a:srgbClr>
                  </a:outerShdw>
                </a:effectLst>
                <a:latin typeface="Agency FB" pitchFamily="34" charset="0"/>
              </a:rPr>
              <a:t>Vizcaya</a:t>
            </a:r>
            <a:r>
              <a:rPr lang="es-ES" sz="2000" dirty="0" smtClean="0">
                <a:solidFill>
                  <a:srgbClr val="FFFF00"/>
                </a:solidFill>
                <a:effectLst>
                  <a:outerShdw blurRad="38100" dist="38100" dir="2700000" algn="tl">
                    <a:srgbClr val="000000">
                      <a:alpha val="43137"/>
                    </a:srgbClr>
                  </a:outerShdw>
                </a:effectLst>
                <a:latin typeface="Agency FB" pitchFamily="34" charset="0"/>
              </a:rPr>
              <a:t>. La isla tiene forma de cono y en su punto más alto se eleva una pequeña </a:t>
            </a:r>
            <a:r>
              <a:rPr lang="es-ES" sz="2000" b="1" dirty="0" smtClean="0">
                <a:solidFill>
                  <a:srgbClr val="FFFF00"/>
                </a:solidFill>
                <a:effectLst>
                  <a:outerShdw blurRad="38100" dist="38100" dir="2700000" algn="tl">
                    <a:srgbClr val="000000">
                      <a:alpha val="43137"/>
                    </a:srgbClr>
                  </a:outerShdw>
                </a:effectLst>
                <a:latin typeface="Agency FB" pitchFamily="34" charset="0"/>
              </a:rPr>
              <a:t>ermita dedicada A Juan Bautista</a:t>
            </a:r>
            <a:r>
              <a:rPr lang="es-ES" sz="2000" dirty="0" smtClean="0">
                <a:solidFill>
                  <a:srgbClr val="FFFF00"/>
                </a:solidFill>
                <a:effectLst>
                  <a:outerShdw blurRad="38100" dist="38100" dir="2700000" algn="tl">
                    <a:srgbClr val="000000">
                      <a:alpha val="43137"/>
                    </a:srgbClr>
                  </a:outerShdw>
                </a:effectLst>
                <a:latin typeface="Agency FB" pitchFamily="34" charset="0"/>
              </a:rPr>
              <a:t>. Aunque no está comprobado, se dice que él llegó a poner pie en esta isla.</a:t>
            </a:r>
          </a:p>
          <a:p>
            <a:r>
              <a:rPr lang="es-ES" sz="2000" dirty="0" smtClean="0">
                <a:solidFill>
                  <a:srgbClr val="FFFF00"/>
                </a:solidFill>
                <a:effectLst>
                  <a:outerShdw blurRad="38100" dist="38100" dir="2700000" algn="tl">
                    <a:srgbClr val="000000">
                      <a:alpha val="43137"/>
                    </a:srgbClr>
                  </a:outerShdw>
                </a:effectLst>
                <a:latin typeface="Agency FB" pitchFamily="34" charset="0"/>
              </a:rPr>
              <a:t>San Juan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Gaztelugatxe</a:t>
            </a:r>
            <a:r>
              <a:rPr lang="es-ES" sz="2000" dirty="0" smtClean="0">
                <a:solidFill>
                  <a:srgbClr val="FFFF00"/>
                </a:solidFill>
                <a:effectLst>
                  <a:outerShdw blurRad="38100" dist="38100" dir="2700000" algn="tl">
                    <a:srgbClr val="000000">
                      <a:alpha val="43137"/>
                    </a:srgbClr>
                  </a:outerShdw>
                </a:effectLst>
                <a:latin typeface="Agency FB" pitchFamily="34" charset="0"/>
              </a:rPr>
              <a:t> está conectada a tierra firme por un puente de piedra hecho por el hombre. El puente se convierte en un estrecho camino de </a:t>
            </a:r>
            <a:r>
              <a:rPr lang="es-ES" sz="2000" b="1" dirty="0" smtClean="0">
                <a:solidFill>
                  <a:srgbClr val="FFFF00"/>
                </a:solidFill>
                <a:effectLst>
                  <a:outerShdw blurRad="38100" dist="38100" dir="2700000" algn="tl">
                    <a:srgbClr val="000000">
                      <a:alpha val="43137"/>
                    </a:srgbClr>
                  </a:outerShdw>
                </a:effectLst>
                <a:latin typeface="Agency FB" pitchFamily="34" charset="0"/>
              </a:rPr>
              <a:t>241 peldaños</a:t>
            </a:r>
            <a:r>
              <a:rPr lang="es-ES" sz="2000" dirty="0" smtClean="0">
                <a:solidFill>
                  <a:srgbClr val="FFFF00"/>
                </a:solidFill>
                <a:effectLst>
                  <a:outerShdw blurRad="38100" dist="38100" dir="2700000" algn="tl">
                    <a:srgbClr val="000000">
                      <a:alpha val="43137"/>
                    </a:srgbClr>
                  </a:outerShdw>
                </a:effectLst>
                <a:latin typeface="Agency FB" pitchFamily="34" charset="0"/>
              </a:rPr>
              <a:t> que zigzaguea de un lado a otro hasta alcanzar la cima. Una vez allí, verás la iglesia con una campana en su pared frontal. Según la leyenda, </a:t>
            </a:r>
            <a:r>
              <a:rPr lang="es-ES" sz="2000" b="1" dirty="0" smtClean="0">
                <a:solidFill>
                  <a:srgbClr val="FFFF00"/>
                </a:solidFill>
                <a:effectLst>
                  <a:outerShdw blurRad="38100" dist="38100" dir="2700000" algn="tl">
                    <a:srgbClr val="000000">
                      <a:alpha val="43137"/>
                    </a:srgbClr>
                  </a:outerShdw>
                </a:effectLst>
                <a:latin typeface="Agency FB" pitchFamily="34" charset="0"/>
              </a:rPr>
              <a:t>si tocas la campana tres veces</a:t>
            </a:r>
            <a:r>
              <a:rPr lang="es-ES" sz="2000" dirty="0" smtClean="0">
                <a:solidFill>
                  <a:srgbClr val="FFFF00"/>
                </a:solidFill>
                <a:effectLst>
                  <a:outerShdw blurRad="38100" dist="38100" dir="2700000" algn="tl">
                    <a:srgbClr val="000000">
                      <a:alpha val="43137"/>
                    </a:srgbClr>
                  </a:outerShdw>
                </a:effectLst>
                <a:latin typeface="Agency FB" pitchFamily="34" charset="0"/>
              </a:rPr>
              <a:t> y pides un deseo, se cumplirá.</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iglesia que vemos hoy en día desgraciadamente no es la original. A lo largo de los siglos, ha habido incendios y batallas, y la iglesia ha tenido que ser reconstruida en múltiples ocasiones. Se cree que la primera ermita fue erigida en el </a:t>
            </a:r>
            <a:r>
              <a:rPr lang="es-ES" sz="2000" b="1" dirty="0" smtClean="0">
                <a:solidFill>
                  <a:srgbClr val="FFFF00"/>
                </a:solidFill>
                <a:effectLst>
                  <a:outerShdw blurRad="38100" dist="38100" dir="2700000" algn="tl">
                    <a:srgbClr val="000000">
                      <a:alpha val="43137"/>
                    </a:srgbClr>
                  </a:outerShdw>
                </a:effectLst>
                <a:latin typeface="Agency FB" pitchFamily="34" charset="0"/>
              </a:rPr>
              <a:t>siglo IX</a:t>
            </a:r>
            <a:r>
              <a:rPr lang="es-ES" sz="2000" dirty="0" smtClean="0">
                <a:solidFill>
                  <a:srgbClr val="FFFF00"/>
                </a:solidFill>
                <a:effectLst>
                  <a:outerShdw blurRad="38100" dist="38100" dir="2700000" algn="tl">
                    <a:srgbClr val="000000">
                      <a:alpha val="43137"/>
                    </a:srgbClr>
                  </a:outerShdw>
                </a:effectLst>
                <a:latin typeface="Agency FB" pitchFamily="34" charset="0"/>
              </a:rPr>
              <a:t>. En el siglo XII, se convirtió en un convento. Sin embargo, dos siglos más tarde los frailes abandonaron el lugar llevándose todos los objetos de valor consigo.</a:t>
            </a:r>
          </a:p>
          <a:p>
            <a:endParaRPr lang="es-ES" sz="2000" dirty="0">
              <a:latin typeface="Agency FB" pitchFamily="34" charset="0"/>
            </a:endParaRPr>
          </a:p>
        </p:txBody>
      </p:sp>
    </p:spTree>
  </p:cSld>
  <p:clrMapOvr>
    <a:masterClrMapping/>
  </p:clrMapOvr>
  <p:transition advTm="6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84788"/>
          </a:xfrm>
        </p:spPr>
        <p:txBody>
          <a:bodyPr/>
          <a:lstStyle/>
          <a:p>
            <a:endParaRPr lang="es-ES" dirty="0"/>
          </a:p>
        </p:txBody>
      </p:sp>
      <p:sp>
        <p:nvSpPr>
          <p:cNvPr id="3" name="2 Subtítulo"/>
          <p:cNvSpPr>
            <a:spLocks noGrp="1"/>
          </p:cNvSpPr>
          <p:nvPr>
            <p:ph type="subTitle" idx="1"/>
          </p:nvPr>
        </p:nvSpPr>
        <p:spPr>
          <a:xfrm>
            <a:off x="0" y="-1"/>
            <a:ext cx="9144000" cy="6884789"/>
          </a:xfrm>
          <a:solidFill>
            <a:srgbClr val="006000"/>
          </a:solidFill>
        </p:spPr>
        <p:txBody>
          <a:bodyPr/>
          <a:lstStyle/>
          <a:p>
            <a:endParaRPr lang="es-ES" dirty="0"/>
          </a:p>
        </p:txBody>
      </p:sp>
      <p:pic>
        <p:nvPicPr>
          <p:cNvPr id="4" name="3 Imagen" descr="dsc01077-copia.jpg"/>
          <p:cNvPicPr>
            <a:picLocks noChangeAspect="1"/>
          </p:cNvPicPr>
          <p:nvPr/>
        </p:nvPicPr>
        <p:blipFill>
          <a:blip r:embed="rId2"/>
          <a:stretch>
            <a:fillRect/>
          </a:stretch>
        </p:blipFill>
        <p:spPr>
          <a:xfrm>
            <a:off x="0" y="0"/>
            <a:ext cx="9144000" cy="6858000"/>
          </a:xfrm>
          <a:prstGeom prst="rect">
            <a:avLst/>
          </a:prstGeom>
        </p:spPr>
      </p:pic>
      <p:pic>
        <p:nvPicPr>
          <p:cNvPr id="5" name="4 Imagen" descr="dsc01077-cop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5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86a0524b0db1c5c7ed0be62ebd6041fe.jpg"/>
          <p:cNvPicPr>
            <a:picLocks noChangeAspect="1"/>
          </p:cNvPicPr>
          <p:nvPr/>
        </p:nvPicPr>
        <p:blipFill>
          <a:blip r:embed="rId2"/>
          <a:stretch>
            <a:fillRect/>
          </a:stretch>
        </p:blipFill>
        <p:spPr>
          <a:xfrm>
            <a:off x="0" y="13368"/>
            <a:ext cx="9144000" cy="6844632"/>
          </a:xfrm>
          <a:prstGeom prst="rect">
            <a:avLst/>
          </a:prstGeom>
        </p:spPr>
      </p:pic>
      <p:pic>
        <p:nvPicPr>
          <p:cNvPr id="5" name="4 Imagen" descr="86a0524b0db1c5c7ed0be62ebd6041fe.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000"/>
          </a:solidFill>
        </p:spPr>
        <p:txBody>
          <a:bodyPr/>
          <a:lstStyle/>
          <a:p>
            <a:endParaRPr lang="es-ES" dirty="0"/>
          </a:p>
        </p:txBody>
      </p:sp>
      <p:pic>
        <p:nvPicPr>
          <p:cNvPr id="4" name="3 Imagen" descr="14.JPG"/>
          <p:cNvPicPr>
            <a:picLocks noChangeAspect="1"/>
          </p:cNvPicPr>
          <p:nvPr/>
        </p:nvPicPr>
        <p:blipFill>
          <a:blip r:embed="rId2"/>
          <a:stretch>
            <a:fillRect/>
          </a:stretch>
        </p:blipFill>
        <p:spPr>
          <a:xfrm>
            <a:off x="0" y="6691"/>
            <a:ext cx="9144000" cy="6851309"/>
          </a:xfrm>
          <a:prstGeom prst="rect">
            <a:avLst/>
          </a:prstGeom>
        </p:spPr>
      </p:pic>
      <p:pic>
        <p:nvPicPr>
          <p:cNvPr id="5" name="4 Imagen" descr="14.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pais_vasco_san_juan_gaztelugatxe.jpg"/>
          <p:cNvPicPr>
            <a:picLocks noChangeAspect="1"/>
          </p:cNvPicPr>
          <p:nvPr/>
        </p:nvPicPr>
        <p:blipFill>
          <a:blip r:embed="rId2"/>
          <a:stretch>
            <a:fillRect/>
          </a:stretch>
        </p:blipFill>
        <p:spPr>
          <a:xfrm>
            <a:off x="0" y="0"/>
            <a:ext cx="9144000" cy="6858000"/>
          </a:xfrm>
          <a:prstGeom prst="rect">
            <a:avLst/>
          </a:prstGeom>
        </p:spPr>
      </p:pic>
      <p:pic>
        <p:nvPicPr>
          <p:cNvPr id="5" name="4 Imagen" descr="pais_vasco_san_juan_gaztelugatxe.jpg"/>
          <p:cNvPicPr>
            <a:picLocks noChangeAspect="1"/>
          </p:cNvPicPr>
          <p:nvPr/>
        </p:nvPicPr>
        <p:blipFill>
          <a:blip r:embed="rId2"/>
          <a:stretch>
            <a:fillRect/>
          </a:stretch>
        </p:blipFill>
        <p:spPr>
          <a:xfrm>
            <a:off x="0" y="0"/>
            <a:ext cx="9144000" cy="6858000"/>
          </a:xfrm>
          <a:prstGeom prst="rect">
            <a:avLst/>
          </a:prstGeom>
        </p:spPr>
      </p:pic>
      <p:pic>
        <p:nvPicPr>
          <p:cNvPr id="6" name="5 Imagen" descr="pais_vasco_san_juan_gaztelugatx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01.jpg"/>
          <p:cNvPicPr>
            <a:picLocks noChangeAspect="1"/>
          </p:cNvPicPr>
          <p:nvPr/>
        </p:nvPicPr>
        <p:blipFill>
          <a:blip r:embed="rId2"/>
          <a:stretch>
            <a:fillRect/>
          </a:stretch>
        </p:blipFill>
        <p:spPr>
          <a:xfrm>
            <a:off x="0" y="0"/>
            <a:ext cx="9144000" cy="6851309"/>
          </a:xfrm>
          <a:prstGeom prst="rect">
            <a:avLst/>
          </a:prstGeom>
        </p:spPr>
      </p:pic>
      <p:pic>
        <p:nvPicPr>
          <p:cNvPr id="5" name="4 Imagen" descr="00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002.jpg"/>
          <p:cNvPicPr>
            <a:picLocks noChangeAspect="1"/>
          </p:cNvPicPr>
          <p:nvPr/>
        </p:nvPicPr>
        <p:blipFill>
          <a:blip r:embed="rId2"/>
          <a:stretch>
            <a:fillRect/>
          </a:stretch>
        </p:blipFill>
        <p:spPr>
          <a:xfrm>
            <a:off x="0" y="0"/>
            <a:ext cx="9144000" cy="6844632"/>
          </a:xfrm>
          <a:prstGeom prst="rect">
            <a:avLst/>
          </a:prstGeom>
        </p:spPr>
      </p:pic>
      <p:pic>
        <p:nvPicPr>
          <p:cNvPr id="5" name="4 Imagen" descr="002.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15.JPG"/>
          <p:cNvPicPr>
            <a:picLocks noChangeAspect="1"/>
          </p:cNvPicPr>
          <p:nvPr/>
        </p:nvPicPr>
        <p:blipFill>
          <a:blip r:embed="rId2"/>
          <a:stretch>
            <a:fillRect/>
          </a:stretch>
        </p:blipFill>
        <p:spPr>
          <a:xfrm>
            <a:off x="0" y="0"/>
            <a:ext cx="9144000" cy="6858000"/>
          </a:xfrm>
          <a:prstGeom prst="rect">
            <a:avLst/>
          </a:prstGeom>
        </p:spPr>
      </p:pic>
      <p:pic>
        <p:nvPicPr>
          <p:cNvPr id="5" name="4 Imagen" descr="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965d41e25da1cc756e4bb6c57321be7e.jpg"/>
          <p:cNvPicPr>
            <a:picLocks noChangeAspect="1"/>
          </p:cNvPicPr>
          <p:nvPr/>
        </p:nvPicPr>
        <p:blipFill>
          <a:blip r:embed="rId2"/>
          <a:stretch>
            <a:fillRect/>
          </a:stretch>
        </p:blipFill>
        <p:spPr>
          <a:xfrm>
            <a:off x="0" y="0"/>
            <a:ext cx="9144000" cy="6858000"/>
          </a:xfrm>
          <a:prstGeom prst="rect">
            <a:avLst/>
          </a:prstGeom>
        </p:spPr>
      </p:pic>
      <p:pic>
        <p:nvPicPr>
          <p:cNvPr id="5" name="4 Imagen" descr="965d41e25da1cc756e4bb6c57321be7e.jpg"/>
          <p:cNvPicPr>
            <a:picLocks noChangeAspect="1"/>
          </p:cNvPicPr>
          <p:nvPr/>
        </p:nvPicPr>
        <p:blipFill>
          <a:blip r:embed="rId2"/>
          <a:stretch>
            <a:fillRect/>
          </a:stretch>
        </p:blipFill>
        <p:spPr>
          <a:xfrm>
            <a:off x="0" y="0"/>
            <a:ext cx="9144000" cy="6858000"/>
          </a:xfrm>
          <a:prstGeom prst="rect">
            <a:avLst/>
          </a:prstGeom>
        </p:spPr>
      </p:pic>
      <p:pic>
        <p:nvPicPr>
          <p:cNvPr id="6" name="5 Imagen" descr="965d41e25da1cc756e4bb6c57321be7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400"/>
          </a:solidFill>
        </p:spPr>
        <p:txBody>
          <a:bodyPr/>
          <a:lstStyle/>
          <a:p>
            <a:endParaRPr lang="es-ES" dirty="0"/>
          </a:p>
        </p:txBody>
      </p:sp>
      <p:pic>
        <p:nvPicPr>
          <p:cNvPr id="4" name="3 Imagen" descr="pais_vasco_san_juan_gaztelugatxe_3.jpg"/>
          <p:cNvPicPr>
            <a:picLocks noChangeAspect="1"/>
          </p:cNvPicPr>
          <p:nvPr/>
        </p:nvPicPr>
        <p:blipFill>
          <a:blip r:embed="rId2"/>
          <a:stretch>
            <a:fillRect/>
          </a:stretch>
        </p:blipFill>
        <p:spPr>
          <a:xfrm>
            <a:off x="0" y="0"/>
            <a:ext cx="9144000" cy="6858000"/>
          </a:xfrm>
          <a:prstGeom prst="rect">
            <a:avLst/>
          </a:prstGeom>
        </p:spPr>
      </p:pic>
      <p:pic>
        <p:nvPicPr>
          <p:cNvPr id="5" name="4 Imagen" descr="pais_vasco_san_juan_gaztelugatxe_3.jpg"/>
          <p:cNvPicPr>
            <a:picLocks noChangeAspect="1"/>
          </p:cNvPicPr>
          <p:nvPr/>
        </p:nvPicPr>
        <p:blipFill>
          <a:blip r:embed="rId2"/>
          <a:stretch>
            <a:fillRect/>
          </a:stretch>
        </p:blipFill>
        <p:spPr>
          <a:xfrm>
            <a:off x="0" y="0"/>
            <a:ext cx="9144000" cy="6858000"/>
          </a:xfrm>
          <a:prstGeom prst="rect">
            <a:avLst/>
          </a:prstGeom>
        </p:spPr>
      </p:pic>
      <p:pic>
        <p:nvPicPr>
          <p:cNvPr id="6" name="5 Imagen" descr="pais_vasco_san_juan_gaztelugatxe_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43900.jpg"/>
          <p:cNvPicPr>
            <a:picLocks noChangeAspect="1"/>
          </p:cNvPicPr>
          <p:nvPr/>
        </p:nvPicPr>
        <p:blipFill>
          <a:blip r:embed="rId2"/>
          <a:stretch>
            <a:fillRect/>
          </a:stretch>
        </p:blipFill>
        <p:spPr>
          <a:xfrm>
            <a:off x="0" y="0"/>
            <a:ext cx="9144000" cy="6858000"/>
          </a:xfrm>
          <a:prstGeom prst="rect">
            <a:avLst/>
          </a:prstGeom>
        </p:spPr>
      </p:pic>
      <p:pic>
        <p:nvPicPr>
          <p:cNvPr id="5" name="4 Imagen" descr="43900.jpg"/>
          <p:cNvPicPr>
            <a:picLocks noChangeAspect="1"/>
          </p:cNvPicPr>
          <p:nvPr/>
        </p:nvPicPr>
        <p:blipFill>
          <a:blip r:embed="rId2"/>
          <a:stretch>
            <a:fillRect/>
          </a:stretch>
        </p:blipFill>
        <p:spPr>
          <a:xfrm>
            <a:off x="0" y="0"/>
            <a:ext cx="9144000" cy="6858000"/>
          </a:xfrm>
          <a:prstGeom prst="rect">
            <a:avLst/>
          </a:prstGeom>
        </p:spPr>
      </p:pic>
      <p:pic>
        <p:nvPicPr>
          <p:cNvPr id="6" name="5 Imagen" descr="439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F58B1"/>
          </a:solidFill>
        </p:spPr>
        <p:txBody>
          <a:bodyPr/>
          <a:lstStyle/>
          <a:p>
            <a:endParaRPr lang="es-ES" dirty="0"/>
          </a:p>
        </p:txBody>
      </p:sp>
      <p:pic>
        <p:nvPicPr>
          <p:cNvPr id="4" name="3 Imagen" descr="87050084.jpg"/>
          <p:cNvPicPr>
            <a:picLocks noChangeAspect="1"/>
          </p:cNvPicPr>
          <p:nvPr/>
        </p:nvPicPr>
        <p:blipFill>
          <a:blip r:embed="rId2"/>
          <a:stretch>
            <a:fillRect/>
          </a:stretch>
        </p:blipFill>
        <p:spPr>
          <a:xfrm>
            <a:off x="0" y="0"/>
            <a:ext cx="9144000" cy="6858000"/>
          </a:xfrm>
          <a:prstGeom prst="rect">
            <a:avLst/>
          </a:prstGeom>
        </p:spPr>
      </p:pic>
      <p:pic>
        <p:nvPicPr>
          <p:cNvPr id="5" name="4 Imagen" descr="87050084.jpg"/>
          <p:cNvPicPr>
            <a:picLocks noChangeAspect="1"/>
          </p:cNvPicPr>
          <p:nvPr/>
        </p:nvPicPr>
        <p:blipFill>
          <a:blip r:embed="rId2"/>
          <a:stretch>
            <a:fillRect/>
          </a:stretch>
        </p:blipFill>
        <p:spPr>
          <a:xfrm>
            <a:off x="0" y="0"/>
            <a:ext cx="9144000" cy="6858000"/>
          </a:xfrm>
          <a:prstGeom prst="rect">
            <a:avLst/>
          </a:prstGeom>
        </p:spPr>
      </p:pic>
      <p:pic>
        <p:nvPicPr>
          <p:cNvPr id="6" name="5 Imagen" descr="8705008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7A4"/>
          </a:solidFill>
        </p:spPr>
        <p:txBody>
          <a:bodyPr/>
          <a:lstStyle/>
          <a:p>
            <a:endParaRPr lang="es-ES" dirty="0"/>
          </a:p>
        </p:txBody>
      </p:sp>
      <p:pic>
        <p:nvPicPr>
          <p:cNvPr id="4" name="3 Imagen" descr="16887907.jpg"/>
          <p:cNvPicPr>
            <a:picLocks noChangeAspect="1"/>
          </p:cNvPicPr>
          <p:nvPr/>
        </p:nvPicPr>
        <p:blipFill>
          <a:blip r:embed="rId2"/>
          <a:stretch>
            <a:fillRect/>
          </a:stretch>
        </p:blipFill>
        <p:spPr>
          <a:xfrm>
            <a:off x="0" y="0"/>
            <a:ext cx="9144000" cy="6858000"/>
          </a:xfrm>
          <a:prstGeom prst="rect">
            <a:avLst/>
          </a:prstGeom>
        </p:spPr>
      </p:pic>
      <p:pic>
        <p:nvPicPr>
          <p:cNvPr id="5" name="4 Imagen" descr="16887907.jpg"/>
          <p:cNvPicPr>
            <a:picLocks noChangeAspect="1"/>
          </p:cNvPicPr>
          <p:nvPr/>
        </p:nvPicPr>
        <p:blipFill>
          <a:blip r:embed="rId2"/>
          <a:stretch>
            <a:fillRect/>
          </a:stretch>
        </p:blipFill>
        <p:spPr>
          <a:xfrm>
            <a:off x="0" y="0"/>
            <a:ext cx="9144000" cy="6858000"/>
          </a:xfrm>
          <a:prstGeom prst="rect">
            <a:avLst/>
          </a:prstGeom>
        </p:spPr>
      </p:pic>
      <p:pic>
        <p:nvPicPr>
          <p:cNvPr id="6" name="5 Imagen" descr="1688790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2130.jpg"/>
          <p:cNvPicPr>
            <a:picLocks noChangeAspect="1"/>
          </p:cNvPicPr>
          <p:nvPr/>
        </p:nvPicPr>
        <p:blipFill>
          <a:blip r:embed="rId2"/>
          <a:stretch>
            <a:fillRect/>
          </a:stretch>
        </p:blipFill>
        <p:spPr>
          <a:xfrm>
            <a:off x="0" y="13368"/>
            <a:ext cx="9144000" cy="6844632"/>
          </a:xfrm>
          <a:prstGeom prst="rect">
            <a:avLst/>
          </a:prstGeom>
        </p:spPr>
      </p:pic>
      <p:pic>
        <p:nvPicPr>
          <p:cNvPr id="5" name="4 Imagen" descr="-2130.jpg"/>
          <p:cNvPicPr>
            <a:picLocks noChangeAspect="1"/>
          </p:cNvPicPr>
          <p:nvPr/>
        </p:nvPicPr>
        <p:blipFill>
          <a:blip r:embed="rId2"/>
          <a:stretch>
            <a:fillRect/>
          </a:stretch>
        </p:blipFill>
        <p:spPr>
          <a:xfrm>
            <a:off x="0" y="0"/>
            <a:ext cx="9144000" cy="6844632"/>
          </a:xfrm>
          <a:prstGeom prst="rect">
            <a:avLst/>
          </a:prstGeom>
        </p:spPr>
      </p:pic>
      <p:pic>
        <p:nvPicPr>
          <p:cNvPr id="6" name="5 Imagen" descr="-2130.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87050099.jpg"/>
          <p:cNvPicPr>
            <a:picLocks noChangeAspect="1"/>
          </p:cNvPicPr>
          <p:nvPr/>
        </p:nvPicPr>
        <p:blipFill>
          <a:blip r:embed="rId2"/>
          <a:stretch>
            <a:fillRect/>
          </a:stretch>
        </p:blipFill>
        <p:spPr>
          <a:xfrm>
            <a:off x="0" y="0"/>
            <a:ext cx="9144000" cy="6844632"/>
          </a:xfrm>
          <a:prstGeom prst="rect">
            <a:avLst/>
          </a:prstGeom>
        </p:spPr>
      </p:pic>
      <p:pic>
        <p:nvPicPr>
          <p:cNvPr id="5" name="4 Imagen" descr="87050099.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5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Gaztelugatxe_doniene_baseliza_2.jpg"/>
          <p:cNvPicPr>
            <a:picLocks noChangeAspect="1"/>
          </p:cNvPicPr>
          <p:nvPr/>
        </p:nvPicPr>
        <p:blipFill>
          <a:blip r:embed="rId2"/>
          <a:stretch>
            <a:fillRect/>
          </a:stretch>
        </p:blipFill>
        <p:spPr>
          <a:xfrm>
            <a:off x="0" y="0"/>
            <a:ext cx="9144000" cy="6858000"/>
          </a:xfrm>
          <a:prstGeom prst="rect">
            <a:avLst/>
          </a:prstGeom>
        </p:spPr>
      </p:pic>
      <p:pic>
        <p:nvPicPr>
          <p:cNvPr id="5" name="4 Imagen" descr="Gaztelugatxe_doniene_baseliza_2.jpg"/>
          <p:cNvPicPr>
            <a:picLocks noChangeAspect="1"/>
          </p:cNvPicPr>
          <p:nvPr/>
        </p:nvPicPr>
        <p:blipFill>
          <a:blip r:embed="rId2"/>
          <a:stretch>
            <a:fillRect/>
          </a:stretch>
        </p:blipFill>
        <p:spPr>
          <a:xfrm>
            <a:off x="0" y="0"/>
            <a:ext cx="9144000" cy="6858000"/>
          </a:xfrm>
          <a:prstGeom prst="rect">
            <a:avLst/>
          </a:prstGeom>
        </p:spPr>
      </p:pic>
      <p:pic>
        <p:nvPicPr>
          <p:cNvPr id="6" name="5 Imagen" descr="Gaztelugatxe_doniene_baseliza_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Ermita de San Juan de Gaztelugatxe.jpg"/>
          <p:cNvPicPr>
            <a:picLocks noChangeAspect="1"/>
          </p:cNvPicPr>
          <p:nvPr/>
        </p:nvPicPr>
        <p:blipFill>
          <a:blip r:embed="rId2"/>
          <a:stretch>
            <a:fillRect/>
          </a:stretch>
        </p:blipFill>
        <p:spPr>
          <a:xfrm>
            <a:off x="0" y="0"/>
            <a:ext cx="9144000" cy="6858000"/>
          </a:xfrm>
          <a:prstGeom prst="rect">
            <a:avLst/>
          </a:prstGeom>
        </p:spPr>
      </p:pic>
      <p:pic>
        <p:nvPicPr>
          <p:cNvPr id="5" name="4 Imagen" descr="Ermita de San Juan de Gaztelugatxe.jpg"/>
          <p:cNvPicPr>
            <a:picLocks noChangeAspect="1"/>
          </p:cNvPicPr>
          <p:nvPr/>
        </p:nvPicPr>
        <p:blipFill>
          <a:blip r:embed="rId2"/>
          <a:stretch>
            <a:fillRect/>
          </a:stretch>
        </p:blipFill>
        <p:spPr>
          <a:xfrm>
            <a:off x="0" y="0"/>
            <a:ext cx="9144000" cy="6858000"/>
          </a:xfrm>
          <a:prstGeom prst="rect">
            <a:avLst/>
          </a:prstGeom>
        </p:spPr>
      </p:pic>
      <p:pic>
        <p:nvPicPr>
          <p:cNvPr id="6" name="5 Imagen" descr="Ermita de San Juan de Gaztelugatx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60803094.jpg"/>
          <p:cNvPicPr>
            <a:picLocks noChangeAspect="1"/>
          </p:cNvPicPr>
          <p:nvPr/>
        </p:nvPicPr>
        <p:blipFill>
          <a:blip r:embed="rId2"/>
          <a:stretch>
            <a:fillRect/>
          </a:stretch>
        </p:blipFill>
        <p:spPr>
          <a:xfrm>
            <a:off x="0" y="0"/>
            <a:ext cx="9144000" cy="6858000"/>
          </a:xfrm>
          <a:prstGeom prst="rect">
            <a:avLst/>
          </a:prstGeom>
        </p:spPr>
      </p:pic>
      <p:pic>
        <p:nvPicPr>
          <p:cNvPr id="5" name="4 Imagen" descr="6080309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DSC05269.JPG"/>
          <p:cNvPicPr>
            <a:picLocks noChangeAspect="1"/>
          </p:cNvPicPr>
          <p:nvPr/>
        </p:nvPicPr>
        <p:blipFill>
          <a:blip r:embed="rId2"/>
          <a:stretch>
            <a:fillRect/>
          </a:stretch>
        </p:blipFill>
        <p:spPr>
          <a:xfrm>
            <a:off x="0" y="0"/>
            <a:ext cx="9144000" cy="6851309"/>
          </a:xfrm>
          <a:prstGeom prst="rect">
            <a:avLst/>
          </a:prstGeom>
        </p:spPr>
      </p:pic>
      <p:pic>
        <p:nvPicPr>
          <p:cNvPr id="5" name="4 Imagen" descr="DSC05269.JPG"/>
          <p:cNvPicPr>
            <a:picLocks noChangeAspect="1"/>
          </p:cNvPicPr>
          <p:nvPr/>
        </p:nvPicPr>
        <p:blipFill>
          <a:blip r:embed="rId2"/>
          <a:stretch>
            <a:fillRect/>
          </a:stretch>
        </p:blipFill>
        <p:spPr>
          <a:xfrm>
            <a:off x="0" y="6691"/>
            <a:ext cx="9144000" cy="6851309"/>
          </a:xfrm>
          <a:prstGeom prst="rect">
            <a:avLst/>
          </a:prstGeom>
        </p:spPr>
      </p:pic>
      <p:pic>
        <p:nvPicPr>
          <p:cNvPr id="6" name="5 Imagen" descr="DSC05269.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5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5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4" name="3 Proceso"/>
          <p:cNvSpPr/>
          <p:nvPr/>
        </p:nvSpPr>
        <p:spPr>
          <a:xfrm>
            <a:off x="0" y="0"/>
            <a:ext cx="9144000" cy="6858000"/>
          </a:xfrm>
          <a:prstGeom prst="flowChartProcess">
            <a:avLst/>
          </a:prstGeom>
          <a:solidFill>
            <a:srgbClr val="002060"/>
          </a:solidFill>
          <a:ln w="76200">
            <a:noFill/>
          </a:ln>
          <a:scene3d>
            <a:camera prst="orthographicFront"/>
            <a:lightRig rig="threePt" dir="t"/>
          </a:scene3d>
          <a:sp3d extrusionH="63500">
            <a:bevelT w="158750" h="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357158" y="179249"/>
            <a:ext cx="8501122" cy="6678751"/>
          </a:xfrm>
          <a:prstGeom prst="rect">
            <a:avLst/>
          </a:prstGeom>
          <a:noFill/>
        </p:spPr>
        <p:txBody>
          <a:bodyPr wrap="square" rtlCol="0">
            <a:spAutoFit/>
          </a:bodyPr>
          <a:lstStyle/>
          <a:p>
            <a:pPr algn="ctr"/>
            <a:r>
              <a:rPr lang="es-ES" sz="3600" b="1" dirty="0" err="1" smtClean="0">
                <a:ln w="18000">
                  <a:noFill/>
                  <a:prstDash val="solid"/>
                  <a:miter lim="800000"/>
                </a:ln>
                <a:solidFill>
                  <a:srgbClr val="FFFF00"/>
                </a:solidFill>
                <a:effectLst>
                  <a:outerShdw blurRad="25500" dist="23000" dir="7020000" algn="tl">
                    <a:srgbClr val="000000">
                      <a:alpha val="50000"/>
                    </a:srgbClr>
                  </a:outerShdw>
                </a:effectLst>
                <a:latin typeface="Britannic Bold" pitchFamily="34" charset="0"/>
              </a:rPr>
              <a:t>Bakio</a:t>
            </a:r>
            <a:endParaRPr lang="es-ES" sz="3600" b="1" dirty="0" smtClean="0">
              <a:ln w="18000">
                <a:noFill/>
                <a:prstDash val="solid"/>
                <a:miter lim="800000"/>
              </a:ln>
              <a:solidFill>
                <a:srgbClr val="FFFF00"/>
              </a:solidFill>
              <a:effectLst>
                <a:outerShdw blurRad="25500" dist="23000" dir="7020000" algn="tl">
                  <a:srgbClr val="000000">
                    <a:alpha val="50000"/>
                  </a:srgbClr>
                </a:outerShdw>
              </a:effectLst>
              <a:latin typeface="Britannic Bold" pitchFamily="34" charset="0"/>
            </a:endParaRPr>
          </a:p>
          <a:p>
            <a:endParaRPr lang="es-ES" dirty="0" smtClean="0"/>
          </a:p>
          <a:p>
            <a:endParaRPr lang="es-ES" dirty="0" smtClean="0"/>
          </a:p>
          <a:p>
            <a:r>
              <a:rPr lang="es-ES" dirty="0" smtClean="0"/>
              <a:t> </a:t>
            </a:r>
            <a:r>
              <a:rPr lang="es-ES" sz="2000" dirty="0" smtClean="0">
                <a:solidFill>
                  <a:srgbClr val="FFFF00"/>
                </a:solidFill>
                <a:effectLst>
                  <a:outerShdw blurRad="38100" dist="38100" dir="2700000" algn="tl">
                    <a:srgbClr val="000000">
                      <a:alpha val="43137"/>
                    </a:srgbClr>
                  </a:outerShdw>
                </a:effectLst>
                <a:latin typeface="Agency FB" pitchFamily="34" charset="0"/>
              </a:rPr>
              <a:t>Es un hermoso y singular municipio rodeado de montañas, caseríos y una costa de acantilados que se extiende a lo largo de 6 kilómetros.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Si de algo presume  </a:t>
            </a:r>
            <a:r>
              <a:rPr lang="es-ES" sz="2000" dirty="0" err="1" smtClean="0">
                <a:solidFill>
                  <a:srgbClr val="FFFF00"/>
                </a:solidFill>
                <a:effectLst>
                  <a:outerShdw blurRad="38100" dist="38100" dir="2700000" algn="tl">
                    <a:srgbClr val="000000">
                      <a:alpha val="43137"/>
                    </a:srgbClr>
                  </a:outerShdw>
                </a:effectLst>
                <a:latin typeface="Agency FB" pitchFamily="34" charset="0"/>
              </a:rPr>
              <a:t>Bakio</a:t>
            </a:r>
            <a:r>
              <a:rPr lang="es-ES" sz="2000" dirty="0" smtClean="0">
                <a:solidFill>
                  <a:srgbClr val="FFFF00"/>
                </a:solidFill>
                <a:effectLst>
                  <a:outerShdw blurRad="38100" dist="38100" dir="2700000" algn="tl">
                    <a:srgbClr val="000000">
                      <a:alpha val="43137"/>
                    </a:srgbClr>
                  </a:outerShdw>
                </a:effectLst>
                <a:latin typeface="Agency FB" pitchFamily="34" charset="0"/>
              </a:rPr>
              <a:t> es de su playa, la más extensa del territorio, y cuyo cuidado y calidad han sido certificados por las normativas más exigentes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iso</a:t>
            </a:r>
            <a:r>
              <a:rPr lang="es-ES" sz="2000" dirty="0" smtClean="0">
                <a:solidFill>
                  <a:srgbClr val="FFFF00"/>
                </a:solidFill>
                <a:effectLst>
                  <a:outerShdw blurRad="38100" dist="38100" dir="2700000" algn="tl">
                    <a:srgbClr val="000000">
                      <a:alpha val="43137"/>
                    </a:srgbClr>
                  </a:outerShdw>
                </a:effectLst>
                <a:latin typeface="Agency FB" pitchFamily="34" charset="0"/>
              </a:rPr>
              <a:t> 9001 de calidad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iso</a:t>
            </a:r>
            <a:r>
              <a:rPr lang="es-ES" sz="2000" dirty="0" smtClean="0">
                <a:solidFill>
                  <a:srgbClr val="FFFF00"/>
                </a:solidFill>
                <a:effectLst>
                  <a:outerShdw blurRad="38100" dist="38100" dir="2700000" algn="tl">
                    <a:srgbClr val="000000">
                      <a:alpha val="43137"/>
                    </a:srgbClr>
                  </a:outerShdw>
                </a:effectLst>
                <a:latin typeface="Agency FB" pitchFamily="34" charset="0"/>
              </a:rPr>
              <a:t> 14001 de medio ambiente, sistema </a:t>
            </a:r>
            <a:r>
              <a:rPr lang="es-ES" sz="2000" dirty="0" err="1" smtClean="0">
                <a:solidFill>
                  <a:srgbClr val="FFFF00"/>
                </a:solidFill>
                <a:effectLst>
                  <a:outerShdw blurRad="38100" dist="38100" dir="2700000" algn="tl">
                    <a:srgbClr val="000000">
                      <a:alpha val="43137"/>
                    </a:srgbClr>
                  </a:outerShdw>
                </a:effectLst>
                <a:latin typeface="Agency FB" pitchFamily="34" charset="0"/>
              </a:rPr>
              <a:t>Emas</a:t>
            </a:r>
            <a:r>
              <a:rPr lang="es-ES" sz="2000" dirty="0" smtClean="0">
                <a:solidFill>
                  <a:srgbClr val="FFFF00"/>
                </a:solidFill>
                <a:effectLst>
                  <a:outerShdw blurRad="38100" dist="38100" dir="2700000" algn="tl">
                    <a:srgbClr val="000000">
                      <a:alpha val="43137"/>
                    </a:srgbClr>
                  </a:outerShdw>
                </a:effectLst>
                <a:latin typeface="Agency FB" pitchFamily="34" charset="0"/>
              </a:rPr>
              <a:t>, bandera </a:t>
            </a:r>
            <a:r>
              <a:rPr lang="es-ES" sz="2000" dirty="0" err="1" smtClean="0">
                <a:solidFill>
                  <a:srgbClr val="FFFF00"/>
                </a:solidFill>
                <a:effectLst>
                  <a:outerShdw blurRad="38100" dist="38100" dir="2700000" algn="tl">
                    <a:srgbClr val="000000">
                      <a:alpha val="43137"/>
                    </a:srgbClr>
                  </a:outerShdw>
                </a:effectLst>
                <a:latin typeface="Agency FB" pitchFamily="34" charset="0"/>
              </a:rPr>
              <a:t>Ecoplayas</a:t>
            </a:r>
            <a:r>
              <a:rPr lang="es-ES" sz="2000" dirty="0" smtClean="0">
                <a:solidFill>
                  <a:srgbClr val="FFFF00"/>
                </a:solidFill>
                <a:effectLst>
                  <a:outerShdw blurRad="38100" dist="38100" dir="2700000" algn="tl">
                    <a:srgbClr val="000000">
                      <a:alpha val="43137"/>
                    </a:srgbClr>
                  </a:outerShdw>
                </a:effectLst>
                <a:latin typeface="Agency FB" pitchFamily="34" charset="0"/>
              </a:rPr>
              <a:t> 2007). </a:t>
            </a:r>
          </a:p>
          <a:p>
            <a:r>
              <a:rPr lang="es-ES" sz="2000" dirty="0" smtClean="0">
                <a:solidFill>
                  <a:srgbClr val="FFFF00"/>
                </a:solidFill>
                <a:effectLst>
                  <a:outerShdw blurRad="38100" dist="38100" dir="2700000" algn="tl">
                    <a:srgbClr val="000000">
                      <a:alpha val="43137"/>
                    </a:srgbClr>
                  </a:outerShdw>
                </a:effectLst>
                <a:latin typeface="Agency FB" pitchFamily="34" charset="0"/>
              </a:rPr>
              <a:t>Un paseo marítimo permite recorrerla en toda su amplitud y apreciar las magníficas vistas que ofrece la bravura del mar. Por ello </a:t>
            </a:r>
            <a:r>
              <a:rPr lang="es-ES" sz="2000" dirty="0" err="1" smtClean="0">
                <a:solidFill>
                  <a:srgbClr val="FFFF00"/>
                </a:solidFill>
                <a:effectLst>
                  <a:outerShdw blurRad="38100" dist="38100" dir="2700000" algn="tl">
                    <a:srgbClr val="000000">
                      <a:alpha val="43137"/>
                    </a:srgbClr>
                  </a:outerShdw>
                </a:effectLst>
                <a:latin typeface="Agency FB" pitchFamily="34" charset="0"/>
              </a:rPr>
              <a:t>Bakio</a:t>
            </a:r>
            <a:r>
              <a:rPr lang="es-ES" sz="2000" dirty="0" smtClean="0">
                <a:solidFill>
                  <a:srgbClr val="FFFF00"/>
                </a:solidFill>
                <a:effectLst>
                  <a:outerShdw blurRad="38100" dist="38100" dir="2700000" algn="tl">
                    <a:srgbClr val="000000">
                      <a:alpha val="43137"/>
                    </a:srgbClr>
                  </a:outerShdw>
                </a:effectLst>
                <a:latin typeface="Agency FB" pitchFamily="34" charset="0"/>
              </a:rPr>
              <a:t> se ha convertido en uno de los destinos preferidos de los practicantes de deportes como el surf, wave </a:t>
            </a:r>
            <a:r>
              <a:rPr lang="es-ES" sz="2000" dirty="0" err="1" smtClean="0">
                <a:solidFill>
                  <a:srgbClr val="FFFF00"/>
                </a:solidFill>
                <a:effectLst>
                  <a:outerShdw blurRad="38100" dist="38100" dir="2700000" algn="tl">
                    <a:srgbClr val="000000">
                      <a:alpha val="43137"/>
                    </a:srgbClr>
                  </a:outerShdw>
                </a:effectLst>
                <a:latin typeface="Agency FB" pitchFamily="34" charset="0"/>
              </a:rPr>
              <a:t>ski</a:t>
            </a:r>
            <a:r>
              <a:rPr lang="es-ES" sz="2000" dirty="0" smtClean="0">
                <a:solidFill>
                  <a:srgbClr val="FFFF00"/>
                </a:solidFill>
                <a:effectLst>
                  <a:outerShdw blurRad="38100" dist="38100" dir="2700000" algn="tl">
                    <a:srgbClr val="000000">
                      <a:alpha val="43137"/>
                    </a:srgbClr>
                  </a:outerShdw>
                </a:effectLst>
                <a:latin typeface="Agency FB" pitchFamily="34" charset="0"/>
              </a:rPr>
              <a:t>, kayak surf, etc. Para los amantes de la naturaleza, y para los que desean conocer con mayor profundidad el patrimonio vasco, son indispensables las tres rutas señalizadas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autoguiadas</a:t>
            </a:r>
            <a:r>
              <a:rPr lang="es-ES" sz="2000" dirty="0" smtClean="0">
                <a:solidFill>
                  <a:srgbClr val="FFFF00"/>
                </a:solidFill>
                <a:effectLst>
                  <a:outerShdw blurRad="38100" dist="38100" dir="2700000" algn="tl">
                    <a:srgbClr val="000000">
                      <a:alpha val="43137"/>
                    </a:srgbClr>
                  </a:outerShdw>
                </a:effectLst>
                <a:latin typeface="Agency FB" pitchFamily="34" charset="0"/>
              </a:rPr>
              <a:t> que recorren nuestro municipio. A través de ellas se pueden contemplar ermitas, molinos, edificios singulares, caseríos, acantilados, viñedos y toda la riqueza del paisaje.</a:t>
            </a:r>
          </a:p>
          <a:p>
            <a:r>
              <a:rPr lang="es-ES" sz="2000" dirty="0" smtClean="0">
                <a:solidFill>
                  <a:srgbClr val="FFFF00"/>
                </a:solidFill>
                <a:effectLst>
                  <a:outerShdw blurRad="38100" dist="38100" dir="2700000" algn="tl">
                    <a:srgbClr val="000000">
                      <a:alpha val="43137"/>
                    </a:srgbClr>
                  </a:outerShdw>
                </a:effectLst>
                <a:latin typeface="Agency FB" pitchFamily="34" charset="0"/>
              </a:rPr>
              <a:t>Pero si hay alguna palabra ligada a </a:t>
            </a:r>
            <a:r>
              <a:rPr lang="es-ES" sz="2000" dirty="0" err="1" smtClean="0">
                <a:solidFill>
                  <a:srgbClr val="FFFF00"/>
                </a:solidFill>
                <a:effectLst>
                  <a:outerShdw blurRad="38100" dist="38100" dir="2700000" algn="tl">
                    <a:srgbClr val="000000">
                      <a:alpha val="43137"/>
                    </a:srgbClr>
                  </a:outerShdw>
                </a:effectLst>
                <a:latin typeface="Agency FB" pitchFamily="34" charset="0"/>
              </a:rPr>
              <a:t>Bakio</a:t>
            </a:r>
            <a:r>
              <a:rPr lang="es-ES" sz="2000" dirty="0" smtClean="0">
                <a:solidFill>
                  <a:srgbClr val="FFFF00"/>
                </a:solidFill>
                <a:effectLst>
                  <a:outerShdw blurRad="38100" dist="38100" dir="2700000" algn="tl">
                    <a:srgbClr val="000000">
                      <a:alpha val="43137"/>
                    </a:srgbClr>
                  </a:outerShdw>
                </a:effectLst>
                <a:latin typeface="Agency FB" pitchFamily="34" charset="0"/>
              </a:rPr>
              <a:t>, esa 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Txakoli</a:t>
            </a:r>
            <a:r>
              <a:rPr lang="es-ES" sz="2000" dirty="0" smtClean="0">
                <a:solidFill>
                  <a:srgbClr val="FFFF00"/>
                </a:solidFill>
                <a:effectLst>
                  <a:outerShdw blurRad="38100" dist="38100" dir="2700000" algn="tl">
                    <a:srgbClr val="000000">
                      <a:alpha val="43137"/>
                    </a:srgbClr>
                  </a:outerShdw>
                </a:effectLst>
                <a:latin typeface="Agency FB" pitchFamily="34" charset="0"/>
              </a:rPr>
              <a:t>. Su abrigada situación geográfica, propicia un suave microclima, que confiere al lugar las mejores condiciones para el cultivo de las variedades de uva autóctonas. Así nace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Txakoli</a:t>
            </a:r>
            <a:r>
              <a:rPr lang="es-ES" sz="2000" dirty="0" smtClean="0">
                <a:solidFill>
                  <a:srgbClr val="FFFF00"/>
                </a:solidFill>
                <a:effectLst>
                  <a:outerShdw blurRad="38100" dist="38100" dir="2700000" algn="tl">
                    <a:srgbClr val="000000">
                      <a:alpha val="43137"/>
                    </a:srgbClr>
                  </a:outerShdw>
                </a:effectLst>
                <a:latin typeface="Agency FB" pitchFamily="34" charset="0"/>
              </a:rPr>
              <a:t>, un vino con carácter único, excelente para acompañar pescados y otros productos del mar.</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6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400"/>
          </a:solidFill>
        </p:spPr>
        <p:txBody>
          <a:bodyPr/>
          <a:lstStyle/>
          <a:p>
            <a:endParaRPr lang="es-ES" dirty="0"/>
          </a:p>
        </p:txBody>
      </p:sp>
      <p:pic>
        <p:nvPicPr>
          <p:cNvPr id="4" name="3 Imagen" descr="eukasadi1.jpg"/>
          <p:cNvPicPr>
            <a:picLocks noChangeAspect="1"/>
          </p:cNvPicPr>
          <p:nvPr/>
        </p:nvPicPr>
        <p:blipFill>
          <a:blip r:embed="rId2"/>
          <a:stretch>
            <a:fillRect/>
          </a:stretch>
        </p:blipFill>
        <p:spPr>
          <a:xfrm>
            <a:off x="0" y="0"/>
            <a:ext cx="9144000" cy="6858000"/>
          </a:xfrm>
          <a:prstGeom prst="rect">
            <a:avLst/>
          </a:prstGeom>
        </p:spPr>
      </p:pic>
      <p:pic>
        <p:nvPicPr>
          <p:cNvPr id="5" name="4 Imagen" descr="eukasadi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83868993.jpg"/>
          <p:cNvPicPr>
            <a:picLocks noChangeAspect="1"/>
          </p:cNvPicPr>
          <p:nvPr/>
        </p:nvPicPr>
        <p:blipFill>
          <a:blip r:embed="rId2"/>
          <a:stretch>
            <a:fillRect/>
          </a:stretch>
        </p:blipFill>
        <p:spPr>
          <a:xfrm>
            <a:off x="0" y="13368"/>
            <a:ext cx="9144000" cy="6844632"/>
          </a:xfrm>
          <a:prstGeom prst="rect">
            <a:avLst/>
          </a:prstGeom>
        </p:spPr>
      </p:pic>
      <p:pic>
        <p:nvPicPr>
          <p:cNvPr id="5" name="4 Imagen" descr="83868993.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5000"/>
                                        <p:tgtEl>
                                          <p:spTgt spid="3">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kio3.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advTm="1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8000"/>
          </a:solidFill>
        </p:spPr>
        <p:txBody>
          <a:bodyPr/>
          <a:lstStyle/>
          <a:p>
            <a:endParaRPr lang="es-ES" dirty="0"/>
          </a:p>
        </p:txBody>
      </p:sp>
      <p:pic>
        <p:nvPicPr>
          <p:cNvPr id="4" name="3 Imagen" descr="DSC00577.jpg"/>
          <p:cNvPicPr>
            <a:picLocks noChangeAspect="1"/>
          </p:cNvPicPr>
          <p:nvPr/>
        </p:nvPicPr>
        <p:blipFill>
          <a:blip r:embed="rId2"/>
          <a:stretch>
            <a:fillRect/>
          </a:stretch>
        </p:blipFill>
        <p:spPr>
          <a:xfrm>
            <a:off x="0" y="0"/>
            <a:ext cx="9144000" cy="6858000"/>
          </a:xfrm>
          <a:prstGeom prst="rect">
            <a:avLst/>
          </a:prstGeom>
        </p:spPr>
      </p:pic>
      <p:pic>
        <p:nvPicPr>
          <p:cNvPr id="5" name="4 Imagen" descr="DSC00577.jpg"/>
          <p:cNvPicPr>
            <a:picLocks noChangeAspect="1"/>
          </p:cNvPicPr>
          <p:nvPr/>
        </p:nvPicPr>
        <p:blipFill>
          <a:blip r:embed="rId2"/>
          <a:stretch>
            <a:fillRect/>
          </a:stretch>
        </p:blipFill>
        <p:spPr>
          <a:xfrm>
            <a:off x="0" y="0"/>
            <a:ext cx="9144000" cy="6858000"/>
          </a:xfrm>
          <a:prstGeom prst="rect">
            <a:avLst/>
          </a:prstGeom>
        </p:spPr>
      </p:pic>
      <p:pic>
        <p:nvPicPr>
          <p:cNvPr id="6" name="5 Imagen" descr="DSC0057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kio.jpg"/>
          <p:cNvPicPr>
            <a:picLocks noGrp="1" noChangeAspect="1"/>
          </p:cNvPicPr>
          <p:nvPr>
            <p:ph idx="1"/>
          </p:nvPr>
        </p:nvPicPr>
        <p:blipFill>
          <a:blip r:embed="rId2"/>
          <a:stretch>
            <a:fillRect/>
          </a:stretch>
        </p:blipFill>
        <p:spPr>
          <a:xfrm>
            <a:off x="0" y="10016"/>
            <a:ext cx="9144000" cy="6847984"/>
          </a:xfrm>
        </p:spPr>
      </p:pic>
    </p:spTree>
  </p:cSld>
  <p:clrMapOvr>
    <a:masterClrMapping/>
  </p:clrMapOvr>
  <p:transition advTm="1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kio2.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advTm="1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39be8bd43036f7650d14559ac5745c33.jpg"/>
          <p:cNvPicPr>
            <a:picLocks noChangeAspect="1"/>
          </p:cNvPicPr>
          <p:nvPr/>
        </p:nvPicPr>
        <p:blipFill>
          <a:blip r:embed="rId2"/>
          <a:stretch>
            <a:fillRect/>
          </a:stretch>
        </p:blipFill>
        <p:spPr>
          <a:xfrm>
            <a:off x="0" y="0"/>
            <a:ext cx="9144000" cy="6858000"/>
          </a:xfrm>
          <a:prstGeom prst="rect">
            <a:avLst/>
          </a:prstGeom>
        </p:spPr>
      </p:pic>
      <p:pic>
        <p:nvPicPr>
          <p:cNvPr id="5" name="4 Imagen" descr="39be8bd43036f7650d14559ac5745c33.jpg"/>
          <p:cNvPicPr>
            <a:picLocks noChangeAspect="1"/>
          </p:cNvPicPr>
          <p:nvPr/>
        </p:nvPicPr>
        <p:blipFill>
          <a:blip r:embed="rId2"/>
          <a:stretch>
            <a:fillRect/>
          </a:stretch>
        </p:blipFill>
        <p:spPr>
          <a:xfrm>
            <a:off x="0" y="0"/>
            <a:ext cx="9144000" cy="6858000"/>
          </a:xfrm>
          <a:prstGeom prst="rect">
            <a:avLst/>
          </a:prstGeom>
        </p:spPr>
      </p:pic>
      <p:pic>
        <p:nvPicPr>
          <p:cNvPr id="6" name="5 Imagen" descr="39be8bd43036f7650d14559ac5745c3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75000"/>
            </a:schemeClr>
          </a:solidFill>
        </p:spPr>
        <p:txBody>
          <a:bodyPr/>
          <a:lstStyle/>
          <a:p>
            <a:endParaRPr lang="es-ES" dirty="0"/>
          </a:p>
        </p:txBody>
      </p:sp>
      <p:pic>
        <p:nvPicPr>
          <p:cNvPr id="3" name="2 Imagen" descr="P1180548.JPG"/>
          <p:cNvPicPr>
            <a:picLocks noChangeAspect="1"/>
          </p:cNvPicPr>
          <p:nvPr/>
        </p:nvPicPr>
        <p:blipFill>
          <a:blip r:embed="rId2"/>
          <a:stretch>
            <a:fillRect/>
          </a:stretch>
        </p:blipFill>
        <p:spPr>
          <a:xfrm>
            <a:off x="0" y="0"/>
            <a:ext cx="9144000" cy="6858000"/>
          </a:xfrm>
          <a:prstGeom prst="rect">
            <a:avLst/>
          </a:prstGeom>
        </p:spPr>
      </p:pic>
      <p:pic>
        <p:nvPicPr>
          <p:cNvPr id="4" name="3 Imagen" descr="P1180548.JPG"/>
          <p:cNvPicPr>
            <a:picLocks noChangeAspect="1"/>
          </p:cNvPicPr>
          <p:nvPr/>
        </p:nvPicPr>
        <p:blipFill>
          <a:blip r:embed="rId2"/>
          <a:stretch>
            <a:fillRect/>
          </a:stretch>
        </p:blipFill>
        <p:spPr>
          <a:xfrm>
            <a:off x="0" y="0"/>
            <a:ext cx="9144000" cy="6858000"/>
          </a:xfrm>
          <a:prstGeom prst="rect">
            <a:avLst/>
          </a:prstGeom>
        </p:spPr>
      </p:pic>
      <p:pic>
        <p:nvPicPr>
          <p:cNvPr id="5" name="4 Imagen" descr="P118054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out)">
                                      <p:cBhvr>
                                        <p:cTn id="2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4fb2745fbf82831d56a6a9bb8fde4eb0.jpg"/>
          <p:cNvPicPr>
            <a:picLocks noChangeAspect="1"/>
          </p:cNvPicPr>
          <p:nvPr/>
        </p:nvPicPr>
        <p:blipFill>
          <a:blip r:embed="rId2"/>
          <a:stretch>
            <a:fillRect/>
          </a:stretch>
        </p:blipFill>
        <p:spPr>
          <a:xfrm>
            <a:off x="0" y="6691"/>
            <a:ext cx="9144000" cy="6851309"/>
          </a:xfrm>
          <a:prstGeom prst="rect">
            <a:avLst/>
          </a:prstGeom>
        </p:spPr>
      </p:pic>
      <p:pic>
        <p:nvPicPr>
          <p:cNvPr id="5" name="4 Imagen" descr="4fb2745fbf82831d56a6a9bb8fde4eb0.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996633"/>
          </a:solidFill>
        </p:spPr>
        <p:txBody>
          <a:bodyPr/>
          <a:lstStyle/>
          <a:p>
            <a:endParaRPr lang="es-ES" dirty="0"/>
          </a:p>
        </p:txBody>
      </p:sp>
      <p:pic>
        <p:nvPicPr>
          <p:cNvPr id="4" name="3 Imagen" descr="29.JPG"/>
          <p:cNvPicPr>
            <a:picLocks noChangeAspect="1"/>
          </p:cNvPicPr>
          <p:nvPr/>
        </p:nvPicPr>
        <p:blipFill>
          <a:blip r:embed="rId2"/>
          <a:stretch>
            <a:fillRect/>
          </a:stretch>
        </p:blipFill>
        <p:spPr>
          <a:xfrm>
            <a:off x="0" y="0"/>
            <a:ext cx="9144000" cy="6858000"/>
          </a:xfrm>
          <a:prstGeom prst="rect">
            <a:avLst/>
          </a:prstGeom>
        </p:spPr>
      </p:pic>
      <p:pic>
        <p:nvPicPr>
          <p:cNvPr id="5" name="4 Imagen" descr="29.JPG"/>
          <p:cNvPicPr>
            <a:picLocks noChangeAspect="1"/>
          </p:cNvPicPr>
          <p:nvPr/>
        </p:nvPicPr>
        <p:blipFill>
          <a:blip r:embed="rId2"/>
          <a:stretch>
            <a:fillRect/>
          </a:stretch>
        </p:blipFill>
        <p:spPr>
          <a:xfrm>
            <a:off x="0" y="0"/>
            <a:ext cx="9144000" cy="6858000"/>
          </a:xfrm>
          <a:prstGeom prst="rect">
            <a:avLst/>
          </a:prstGeom>
        </p:spPr>
      </p:pic>
      <p:pic>
        <p:nvPicPr>
          <p:cNvPr id="6" name="5 Imagen" descr="2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Proceso"/>
          <p:cNvSpPr/>
          <p:nvPr/>
        </p:nvSpPr>
        <p:spPr>
          <a:xfrm>
            <a:off x="0" y="0"/>
            <a:ext cx="9144000" cy="6858000"/>
          </a:xfrm>
          <a:prstGeom prst="flowChartProcess">
            <a:avLst/>
          </a:prstGeom>
          <a:solidFill>
            <a:srgbClr val="002060"/>
          </a:solidFill>
          <a:ln w="76200">
            <a:noFill/>
          </a:ln>
          <a:scene3d>
            <a:camera prst="orthographicFront"/>
            <a:lightRig rig="threePt" dir="t"/>
          </a:scene3d>
          <a:sp3d extrusionH="63500">
            <a:bevelT w="158750" h="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FF00"/>
              </a:solidFill>
            </a:endParaRPr>
          </a:p>
        </p:txBody>
      </p:sp>
      <p:sp>
        <p:nvSpPr>
          <p:cNvPr id="5" name="4 CuadroTexto"/>
          <p:cNvSpPr txBox="1"/>
          <p:nvPr/>
        </p:nvSpPr>
        <p:spPr>
          <a:xfrm>
            <a:off x="785786" y="285728"/>
            <a:ext cx="7643866" cy="6186309"/>
          </a:xfrm>
          <a:prstGeom prst="rect">
            <a:avLst/>
          </a:prstGeom>
          <a:noFill/>
        </p:spPr>
        <p:txBody>
          <a:bodyPr wrap="square" rtlCol="0">
            <a:spAutoFit/>
          </a:bodyPr>
          <a:lstStyle/>
          <a:p>
            <a:pPr algn="ctr"/>
            <a:r>
              <a:rPr lang="es-ES" sz="3200" dirty="0" err="1" smtClean="0">
                <a:ln w="18000">
                  <a:solidFill>
                    <a:srgbClr val="FFFF00"/>
                  </a:solidFill>
                  <a:prstDash val="solid"/>
                  <a:miter lim="800000"/>
                </a:ln>
                <a:solidFill>
                  <a:srgbClr val="FFFF00"/>
                </a:solidFill>
                <a:effectLst>
                  <a:outerShdw blurRad="25500" dist="23000" dir="7020000" algn="tl">
                    <a:srgbClr val="000000">
                      <a:alpha val="50000"/>
                    </a:srgbClr>
                  </a:outerShdw>
                </a:effectLst>
                <a:latin typeface="Britannic Bold" pitchFamily="34" charset="0"/>
              </a:rPr>
              <a:t>Mundaka</a:t>
            </a:r>
            <a:endParaRPr lang="es-ES" sz="3200" dirty="0" smtClean="0">
              <a:ln w="18000">
                <a:solidFill>
                  <a:srgbClr val="FFFF00"/>
                </a:solidFill>
                <a:prstDash val="solid"/>
                <a:miter lim="800000"/>
              </a:ln>
              <a:solidFill>
                <a:srgbClr val="FFFF00"/>
              </a:solidFill>
              <a:effectLst>
                <a:outerShdw blurRad="25500" dist="23000" dir="7020000" algn="tl">
                  <a:srgbClr val="000000">
                    <a:alpha val="50000"/>
                  </a:srgbClr>
                </a:outerShdw>
              </a:effectLst>
              <a:latin typeface="Britannic Bold" pitchFamily="34" charset="0"/>
            </a:endParaRPr>
          </a:p>
          <a:p>
            <a:endParaRPr lang="es-ES" sz="20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Mundialmente conocida por su ola izquierda, es un municipio tranquilo y marinero; donde el puerto, y las antiguas casas de los pescadores alrededor del mismo componen el centro de la villa.</a:t>
            </a:r>
          </a:p>
          <a:p>
            <a:r>
              <a:rPr lang="es-ES" sz="2000" dirty="0" smtClean="0">
                <a:solidFill>
                  <a:srgbClr val="FFFF00"/>
                </a:solidFill>
                <a:effectLst>
                  <a:outerShdw blurRad="38100" dist="38100" dir="2700000" algn="tl">
                    <a:srgbClr val="000000">
                      <a:alpha val="43137"/>
                    </a:srgbClr>
                  </a:outerShdw>
                </a:effectLst>
                <a:latin typeface="Agency FB" pitchFamily="34" charset="0"/>
              </a:rPr>
              <a:t>Sus calles parecen contar una historia lejana y a la vez actual de gentes del mar, de esfuerzos y recompensas escritas en las paredes de cada casa, de cada templo. La iglesia de Santa María es un ejemplo del estilo renacentista, rematada por una torre neogótica que existía ya en el siglo XI. Fue construida durante las luchas banderizas, siendo reedificada y ampliada en el siglo XVI.</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Ermita De Santa Catalina, reconstruida en 1885 y restaurada más recientemente, es un edificio de transición entre el gótico y el renacimiento. Mención especial merece la cruz, situada en la calle de mismo nombre, de estilo tardo-renacentista romanista, con un crucifijo en uno de los lados y la virgen con el niño en el otro.</a:t>
            </a:r>
          </a:p>
          <a:p>
            <a:r>
              <a:rPr lang="es-ES" sz="2000" dirty="0" smtClean="0">
                <a:solidFill>
                  <a:srgbClr val="FFFF00"/>
                </a:solidFill>
                <a:effectLst>
                  <a:outerShdw blurRad="38100" dist="38100" dir="2700000" algn="tl">
                    <a:srgbClr val="000000">
                      <a:alpha val="43137"/>
                    </a:srgbClr>
                  </a:outerShdw>
                </a:effectLst>
                <a:latin typeface="Agency FB" pitchFamily="34" charset="0"/>
              </a:rPr>
              <a:t>Tampoco debemos olvidar la biblioteca municipal situada en una típica casa de pescadores rehabilitada, que sirvió de hospital para peregrinos que realizaban el camino de Santiago por la ruta costera.</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6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50000"/>
            </a:schemeClr>
          </a:solidFill>
        </p:spPr>
        <p:txBody>
          <a:bodyPr/>
          <a:lstStyle/>
          <a:p>
            <a:endParaRPr lang="es-ES" dirty="0"/>
          </a:p>
        </p:txBody>
      </p:sp>
      <p:pic>
        <p:nvPicPr>
          <p:cNvPr id="3" name="2 Imagen" descr="mundaka_surf_walking_bizkaia.jpg"/>
          <p:cNvPicPr>
            <a:picLocks noChangeAspect="1"/>
          </p:cNvPicPr>
          <p:nvPr/>
        </p:nvPicPr>
        <p:blipFill>
          <a:blip r:embed="rId2"/>
          <a:stretch>
            <a:fillRect/>
          </a:stretch>
        </p:blipFill>
        <p:spPr>
          <a:xfrm>
            <a:off x="0" y="13368"/>
            <a:ext cx="9144000" cy="6844632"/>
          </a:xfrm>
          <a:prstGeom prst="rect">
            <a:avLst/>
          </a:prstGeom>
        </p:spPr>
      </p:pic>
      <p:pic>
        <p:nvPicPr>
          <p:cNvPr id="4" name="3 Imagen" descr="mundaka_surf_walking_bizkaia.jpg"/>
          <p:cNvPicPr>
            <a:picLocks noChangeAspect="1"/>
          </p:cNvPicPr>
          <p:nvPr/>
        </p:nvPicPr>
        <p:blipFill>
          <a:blip r:embed="rId2"/>
          <a:stretch>
            <a:fillRect/>
          </a:stretch>
        </p:blipFill>
        <p:spPr>
          <a:xfrm>
            <a:off x="0" y="13368"/>
            <a:ext cx="9144000" cy="6844632"/>
          </a:xfrm>
          <a:prstGeom prst="rect">
            <a:avLst/>
          </a:prstGeom>
        </p:spPr>
      </p:pic>
      <p:pic>
        <p:nvPicPr>
          <p:cNvPr id="5" name="4 Imagen" descr="mundaka_surf_walking_bizkaia.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Horizontal)">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p:spPr>
        <p:txBody>
          <a:bodyPr/>
          <a:lstStyle/>
          <a:p>
            <a:endParaRPr lang="es-ES" dirty="0"/>
          </a:p>
        </p:txBody>
      </p:sp>
      <p:pic>
        <p:nvPicPr>
          <p:cNvPr id="3" name="2 Imagen" descr="mundaka.jpg"/>
          <p:cNvPicPr>
            <a:picLocks noChangeAspect="1"/>
          </p:cNvPicPr>
          <p:nvPr/>
        </p:nvPicPr>
        <p:blipFill>
          <a:blip r:embed="rId2"/>
          <a:stretch>
            <a:fillRect/>
          </a:stretch>
        </p:blipFill>
        <p:spPr>
          <a:xfrm>
            <a:off x="0" y="6691"/>
            <a:ext cx="9144000" cy="6851309"/>
          </a:xfrm>
          <a:prstGeom prst="rect">
            <a:avLst/>
          </a:prstGeom>
        </p:spPr>
      </p:pic>
      <p:pic>
        <p:nvPicPr>
          <p:cNvPr id="4" name="3 Imagen" descr="mundaka.jpg"/>
          <p:cNvPicPr>
            <a:picLocks noChangeAspect="1"/>
          </p:cNvPicPr>
          <p:nvPr/>
        </p:nvPicPr>
        <p:blipFill>
          <a:blip r:embed="rId2"/>
          <a:stretch>
            <a:fillRect/>
          </a:stretch>
        </p:blipFill>
        <p:spPr>
          <a:xfrm>
            <a:off x="0" y="0"/>
            <a:ext cx="9144000" cy="6851309"/>
          </a:xfrm>
          <a:prstGeom prst="rect">
            <a:avLst/>
          </a:prstGeom>
        </p:spPr>
      </p:pic>
      <p:pic>
        <p:nvPicPr>
          <p:cNvPr id="5" name="4 Imagen" descr="mundaka.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strVal val="ppt_h"/>
                                          </p:val>
                                        </p:tav>
                                      </p:tavLst>
                                    </p:anim>
                                    <p:set>
                                      <p:cBhvr>
                                        <p:cTn id="15" dur="1" fill="hold">
                                          <p:stCondLst>
                                            <p:cond delay="2999"/>
                                          </p:stCondLst>
                                        </p:cTn>
                                        <p:tgtEl>
                                          <p:spTgt spid="4"/>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Vertical)">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50000"/>
            </a:schemeClr>
          </a:solidFill>
        </p:spPr>
        <p:txBody>
          <a:bodyPr/>
          <a:lstStyle/>
          <a:p>
            <a:endParaRPr lang="es-ES" dirty="0"/>
          </a:p>
        </p:txBody>
      </p:sp>
      <p:pic>
        <p:nvPicPr>
          <p:cNvPr id="3" name="2 Imagen" descr="dsc_0752.jpg"/>
          <p:cNvPicPr>
            <a:picLocks noChangeAspect="1"/>
          </p:cNvPicPr>
          <p:nvPr/>
        </p:nvPicPr>
        <p:blipFill>
          <a:blip r:embed="rId2"/>
          <a:stretch>
            <a:fillRect/>
          </a:stretch>
        </p:blipFill>
        <p:spPr>
          <a:xfrm>
            <a:off x="-44648" y="0"/>
            <a:ext cx="9188648" cy="6858000"/>
          </a:xfrm>
          <a:prstGeom prst="rect">
            <a:avLst/>
          </a:prstGeom>
        </p:spPr>
      </p:pic>
      <p:pic>
        <p:nvPicPr>
          <p:cNvPr id="4" name="3 Imagen" descr="dsc_0752.jpg"/>
          <p:cNvPicPr>
            <a:picLocks noChangeAspect="1"/>
          </p:cNvPicPr>
          <p:nvPr/>
        </p:nvPicPr>
        <p:blipFill>
          <a:blip r:embed="rId2"/>
          <a:stretch>
            <a:fillRect/>
          </a:stretch>
        </p:blipFill>
        <p:spPr>
          <a:xfrm>
            <a:off x="-44648" y="0"/>
            <a:ext cx="9188648"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down)">
                                      <p:cBhvr>
                                        <p:cTn id="15" dur="3000"/>
                                        <p:tgtEl>
                                          <p:spTgt spid="3"/>
                                        </p:tgtEl>
                                      </p:cBhvr>
                                    </p:animEffect>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IMG_6017.jpg"/>
          <p:cNvPicPr>
            <a:picLocks noChangeAspect="1"/>
          </p:cNvPicPr>
          <p:nvPr/>
        </p:nvPicPr>
        <p:blipFill>
          <a:blip r:embed="rId2"/>
          <a:stretch>
            <a:fillRect/>
          </a:stretch>
        </p:blipFill>
        <p:spPr>
          <a:xfrm>
            <a:off x="0" y="0"/>
            <a:ext cx="9144000" cy="6858000"/>
          </a:xfrm>
          <a:prstGeom prst="rect">
            <a:avLst/>
          </a:prstGeom>
        </p:spPr>
      </p:pic>
      <p:pic>
        <p:nvPicPr>
          <p:cNvPr id="5" name="4 Imagen" descr="IMG_6017.jpg"/>
          <p:cNvPicPr>
            <a:picLocks noChangeAspect="1"/>
          </p:cNvPicPr>
          <p:nvPr/>
        </p:nvPicPr>
        <p:blipFill>
          <a:blip r:embed="rId2"/>
          <a:stretch>
            <a:fillRect/>
          </a:stretch>
        </p:blipFill>
        <p:spPr>
          <a:xfrm>
            <a:off x="0" y="0"/>
            <a:ext cx="9144000" cy="6858000"/>
          </a:xfrm>
          <a:prstGeom prst="rect">
            <a:avLst/>
          </a:prstGeom>
        </p:spPr>
      </p:pic>
      <p:pic>
        <p:nvPicPr>
          <p:cNvPr id="6" name="5 Imagen" descr="IMG_60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996633"/>
          </a:solidFill>
        </p:spPr>
        <p:txBody>
          <a:bodyPr/>
          <a:lstStyle/>
          <a:p>
            <a:endParaRPr lang="es-ES" dirty="0"/>
          </a:p>
        </p:txBody>
      </p:sp>
      <p:pic>
        <p:nvPicPr>
          <p:cNvPr id="4" name="3 Imagen" descr="PI14197-hr.jpg"/>
          <p:cNvPicPr>
            <a:picLocks noChangeAspect="1"/>
          </p:cNvPicPr>
          <p:nvPr/>
        </p:nvPicPr>
        <p:blipFill>
          <a:blip r:embed="rId2"/>
          <a:stretch>
            <a:fillRect/>
          </a:stretch>
        </p:blipFill>
        <p:spPr>
          <a:xfrm>
            <a:off x="0" y="0"/>
            <a:ext cx="9144000" cy="6858000"/>
          </a:xfrm>
          <a:prstGeom prst="rect">
            <a:avLst/>
          </a:prstGeom>
        </p:spPr>
      </p:pic>
      <p:pic>
        <p:nvPicPr>
          <p:cNvPr id="5" name="4 Imagen" descr="PI14197-hr.jpg"/>
          <p:cNvPicPr>
            <a:picLocks noChangeAspect="1"/>
          </p:cNvPicPr>
          <p:nvPr/>
        </p:nvPicPr>
        <p:blipFill>
          <a:blip r:embed="rId2"/>
          <a:stretch>
            <a:fillRect/>
          </a:stretch>
        </p:blipFill>
        <p:spPr>
          <a:xfrm>
            <a:off x="0" y="0"/>
            <a:ext cx="9144000" cy="6858000"/>
          </a:xfrm>
          <a:prstGeom prst="rect">
            <a:avLst/>
          </a:prstGeom>
        </p:spPr>
      </p:pic>
      <p:pic>
        <p:nvPicPr>
          <p:cNvPr id="6" name="5 Imagen" descr="PI14197-h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strVal val="4/3*#ppt_w"/>
                                          </p:val>
                                        </p:tav>
                                        <p:tav tm="100000">
                                          <p:val>
                                            <p:strVal val="#ppt_w"/>
                                          </p:val>
                                        </p:tav>
                                      </p:tavLst>
                                    </p:anim>
                                    <p:anim calcmode="lin" valueType="num">
                                      <p:cBhvr>
                                        <p:cTn id="15" dur="5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Proceso"/>
          <p:cNvSpPr/>
          <p:nvPr/>
        </p:nvSpPr>
        <p:spPr>
          <a:xfrm>
            <a:off x="0" y="0"/>
            <a:ext cx="9144000" cy="6858000"/>
          </a:xfrm>
          <a:prstGeom prst="flowChartProcess">
            <a:avLst/>
          </a:prstGeom>
          <a:solidFill>
            <a:srgbClr val="002060"/>
          </a:solidFill>
          <a:ln>
            <a:noFill/>
          </a:ln>
          <a:scene3d>
            <a:camera prst="orthographicFront"/>
            <a:lightRig rig="threePt" dir="t"/>
          </a:scene3d>
          <a:sp3d extrusionH="63500">
            <a:bevelT w="158750" h="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857224" y="285728"/>
            <a:ext cx="7286676" cy="6186309"/>
          </a:xfrm>
          <a:prstGeom prst="rect">
            <a:avLst/>
          </a:prstGeom>
          <a:noFill/>
        </p:spPr>
        <p:txBody>
          <a:bodyPr wrap="square" rtlCol="0">
            <a:spAutoFit/>
          </a:bodyPr>
          <a:lstStyle/>
          <a:p>
            <a:pPr algn="ctr"/>
            <a:r>
              <a:rPr lang="es-ES" sz="2800" dirty="0" smtClean="0">
                <a:ln w="18000">
                  <a:solidFill>
                    <a:srgbClr val="FFFF00"/>
                  </a:solidFill>
                  <a:prstDash val="solid"/>
                  <a:miter lim="800000"/>
                </a:ln>
                <a:solidFill>
                  <a:srgbClr val="FFFF00"/>
                </a:solidFill>
                <a:effectLst>
                  <a:outerShdw blurRad="25500" dist="23000" dir="7020000" algn="tl">
                    <a:srgbClr val="000000">
                      <a:alpha val="50000"/>
                    </a:srgbClr>
                  </a:outerShdw>
                </a:effectLst>
                <a:latin typeface="Britannic Bold" pitchFamily="34" charset="0"/>
              </a:rPr>
              <a:t>Puerto Pesquero De </a:t>
            </a:r>
            <a:r>
              <a:rPr lang="es-ES" sz="2800" dirty="0" err="1" smtClean="0">
                <a:ln w="18000">
                  <a:solidFill>
                    <a:srgbClr val="FFFF00"/>
                  </a:solidFill>
                  <a:prstDash val="solid"/>
                  <a:miter lim="800000"/>
                </a:ln>
                <a:solidFill>
                  <a:srgbClr val="FFFF00"/>
                </a:solidFill>
                <a:effectLst>
                  <a:outerShdw blurRad="25500" dist="23000" dir="7020000" algn="tl">
                    <a:srgbClr val="000000">
                      <a:alpha val="50000"/>
                    </a:srgbClr>
                  </a:outerShdw>
                </a:effectLst>
                <a:latin typeface="Britannic Bold" pitchFamily="34" charset="0"/>
              </a:rPr>
              <a:t>Bermeo</a:t>
            </a:r>
            <a:endParaRPr lang="es-ES" sz="2800" dirty="0" smtClean="0">
              <a:ln w="18000">
                <a:solidFill>
                  <a:srgbClr val="FFFF00"/>
                </a:solidFill>
                <a:prstDash val="solid"/>
                <a:miter lim="800000"/>
              </a:ln>
              <a:solidFill>
                <a:srgbClr val="FFFF00"/>
              </a:solidFill>
              <a:effectLst>
                <a:outerShdw blurRad="25500" dist="23000" dir="7020000" algn="tl">
                  <a:srgbClr val="000000">
                    <a:alpha val="50000"/>
                  </a:srgbClr>
                </a:outerShdw>
              </a:effectLst>
              <a:latin typeface="Britannic Bold" pitchFamily="34" charset="0"/>
            </a:endParaRPr>
          </a:p>
          <a:p>
            <a:endParaRPr lang="es-ES" sz="24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err="1" smtClean="0">
                <a:solidFill>
                  <a:srgbClr val="FFFF00"/>
                </a:solidFill>
                <a:effectLst>
                  <a:outerShdw blurRad="38100" dist="38100" dir="2700000" algn="tl">
                    <a:srgbClr val="000000">
                      <a:alpha val="43137"/>
                    </a:srgbClr>
                  </a:outerShdw>
                </a:effectLst>
                <a:latin typeface="Agency FB" pitchFamily="34" charset="0"/>
              </a:rPr>
              <a:t>Bermeo</a:t>
            </a:r>
            <a:r>
              <a:rPr lang="es-ES" sz="2000" dirty="0" smtClean="0">
                <a:solidFill>
                  <a:srgbClr val="FFFF00"/>
                </a:solidFill>
                <a:effectLst>
                  <a:outerShdw blurRad="38100" dist="38100" dir="2700000" algn="tl">
                    <a:srgbClr val="000000">
                      <a:alpha val="43137"/>
                    </a:srgbClr>
                  </a:outerShdw>
                </a:effectLst>
                <a:latin typeface="Agency FB" pitchFamily="34" charset="0"/>
              </a:rPr>
              <a:t> ha unido su destino con el mar y es la villa pesquera por excelencia de esta costa. Prueba de ello es la gran cantidad de recursos turísticos ligados al mar con los que cuenta. Su puerto vibra de actividad cuando llegan las capturas. La cofradía de pescadores, los muelles, los barcos y las casas del puerto viejo, son el reflejo de su relación con el mar.</a:t>
            </a:r>
          </a:p>
          <a:p>
            <a:r>
              <a:rPr lang="es-ES" sz="2000" dirty="0" smtClean="0">
                <a:solidFill>
                  <a:srgbClr val="FFFF00"/>
                </a:solidFill>
                <a:effectLst>
                  <a:outerShdw blurRad="38100" dist="38100" dir="2700000" algn="tl">
                    <a:srgbClr val="000000">
                      <a:alpha val="43137"/>
                    </a:srgbClr>
                  </a:outerShdw>
                </a:effectLst>
                <a:latin typeface="Agency FB" pitchFamily="34" charset="0"/>
              </a:rPr>
              <a:t>Por eso el visitante no puede perderse el casco viejo y el puerto, con la flota y sus barcos de múltiples colores. Enclavado en la torre </a:t>
            </a:r>
            <a:r>
              <a:rPr lang="es-ES" sz="2000" dirty="0" err="1" smtClean="0">
                <a:solidFill>
                  <a:srgbClr val="FFFF00"/>
                </a:solidFill>
                <a:effectLst>
                  <a:outerShdw blurRad="38100" dist="38100" dir="2700000" algn="tl">
                    <a:srgbClr val="000000">
                      <a:alpha val="43137"/>
                    </a:srgbClr>
                  </a:outerShdw>
                </a:effectLst>
                <a:latin typeface="Agency FB" pitchFamily="34" charset="0"/>
              </a:rPr>
              <a:t>Ercilla</a:t>
            </a:r>
            <a:r>
              <a:rPr lang="es-ES" sz="2000" dirty="0" smtClean="0">
                <a:solidFill>
                  <a:srgbClr val="FFFF00"/>
                </a:solidFill>
                <a:effectLst>
                  <a:outerShdw blurRad="38100" dist="38100" dir="2700000" algn="tl">
                    <a:srgbClr val="000000">
                      <a:alpha val="43137"/>
                    </a:srgbClr>
                  </a:outerShdw>
                </a:effectLst>
                <a:latin typeface="Agency FB" pitchFamily="34" charset="0"/>
              </a:rPr>
              <a:t>, el museo del Pescador, da fe de los siglos de tradición marinera, de las artes, las embarcaciones, los aparejos y toda la historia de una práctica ancestral. El ballenero Aita </a:t>
            </a:r>
            <a:r>
              <a:rPr lang="es-ES" sz="2000" dirty="0" err="1" smtClean="0">
                <a:solidFill>
                  <a:srgbClr val="FFFF00"/>
                </a:solidFill>
                <a:effectLst>
                  <a:outerShdw blurRad="38100" dist="38100" dir="2700000" algn="tl">
                    <a:srgbClr val="000000">
                      <a:alpha val="43137"/>
                    </a:srgbClr>
                  </a:outerShdw>
                </a:effectLst>
                <a:latin typeface="Agency FB" pitchFamily="34" charset="0"/>
              </a:rPr>
              <a:t>Guria</a:t>
            </a:r>
            <a:r>
              <a:rPr lang="es-ES" sz="2000" dirty="0" smtClean="0">
                <a:solidFill>
                  <a:srgbClr val="FFFF00"/>
                </a:solidFill>
                <a:effectLst>
                  <a:outerShdw blurRad="38100" dist="38100" dir="2700000" algn="tl">
                    <a:srgbClr val="000000">
                      <a:alpha val="43137"/>
                    </a:srgbClr>
                  </a:outerShdw>
                </a:effectLst>
                <a:latin typeface="Agency FB" pitchFamily="34" charset="0"/>
              </a:rPr>
              <a:t>, hoy se ha convertido en un centro en el que se explicarán todos los aspectos de la antigua pesca de la ballena. Pero todo en </a:t>
            </a:r>
            <a:r>
              <a:rPr lang="es-ES" sz="2000" dirty="0" err="1" smtClean="0">
                <a:solidFill>
                  <a:srgbClr val="FFFF00"/>
                </a:solidFill>
                <a:effectLst>
                  <a:outerShdw blurRad="38100" dist="38100" dir="2700000" algn="tl">
                    <a:srgbClr val="000000">
                      <a:alpha val="43137"/>
                    </a:srgbClr>
                  </a:outerShdw>
                </a:effectLst>
                <a:latin typeface="Agency FB" pitchFamily="34" charset="0"/>
              </a:rPr>
              <a:t>Bermeo</a:t>
            </a:r>
            <a:r>
              <a:rPr lang="es-ES" sz="2000" dirty="0" smtClean="0">
                <a:solidFill>
                  <a:srgbClr val="FFFF00"/>
                </a:solidFill>
                <a:effectLst>
                  <a:outerShdw blurRad="38100" dist="38100" dir="2700000" algn="tl">
                    <a:srgbClr val="000000">
                      <a:alpha val="43137"/>
                    </a:srgbClr>
                  </a:outerShdw>
                </a:effectLst>
                <a:latin typeface="Agency FB" pitchFamily="34" charset="0"/>
              </a:rPr>
              <a:t> no se limita a mirar y admirar. Quién desee disfrutar de modo más participativo encontrará aquí la actividad que mejor se acomode a sus gustos; recorridos a pie y deportes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naúticos</a:t>
            </a:r>
            <a:r>
              <a:rPr lang="es-ES" sz="2000" dirty="0" smtClean="0">
                <a:solidFill>
                  <a:srgbClr val="FFFF00"/>
                </a:solidFill>
                <a:effectLst>
                  <a:outerShdw blurRad="38100" dist="38100" dir="2700000" algn="tl">
                    <a:srgbClr val="000000">
                      <a:alpha val="43137"/>
                    </a:srgbClr>
                  </a:outerShdw>
                </a:effectLst>
                <a:latin typeface="Agency FB" pitchFamily="34" charset="0"/>
              </a:rPr>
              <a:t> en diferentes modalidades, tanto sobre las aguas como bajo ellas. Además, </a:t>
            </a:r>
            <a:r>
              <a:rPr lang="es-ES" sz="2000" dirty="0" err="1" smtClean="0">
                <a:solidFill>
                  <a:srgbClr val="FFFF00"/>
                </a:solidFill>
                <a:effectLst>
                  <a:outerShdw blurRad="38100" dist="38100" dir="2700000" algn="tl">
                    <a:srgbClr val="000000">
                      <a:alpha val="43137"/>
                    </a:srgbClr>
                  </a:outerShdw>
                </a:effectLst>
                <a:latin typeface="Agency FB" pitchFamily="34" charset="0"/>
              </a:rPr>
              <a:t>Bermeo</a:t>
            </a:r>
            <a:r>
              <a:rPr lang="es-ES" sz="2000" dirty="0" smtClean="0">
                <a:solidFill>
                  <a:srgbClr val="FFFF00"/>
                </a:solidFill>
                <a:effectLst>
                  <a:outerShdw blurRad="38100" dist="38100" dir="2700000" algn="tl">
                    <a:srgbClr val="000000">
                      <a:alpha val="43137"/>
                    </a:srgbClr>
                  </a:outerShdw>
                </a:effectLst>
                <a:latin typeface="Agency FB" pitchFamily="34" charset="0"/>
              </a:rPr>
              <a:t> cuenta con un amplio programa cultural y festivo donde el visitante puede participar y conocer un poco más la idiosincrasia de sus gentes</a:t>
            </a:r>
            <a:r>
              <a:rPr lang="es-ES" sz="2000" dirty="0" smtClean="0"/>
              <a:t>.</a:t>
            </a:r>
            <a:endParaRPr lang="es-ES" sz="2000" dirty="0"/>
          </a:p>
        </p:txBody>
      </p:sp>
    </p:spTree>
  </p:cSld>
  <p:clrMapOvr>
    <a:masterClrMapping/>
  </p:clrMapOvr>
  <p:transition advTm="6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81171017.jpg"/>
          <p:cNvPicPr>
            <a:picLocks noChangeAspect="1"/>
          </p:cNvPicPr>
          <p:nvPr/>
        </p:nvPicPr>
        <p:blipFill>
          <a:blip r:embed="rId2"/>
          <a:stretch>
            <a:fillRect/>
          </a:stretch>
        </p:blipFill>
        <p:spPr>
          <a:xfrm>
            <a:off x="0" y="0"/>
            <a:ext cx="9152930" cy="6858000"/>
          </a:xfrm>
          <a:prstGeom prst="rect">
            <a:avLst/>
          </a:prstGeom>
        </p:spPr>
      </p:pic>
      <p:pic>
        <p:nvPicPr>
          <p:cNvPr id="5" name="4 Imagen" descr="81171017.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16049300.jpg"/>
          <p:cNvPicPr>
            <a:picLocks noChangeAspect="1"/>
          </p:cNvPicPr>
          <p:nvPr/>
        </p:nvPicPr>
        <p:blipFill>
          <a:blip r:embed="rId2"/>
          <a:stretch>
            <a:fillRect/>
          </a:stretch>
        </p:blipFill>
        <p:spPr>
          <a:xfrm>
            <a:off x="0" y="0"/>
            <a:ext cx="9144000" cy="6858000"/>
          </a:xfrm>
          <a:prstGeom prst="rect">
            <a:avLst/>
          </a:prstGeom>
        </p:spPr>
      </p:pic>
      <p:pic>
        <p:nvPicPr>
          <p:cNvPr id="5" name="4 Imagen" descr="16049300.jpg"/>
          <p:cNvPicPr>
            <a:picLocks noChangeAspect="1"/>
          </p:cNvPicPr>
          <p:nvPr/>
        </p:nvPicPr>
        <p:blipFill>
          <a:blip r:embed="rId2"/>
          <a:stretch>
            <a:fillRect/>
          </a:stretch>
        </p:blipFill>
        <p:spPr>
          <a:xfrm>
            <a:off x="0" y="0"/>
            <a:ext cx="9144000" cy="6858000"/>
          </a:xfrm>
          <a:prstGeom prst="rect">
            <a:avLst/>
          </a:prstGeom>
        </p:spPr>
      </p:pic>
      <p:pic>
        <p:nvPicPr>
          <p:cNvPr id="6" name="5 Imagen" descr="160493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85345480.jpg"/>
          <p:cNvPicPr>
            <a:picLocks noChangeAspect="1"/>
          </p:cNvPicPr>
          <p:nvPr/>
        </p:nvPicPr>
        <p:blipFill>
          <a:blip r:embed="rId2"/>
          <a:stretch>
            <a:fillRect/>
          </a:stretch>
        </p:blipFill>
        <p:spPr>
          <a:xfrm>
            <a:off x="-35717" y="0"/>
            <a:ext cx="9179717" cy="6858000"/>
          </a:xfrm>
          <a:prstGeom prst="rect">
            <a:avLst/>
          </a:prstGeom>
        </p:spPr>
      </p:pic>
      <p:pic>
        <p:nvPicPr>
          <p:cNvPr id="5" name="4 Imagen" descr="85345480.jpg"/>
          <p:cNvPicPr>
            <a:picLocks noChangeAspect="1"/>
          </p:cNvPicPr>
          <p:nvPr/>
        </p:nvPicPr>
        <p:blipFill>
          <a:blip r:embed="rId2"/>
          <a:stretch>
            <a:fillRect/>
          </a:stretch>
        </p:blipFill>
        <p:spPr>
          <a:xfrm>
            <a:off x="0" y="0"/>
            <a:ext cx="9179717" cy="6858000"/>
          </a:xfrm>
          <a:prstGeom prst="rect">
            <a:avLst/>
          </a:prstGeom>
        </p:spPr>
      </p:pic>
      <p:pic>
        <p:nvPicPr>
          <p:cNvPr id="6" name="5 Imagen" descr="85345480.jpg"/>
          <p:cNvPicPr>
            <a:picLocks noChangeAspect="1"/>
          </p:cNvPicPr>
          <p:nvPr/>
        </p:nvPicPr>
        <p:blipFill>
          <a:blip r:embed="rId2"/>
          <a:stretch>
            <a:fillRect/>
          </a:stretch>
        </p:blipFill>
        <p:spPr>
          <a:xfrm>
            <a:off x="-35717" y="0"/>
            <a:ext cx="9179717"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66421014.jpg"/>
          <p:cNvPicPr>
            <a:picLocks noChangeAspect="1"/>
          </p:cNvPicPr>
          <p:nvPr/>
        </p:nvPicPr>
        <p:blipFill>
          <a:blip r:embed="rId2"/>
          <a:stretch>
            <a:fillRect/>
          </a:stretch>
        </p:blipFill>
        <p:spPr>
          <a:xfrm>
            <a:off x="0" y="0"/>
            <a:ext cx="9144000" cy="6858000"/>
          </a:xfrm>
          <a:prstGeom prst="rect">
            <a:avLst/>
          </a:prstGeom>
        </p:spPr>
      </p:pic>
      <p:pic>
        <p:nvPicPr>
          <p:cNvPr id="5" name="4 Imagen" descr="664210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5" name="4 Imagen" descr="dd364c3349-Pais Vasco-bilbao-bermeo-bermeo (5).jpg"/>
          <p:cNvPicPr>
            <a:picLocks noChangeAspect="1"/>
          </p:cNvPicPr>
          <p:nvPr/>
        </p:nvPicPr>
        <p:blipFill>
          <a:blip r:embed="rId2"/>
          <a:stretch>
            <a:fillRect/>
          </a:stretch>
        </p:blipFill>
        <p:spPr>
          <a:xfrm>
            <a:off x="0" y="0"/>
            <a:ext cx="9144000" cy="6837967"/>
          </a:xfrm>
          <a:prstGeom prst="rect">
            <a:avLst/>
          </a:prstGeom>
        </p:spPr>
      </p:pic>
      <p:pic>
        <p:nvPicPr>
          <p:cNvPr id="6" name="5 Imagen" descr="dd364c3349-Pais Vasco-bilbao-bermeo-bermeo (5).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3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DSC09554.JPG"/>
          <p:cNvPicPr>
            <a:picLocks noChangeAspect="1"/>
          </p:cNvPicPr>
          <p:nvPr/>
        </p:nvPicPr>
        <p:blipFill>
          <a:blip r:embed="rId2"/>
          <a:stretch>
            <a:fillRect/>
          </a:stretch>
        </p:blipFill>
        <p:spPr>
          <a:xfrm>
            <a:off x="0" y="1"/>
            <a:ext cx="9144000" cy="6858000"/>
          </a:xfrm>
          <a:prstGeom prst="rect">
            <a:avLst/>
          </a:prstGeom>
        </p:spPr>
      </p:pic>
      <p:pic>
        <p:nvPicPr>
          <p:cNvPr id="5" name="4 Imagen" descr="DSC09554.JPG"/>
          <p:cNvPicPr>
            <a:picLocks noChangeAspect="1"/>
          </p:cNvPicPr>
          <p:nvPr/>
        </p:nvPicPr>
        <p:blipFill>
          <a:blip r:embed="rId2"/>
          <a:stretch>
            <a:fillRect/>
          </a:stretch>
        </p:blipFill>
        <p:spPr>
          <a:xfrm>
            <a:off x="0" y="0"/>
            <a:ext cx="9144000" cy="6858000"/>
          </a:xfrm>
          <a:prstGeom prst="rect">
            <a:avLst/>
          </a:prstGeom>
        </p:spPr>
      </p:pic>
      <p:pic>
        <p:nvPicPr>
          <p:cNvPr id="6" name="5 Imagen" descr="DSC0955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3" name="2 Imagen" descr="vista-biarritz.jpg"/>
          <p:cNvPicPr>
            <a:picLocks noChangeAspect="1"/>
          </p:cNvPicPr>
          <p:nvPr/>
        </p:nvPicPr>
        <p:blipFill>
          <a:blip r:embed="rId2"/>
          <a:stretch>
            <a:fillRect/>
          </a:stretch>
        </p:blipFill>
        <p:spPr>
          <a:xfrm>
            <a:off x="0" y="1"/>
            <a:ext cx="9144000" cy="6858000"/>
          </a:xfrm>
          <a:prstGeom prst="rect">
            <a:avLst/>
          </a:prstGeom>
        </p:spPr>
      </p:pic>
      <p:pic>
        <p:nvPicPr>
          <p:cNvPr id="4" name="3 Imagen" descr="vista-biarritz.jpg"/>
          <p:cNvPicPr>
            <a:picLocks noChangeAspect="1"/>
          </p:cNvPicPr>
          <p:nvPr/>
        </p:nvPicPr>
        <p:blipFill>
          <a:blip r:embed="rId2"/>
          <a:stretch>
            <a:fillRect/>
          </a:stretch>
        </p:blipFill>
        <p:spPr>
          <a:xfrm>
            <a:off x="0" y="0"/>
            <a:ext cx="9144000" cy="6858000"/>
          </a:xfrm>
          <a:prstGeom prst="rect">
            <a:avLst/>
          </a:prstGeom>
        </p:spPr>
      </p:pic>
      <p:pic>
        <p:nvPicPr>
          <p:cNvPr id="5" name="4 Imagen" descr="vista-biarrit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17" presetClass="exit" presetSubtype="10"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strVal val="ppt_h"/>
                                          </p:val>
                                        </p:tav>
                                      </p:tavLst>
                                    </p:anim>
                                    <p:set>
                                      <p:cBhvr>
                                        <p:cTn id="15" dur="1" fill="hold">
                                          <p:stCondLst>
                                            <p:cond delay="2999"/>
                                          </p:stCondLst>
                                        </p:cTn>
                                        <p:tgtEl>
                                          <p:spTgt spid="4"/>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diamond(out)">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elantxobe.jpg"/>
          <p:cNvPicPr>
            <a:picLocks noChangeAspect="1"/>
          </p:cNvPicPr>
          <p:nvPr/>
        </p:nvPicPr>
        <p:blipFill>
          <a:blip r:embed="rId2"/>
          <a:stretch>
            <a:fillRect/>
          </a:stretch>
        </p:blipFill>
        <p:spPr>
          <a:xfrm>
            <a:off x="0" y="0"/>
            <a:ext cx="9144000" cy="6858000"/>
          </a:xfrm>
          <a:prstGeom prst="rect">
            <a:avLst/>
          </a:prstGeom>
        </p:spPr>
      </p:pic>
      <p:pic>
        <p:nvPicPr>
          <p:cNvPr id="5" name="4 Imagen" descr="elantxob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dsc_0328.jpg"/>
          <p:cNvPicPr>
            <a:picLocks noChangeAspect="1"/>
          </p:cNvPicPr>
          <p:nvPr/>
        </p:nvPicPr>
        <p:blipFill>
          <a:blip r:embed="rId2"/>
          <a:stretch>
            <a:fillRect/>
          </a:stretch>
        </p:blipFill>
        <p:spPr>
          <a:xfrm>
            <a:off x="-17859" y="0"/>
            <a:ext cx="9161859" cy="6858000"/>
          </a:xfrm>
          <a:prstGeom prst="rect">
            <a:avLst/>
          </a:prstGeom>
        </p:spPr>
      </p:pic>
      <p:pic>
        <p:nvPicPr>
          <p:cNvPr id="5" name="4 Imagen" descr="dsc_0328.jpg"/>
          <p:cNvPicPr>
            <a:picLocks noChangeAspect="1"/>
          </p:cNvPicPr>
          <p:nvPr/>
        </p:nvPicPr>
        <p:blipFill>
          <a:blip r:embed="rId2"/>
          <a:stretch>
            <a:fillRect/>
          </a:stretch>
        </p:blipFill>
        <p:spPr>
          <a:xfrm>
            <a:off x="0" y="0"/>
            <a:ext cx="9161859" cy="6858000"/>
          </a:xfrm>
          <a:prstGeom prst="rect">
            <a:avLst/>
          </a:prstGeom>
        </p:spPr>
      </p:pic>
      <p:pic>
        <p:nvPicPr>
          <p:cNvPr id="6" name="5 Imagen" descr="dsc_0328.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5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A0000"/>
          </a:solidFill>
        </p:spPr>
        <p:txBody>
          <a:bodyPr/>
          <a:lstStyle/>
          <a:p>
            <a:endParaRPr lang="es-ES" dirty="0"/>
          </a:p>
        </p:txBody>
      </p:sp>
      <p:pic>
        <p:nvPicPr>
          <p:cNvPr id="4" name="3 Imagen" descr="p8180014.jpg"/>
          <p:cNvPicPr>
            <a:picLocks noChangeAspect="1"/>
          </p:cNvPicPr>
          <p:nvPr/>
        </p:nvPicPr>
        <p:blipFill>
          <a:blip r:embed="rId2"/>
          <a:stretch>
            <a:fillRect/>
          </a:stretch>
        </p:blipFill>
        <p:spPr>
          <a:xfrm>
            <a:off x="0" y="0"/>
            <a:ext cx="9144000" cy="6858000"/>
          </a:xfrm>
          <a:prstGeom prst="rect">
            <a:avLst/>
          </a:prstGeom>
        </p:spPr>
      </p:pic>
      <p:pic>
        <p:nvPicPr>
          <p:cNvPr id="5" name="4 Imagen" descr="p8180014.jpg"/>
          <p:cNvPicPr>
            <a:picLocks noChangeAspect="1"/>
          </p:cNvPicPr>
          <p:nvPr/>
        </p:nvPicPr>
        <p:blipFill>
          <a:blip r:embed="rId2"/>
          <a:stretch>
            <a:fillRect/>
          </a:stretch>
        </p:blipFill>
        <p:spPr>
          <a:xfrm>
            <a:off x="0" y="0"/>
            <a:ext cx="9144000" cy="6858000"/>
          </a:xfrm>
          <a:prstGeom prst="rect">
            <a:avLst/>
          </a:prstGeom>
        </p:spPr>
      </p:pic>
      <p:pic>
        <p:nvPicPr>
          <p:cNvPr id="6" name="5 Imagen" descr="p81800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a765afe1697118e56982a0394923c473.jpg"/>
          <p:cNvPicPr>
            <a:picLocks noChangeAspect="1"/>
          </p:cNvPicPr>
          <p:nvPr/>
        </p:nvPicPr>
        <p:blipFill>
          <a:blip r:embed="rId2"/>
          <a:stretch>
            <a:fillRect/>
          </a:stretch>
        </p:blipFill>
        <p:spPr>
          <a:xfrm>
            <a:off x="0" y="6691"/>
            <a:ext cx="9144000" cy="6851309"/>
          </a:xfrm>
          <a:prstGeom prst="rect">
            <a:avLst/>
          </a:prstGeom>
        </p:spPr>
      </p:pic>
      <p:pic>
        <p:nvPicPr>
          <p:cNvPr id="5" name="4 Imagen" descr="a765afe1697118e56982a0394923c473.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LK2.jpg"/>
          <p:cNvPicPr>
            <a:picLocks noChangeAspect="1"/>
          </p:cNvPicPr>
          <p:nvPr/>
        </p:nvPicPr>
        <p:blipFill>
          <a:blip r:embed="rId2"/>
          <a:stretch>
            <a:fillRect/>
          </a:stretch>
        </p:blipFill>
        <p:spPr>
          <a:xfrm>
            <a:off x="0" y="0"/>
            <a:ext cx="9144000" cy="6858000"/>
          </a:xfrm>
          <a:prstGeom prst="rect">
            <a:avLst/>
          </a:prstGeom>
        </p:spPr>
      </p:pic>
      <p:pic>
        <p:nvPicPr>
          <p:cNvPr id="5" name="4 Imagen" descr="LK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C4B58"/>
          </a:solidFill>
        </p:spPr>
        <p:txBody>
          <a:bodyPr/>
          <a:lstStyle/>
          <a:p>
            <a:endParaRPr lang="es-ES" dirty="0"/>
          </a:p>
        </p:txBody>
      </p:sp>
      <p:pic>
        <p:nvPicPr>
          <p:cNvPr id="4" name="3 Imagen" descr="f30dd0a309647c647ce30262c0a3c13b.jpg"/>
          <p:cNvPicPr>
            <a:picLocks noChangeAspect="1"/>
          </p:cNvPicPr>
          <p:nvPr/>
        </p:nvPicPr>
        <p:blipFill>
          <a:blip r:embed="rId2"/>
          <a:stretch>
            <a:fillRect/>
          </a:stretch>
        </p:blipFill>
        <p:spPr>
          <a:xfrm>
            <a:off x="0" y="0"/>
            <a:ext cx="9144000" cy="6851309"/>
          </a:xfrm>
          <a:prstGeom prst="rect">
            <a:avLst/>
          </a:prstGeom>
        </p:spPr>
      </p:pic>
      <p:pic>
        <p:nvPicPr>
          <p:cNvPr id="5" name="4 Imagen" descr="f30dd0a309647c647ce30262c0a3c13b.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San-Juan-de-Gaztelugatze3.jpg"/>
          <p:cNvPicPr>
            <a:picLocks noChangeAspect="1"/>
          </p:cNvPicPr>
          <p:nvPr/>
        </p:nvPicPr>
        <p:blipFill>
          <a:blip r:embed="rId2"/>
          <a:stretch>
            <a:fillRect/>
          </a:stretch>
        </p:blipFill>
        <p:spPr>
          <a:xfrm>
            <a:off x="-8929" y="0"/>
            <a:ext cx="9152929" cy="6858000"/>
          </a:xfrm>
          <a:prstGeom prst="rect">
            <a:avLst/>
          </a:prstGeom>
        </p:spPr>
      </p:pic>
      <p:pic>
        <p:nvPicPr>
          <p:cNvPr id="5" name="4 Imagen" descr="San-Juan-de-Gaztelugatze3.jpg"/>
          <p:cNvPicPr>
            <a:picLocks noChangeAspect="1"/>
          </p:cNvPicPr>
          <p:nvPr/>
        </p:nvPicPr>
        <p:blipFill>
          <a:blip r:embed="rId2"/>
          <a:stretch>
            <a:fillRect/>
          </a:stretch>
        </p:blipFill>
        <p:spPr>
          <a:xfrm>
            <a:off x="0" y="0"/>
            <a:ext cx="9152929" cy="6858000"/>
          </a:xfrm>
          <a:prstGeom prst="rect">
            <a:avLst/>
          </a:prstGeom>
        </p:spPr>
      </p:pic>
      <p:pic>
        <p:nvPicPr>
          <p:cNvPr id="6" name="5 Imagen" descr="San-Juan-de-Gaztelugatze3.jpg"/>
          <p:cNvPicPr>
            <a:picLocks noChangeAspect="1"/>
          </p:cNvPicPr>
          <p:nvPr/>
        </p:nvPicPr>
        <p:blipFill>
          <a:blip r:embed="rId2"/>
          <a:stretch>
            <a:fillRect/>
          </a:stretch>
        </p:blipFill>
        <p:spPr>
          <a:xfrm>
            <a:off x="0" y="0"/>
            <a:ext cx="9152929" cy="6858000"/>
          </a:xfrm>
          <a:prstGeom prst="rect">
            <a:avLst/>
          </a:prstGeom>
        </p:spPr>
      </p:pic>
      <p:pic>
        <p:nvPicPr>
          <p:cNvPr id="2050" name="Picture 2" descr="Rendered Image"/>
          <p:cNvPicPr>
            <a:picLocks noChangeAspect="1" noChangeArrowheads="1"/>
          </p:cNvPicPr>
          <p:nvPr/>
        </p:nvPicPr>
        <p:blipFill>
          <a:blip r:embed="rId3">
            <a:lum contrast="20000"/>
          </a:blip>
          <a:srcRect/>
          <a:stretch>
            <a:fillRect/>
          </a:stretch>
        </p:blipFill>
        <p:spPr bwMode="auto">
          <a:xfrm rot="19910633">
            <a:off x="803781" y="5204323"/>
            <a:ext cx="1991988" cy="878596"/>
          </a:xfrm>
          <a:prstGeom prst="rect">
            <a:avLst/>
          </a:prstGeom>
          <a:noFill/>
        </p:spPr>
      </p:pic>
      <p:pic>
        <p:nvPicPr>
          <p:cNvPr id="2052" name="Picture 4" descr="Rendered Image"/>
          <p:cNvPicPr>
            <a:picLocks noChangeAspect="1" noChangeArrowheads="1"/>
          </p:cNvPicPr>
          <p:nvPr/>
        </p:nvPicPr>
        <p:blipFill>
          <a:blip r:embed="rId4">
            <a:lum contrast="40000"/>
          </a:blip>
          <a:srcRect/>
          <a:stretch>
            <a:fillRect/>
          </a:stretch>
        </p:blipFill>
        <p:spPr bwMode="auto">
          <a:xfrm>
            <a:off x="428596" y="4500570"/>
            <a:ext cx="2428892" cy="552451"/>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55" presetClass="entr" presetSubtype="0" fill="hold" nodeType="afterEffect">
                                  <p:stCondLst>
                                    <p:cond delay="0"/>
                                  </p:stCondLst>
                                  <p:childTnLst>
                                    <p:set>
                                      <p:cBhvr>
                                        <p:cTn id="28" dur="1" fill="hold">
                                          <p:stCondLst>
                                            <p:cond delay="0"/>
                                          </p:stCondLst>
                                        </p:cTn>
                                        <p:tgtEl>
                                          <p:spTgt spid="2052"/>
                                        </p:tgtEl>
                                        <p:attrNameLst>
                                          <p:attrName>style.visibility</p:attrName>
                                        </p:attrNameLst>
                                      </p:cBhvr>
                                      <p:to>
                                        <p:strVal val="visible"/>
                                      </p:to>
                                    </p:set>
                                    <p:anim calcmode="lin" valueType="num">
                                      <p:cBhvr>
                                        <p:cTn id="29" dur="2000" fill="hold"/>
                                        <p:tgtEl>
                                          <p:spTgt spid="2052"/>
                                        </p:tgtEl>
                                        <p:attrNameLst>
                                          <p:attrName>ppt_w</p:attrName>
                                        </p:attrNameLst>
                                      </p:cBhvr>
                                      <p:tavLst>
                                        <p:tav tm="0">
                                          <p:val>
                                            <p:strVal val="#ppt_w*0.70"/>
                                          </p:val>
                                        </p:tav>
                                        <p:tav tm="100000">
                                          <p:val>
                                            <p:strVal val="#ppt_w"/>
                                          </p:val>
                                        </p:tav>
                                      </p:tavLst>
                                    </p:anim>
                                    <p:anim calcmode="lin" valueType="num">
                                      <p:cBhvr>
                                        <p:cTn id="30" dur="2000" fill="hold"/>
                                        <p:tgtEl>
                                          <p:spTgt spid="2052"/>
                                        </p:tgtEl>
                                        <p:attrNameLst>
                                          <p:attrName>ppt_h</p:attrName>
                                        </p:attrNameLst>
                                      </p:cBhvr>
                                      <p:tavLst>
                                        <p:tav tm="0">
                                          <p:val>
                                            <p:strVal val="#ppt_h"/>
                                          </p:val>
                                        </p:tav>
                                        <p:tav tm="100000">
                                          <p:val>
                                            <p:strVal val="#ppt_h"/>
                                          </p:val>
                                        </p:tav>
                                      </p:tavLst>
                                    </p:anim>
                                    <p:animEffect transition="in" filter="fade">
                                      <p:cBhvr>
                                        <p:cTn id="31" dur="2000"/>
                                        <p:tgtEl>
                                          <p:spTgt spid="2052"/>
                                        </p:tgtEl>
                                      </p:cBhvr>
                                    </p:animEffect>
                                  </p:childTnLst>
                                </p:cTn>
                              </p:par>
                            </p:childTnLst>
                          </p:cTn>
                        </p:par>
                        <p:par>
                          <p:cTn id="32" fill="hold">
                            <p:stCondLst>
                              <p:cond delay="5000"/>
                            </p:stCondLst>
                            <p:childTnLst>
                              <p:par>
                                <p:cTn id="33" presetID="23" presetClass="entr" presetSubtype="16" fill="hold" nodeType="afterEffect">
                                  <p:stCondLst>
                                    <p:cond delay="0"/>
                                  </p:stCondLst>
                                  <p:childTnLst>
                                    <p:set>
                                      <p:cBhvr>
                                        <p:cTn id="34" dur="1" fill="hold">
                                          <p:stCondLst>
                                            <p:cond delay="0"/>
                                          </p:stCondLst>
                                        </p:cTn>
                                        <p:tgtEl>
                                          <p:spTgt spid="2050"/>
                                        </p:tgtEl>
                                        <p:attrNameLst>
                                          <p:attrName>style.visibility</p:attrName>
                                        </p:attrNameLst>
                                      </p:cBhvr>
                                      <p:to>
                                        <p:strVal val="visible"/>
                                      </p:to>
                                    </p:set>
                                    <p:anim calcmode="lin" valueType="num">
                                      <p:cBhvr>
                                        <p:cTn id="35" dur="2000" fill="hold"/>
                                        <p:tgtEl>
                                          <p:spTgt spid="2050"/>
                                        </p:tgtEl>
                                        <p:attrNameLst>
                                          <p:attrName>ppt_w</p:attrName>
                                        </p:attrNameLst>
                                      </p:cBhvr>
                                      <p:tavLst>
                                        <p:tav tm="0">
                                          <p:val>
                                            <p:fltVal val="0"/>
                                          </p:val>
                                        </p:tav>
                                        <p:tav tm="100000">
                                          <p:val>
                                            <p:strVal val="#ppt_w"/>
                                          </p:val>
                                        </p:tav>
                                      </p:tavLst>
                                    </p:anim>
                                    <p:anim calcmode="lin" valueType="num">
                                      <p:cBhvr>
                                        <p:cTn id="36"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COSTA VASCA VIZCAY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COSTA VASCA VIZCAYA-</Template>
  <TotalTime>0</TotalTime>
  <Words>977</Words>
  <Application>Microsoft Office PowerPoint</Application>
  <PresentationFormat>Presentación en pantalla (4:3)</PresentationFormat>
  <Paragraphs>27</Paragraphs>
  <Slides>53</Slides>
  <Notes>0</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 COSTA VASCA VIZCAYA-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2015-03-13T14:39:54Z</dcterms:created>
  <dcterms:modified xsi:type="dcterms:W3CDTF">2015-03-13T14:40:45Z</dcterms:modified>
</cp:coreProperties>
</file>