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1" r:id="rId57"/>
    <p:sldId id="310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3" r:id="rId79"/>
    <p:sldId id="332" r:id="rId80"/>
    <p:sldId id="334" r:id="rId8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W+8GV4ZxRA9s4qYsaCkbg" hashData="Kh5XB0nh9JaTopNtXpu+T2X5z2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99CC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BA4B0-B87F-456F-B742-EE1B9558665C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F5B40-5F76-4ACE-A528-29FA761235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55C0A-5339-453F-B6BF-F233B8E5AC5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46744-39BB-438E-A393-DE133A3A79F1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09BA2-7539-4F92-B23D-44254067C2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29DA2FC-19F9-4D14-9989-E159D8BB076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6.png"/><Relationship Id="rId7" Type="http://schemas.openxmlformats.org/officeDocument/2006/relationships/image" Target="../media/image7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MIS IMAGENES\VIAJE A MARRUECOS\PPS VIAJE A MARRUECOS\MARRAKECH-PPS\MARRUECOS-3\SELECCION\MARRUECOS-3 PPS\marrakech-hotels-moroc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97" y="1"/>
            <a:ext cx="9146479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142976" y="357166"/>
            <a:ext cx="65008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  <a:latin typeface="Matura MT Script Capitals" pitchFamily="66" charset="0"/>
              </a:rPr>
              <a:t>Conociendo  Marruecos-3</a:t>
            </a:r>
            <a:endParaRPr lang="es-ES" sz="40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5786454"/>
            <a:ext cx="72866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solidFill>
                  <a:srgbClr val="FF0000"/>
                </a:solidFill>
                <a:latin typeface="Matura MT Script Capitals" pitchFamily="66" charset="0"/>
              </a:rPr>
              <a:t>MARRAQUECH-2</a:t>
            </a:r>
            <a:endParaRPr lang="es-ES" sz="4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6969">
    <p:sndAc>
      <p:stSnd loop="1">
        <p:snd r:embed="rId2" name="haifa-habibi ya ein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72338"/>
          </a:xfrm>
        </p:spPr>
        <p:txBody>
          <a:bodyPr>
            <a:normAutofit fontScale="90000"/>
          </a:bodyPr>
          <a:lstStyle/>
          <a:p>
            <a:r>
              <a:rPr lang="es-ES" sz="3200" dirty="0" smtClean="0"/>
              <a:t>Marruecos es un país de contrastes, en éste pps.voy a mostrarles lugares para un público de cierto nivel, las fotos son de la red, no se puede visitar todo en 8 </a:t>
            </a:r>
            <a:r>
              <a:rPr lang="es-ES" sz="3200" dirty="0" err="1" smtClean="0"/>
              <a:t>dias.Visitamos</a:t>
            </a:r>
            <a:r>
              <a:rPr lang="es-ES" sz="3200" dirty="0" smtClean="0"/>
              <a:t> una urbanización de alto </a:t>
            </a:r>
            <a:r>
              <a:rPr lang="es-ES" sz="3200" dirty="0" err="1" smtClean="0"/>
              <a:t>nivel,pero</a:t>
            </a:r>
            <a:r>
              <a:rPr lang="es-ES" sz="3200" dirty="0" smtClean="0"/>
              <a:t> en el exterior no daba esa apariencia, según el </a:t>
            </a:r>
            <a:r>
              <a:rPr lang="es-ES" sz="3200" dirty="0" err="1" smtClean="0"/>
              <a:t>guia</a:t>
            </a:r>
            <a:r>
              <a:rPr lang="es-ES" sz="3200" dirty="0" smtClean="0"/>
              <a:t> el lujo está en el </a:t>
            </a:r>
            <a:r>
              <a:rPr lang="es-ES" sz="3200" dirty="0" err="1" smtClean="0"/>
              <a:t>interior.Les</a:t>
            </a:r>
            <a:r>
              <a:rPr lang="es-ES" sz="3200" dirty="0" smtClean="0"/>
              <a:t> mostraré </a:t>
            </a:r>
            <a:r>
              <a:rPr lang="es-ES" sz="3200" dirty="0" err="1" smtClean="0"/>
              <a:t>tambien</a:t>
            </a:r>
            <a:r>
              <a:rPr lang="es-ES" sz="3200" dirty="0" smtClean="0"/>
              <a:t> la plaza más grande y más conocida de Marrakech, </a:t>
            </a:r>
            <a:r>
              <a:rPr lang="es-ES" sz="3200" dirty="0" err="1" smtClean="0"/>
              <a:t>Jemaa</a:t>
            </a:r>
            <a:r>
              <a:rPr lang="es-ES" sz="3200" dirty="0" smtClean="0"/>
              <a:t> el </a:t>
            </a:r>
            <a:r>
              <a:rPr lang="es-ES" sz="3200" dirty="0" err="1" smtClean="0"/>
              <a:t>Fna</a:t>
            </a:r>
            <a:r>
              <a:rPr lang="es-ES" sz="3200" dirty="0" smtClean="0"/>
              <a:t> y al mismo tiempo la de más vida de la </a:t>
            </a:r>
            <a:r>
              <a:rPr lang="es-ES" sz="3200" dirty="0" err="1" smtClean="0"/>
              <a:t>ciudad,cambia</a:t>
            </a:r>
            <a:r>
              <a:rPr lang="es-ES" sz="3200" dirty="0" smtClean="0"/>
              <a:t> totalmente de la mañana a la </a:t>
            </a:r>
            <a:r>
              <a:rPr lang="es-ES" sz="3200" dirty="0" err="1" smtClean="0"/>
              <a:t>noche.En</a:t>
            </a:r>
            <a:r>
              <a:rPr lang="es-ES" sz="3200" dirty="0" smtClean="0"/>
              <a:t> la </a:t>
            </a:r>
            <a:r>
              <a:rPr lang="es-ES" sz="3200" dirty="0" err="1" smtClean="0"/>
              <a:t>mañana,te</a:t>
            </a:r>
            <a:r>
              <a:rPr lang="es-ES" sz="3200" dirty="0" smtClean="0"/>
              <a:t> encuentras los encantadores de </a:t>
            </a:r>
            <a:r>
              <a:rPr lang="es-ES" sz="3200" dirty="0" err="1" smtClean="0"/>
              <a:t>serpientes,vendedores</a:t>
            </a:r>
            <a:r>
              <a:rPr lang="es-ES" sz="3200" dirty="0" smtClean="0"/>
              <a:t> de agua y un largo etc. Por fotografiarlos todos te piden 1 </a:t>
            </a:r>
            <a:r>
              <a:rPr lang="es-ES" sz="3200" dirty="0" err="1" smtClean="0"/>
              <a:t>euro,hay</a:t>
            </a:r>
            <a:r>
              <a:rPr lang="es-ES" sz="3200" dirty="0" smtClean="0"/>
              <a:t> distintos puestos donde se vende de todo, en la noche se transforma en un gigantesco restaurante y puestos de todo tipo, el bullicio es mayúsculo, </a:t>
            </a:r>
            <a:r>
              <a:rPr lang="es-ES" sz="3200" dirty="0" err="1" smtClean="0"/>
              <a:t>expectacular</a:t>
            </a:r>
            <a:r>
              <a:rPr lang="es-ES" sz="3200" dirty="0" smtClean="0"/>
              <a:t> y eso es todos los </a:t>
            </a:r>
            <a:r>
              <a:rPr lang="es-ES" sz="3200" dirty="0" err="1" smtClean="0"/>
              <a:t>dias,realmente</a:t>
            </a:r>
            <a:r>
              <a:rPr lang="es-ES" sz="3200" dirty="0" smtClean="0"/>
              <a:t> nos sorprendió, no lo esperábamos.</a:t>
            </a:r>
            <a:r>
              <a:rPr lang="es-ES" dirty="0" smtClean="0"/>
              <a:t> </a:t>
            </a:r>
            <a:endParaRPr lang="es-ES" dirty="0"/>
          </a:p>
        </p:txBody>
      </p:sp>
    </p:spTree>
  </p:cSld>
  <p:clrMapOvr>
    <a:masterClrMapping/>
  </p:clrMapOvr>
  <p:transition advTm="30609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MIS IMAGENES\VIAJE A MARRUECOS\PPS VIAJE A MARRUECOS\MARRAKECH-PPS\MARRUECOS-3\SELECCION\MARRUECOS-3 PPS\1024px-MoroccoMarrakech_townfromhill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5720" y="0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Arial Black" pitchFamily="34" charset="0"/>
              </a:rPr>
              <a:t>Vista de Marrakech</a:t>
            </a:r>
            <a:endParaRPr lang="es-ES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668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MIS IMAGENES\VIAJE A MARRUECOS\PPS VIAJE A MARRUECOS\MARRAKECH-PPS\MARRUECOS-3\SELECCION\MARRUECOS-3 PPS\2ª PARTE\P10100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7" y="1"/>
            <a:ext cx="914306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28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MIS IMAGENES\VIAJE A MARRUECOS\PPS VIAJE A MARRUECOS\MARRAKECH-PPS\MARRUECOS-3\SELECCION\MARRUECOS-3 PPS\2ª PARTE\P10101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43"/>
            <a:ext cx="9144326" cy="685894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28596" y="285728"/>
            <a:ext cx="5357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</a:rPr>
              <a:t>La plaza </a:t>
            </a:r>
            <a:r>
              <a:rPr lang="es-ES" sz="2000" b="1" dirty="0" err="1" smtClean="0">
                <a:solidFill>
                  <a:srgbClr val="FF0000"/>
                </a:solidFill>
              </a:rPr>
              <a:t>Jemaa</a:t>
            </a:r>
            <a:r>
              <a:rPr lang="es-ES" sz="2000" b="1" dirty="0" smtClean="0">
                <a:solidFill>
                  <a:srgbClr val="FF0000"/>
                </a:solidFill>
              </a:rPr>
              <a:t> el </a:t>
            </a:r>
            <a:r>
              <a:rPr lang="es-ES" sz="2000" b="1" dirty="0" err="1" smtClean="0">
                <a:solidFill>
                  <a:srgbClr val="FF0000"/>
                </a:solidFill>
              </a:rPr>
              <a:t>Fna</a:t>
            </a:r>
            <a:r>
              <a:rPr lang="es-ES" sz="2000" b="1" dirty="0" smtClean="0">
                <a:solidFill>
                  <a:srgbClr val="FF0000"/>
                </a:solidFill>
              </a:rPr>
              <a:t> en la mañana</a:t>
            </a:r>
            <a:endParaRPr lang="es-E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687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MIS IMAGENES\VIAJE A MARRUECOS\PPS VIAJE A MARRUECOS\MARRAKECH-PPS\MARRUECOS-3\SELECCION\MARRUECOS-3 PPS\2ª PARTE\P10101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6094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Francisco\Pictures\MIS IMAGENES\VIAJE A MARRUECOS\PPS VIAJE A MARRUECOS\MARRAKECH-PPS\MARRUECOS-3\SELECCION\MARRUECOS-3 PPS\2ª PARTE\P1010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615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MIS IMAGENES\VIAJE A MARRUECOS\PPS VIAJE A MARRUECOS\MARRAKECH-PPS\MARRUECOS-3\SELECCION\MARRUECOS-3 PPS\2ª PARTE\IMG_09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5703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MIS IMAGENES\VIAJE A MARRUECOS\PPS VIAJE A MARRUECOS\MARRAKECH-PPS\MARRUECOS-3\SELECCION\Maroc-2012---Marrakech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05611" y="0"/>
            <a:ext cx="10726139" cy="71437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214290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0000"/>
                </a:solidFill>
              </a:rPr>
              <a:t>Vendedores de agua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7719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MIS IMAGENES\VIAJE A MARRUECOS\PPS VIAJE A MARRUECOS\MARRAKECH-PPS\MARRUECOS-3\SELECCION\marrakech.jpg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3525" y="-381000"/>
            <a:ext cx="6076950" cy="7620000"/>
          </a:xfrm>
          <a:prstGeom prst="rect">
            <a:avLst/>
          </a:prstGeom>
          <a:noFill/>
        </p:spPr>
      </p:pic>
    </p:spTree>
  </p:cSld>
  <p:clrMapOvr>
    <a:masterClrMapping/>
  </p:clrMapOvr>
  <p:transition advTm="5047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MIS IMAGENES\VIAJE A MARRUECOS\PPS VIAJE A MARRUECOS\MARRAKECH-PPS\MARRUECOS-3\SELECCION\MARRUECOS-3 PPS\maroc_marrakech_jemaa-el-fna_luc_viatou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1986" y="0"/>
            <a:ext cx="10307972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4282" y="357166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Llega el atardecer y….la noche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473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Francisco\Pictures\MIS IMAGENES\VIAJE A MARRUECOS\PPS VIAJE A MARRUECOS\MARRAKECH-PPS\MARRUECOS-3\SELECCION\MARRUECOS-3 PPS\121122-Maroc-Marrakech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4087" y="0"/>
            <a:ext cx="103121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82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Francisco\Pictures\MIS IMAGENES\VIAJE A MARRUECOS\PPS VIAJE A MARRUECOS\MARRAKECH-PPS\MARRUECOS-3\SELECCION\MARRUECOS-3 PPS\Marrakech.jpg-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5390" y="432787"/>
            <a:ext cx="9259390" cy="6068047"/>
          </a:xfrm>
          <a:prstGeom prst="rect">
            <a:avLst/>
          </a:prstGeom>
          <a:noFill/>
        </p:spPr>
      </p:pic>
    </p:spTree>
  </p:cSld>
  <p:clrMapOvr>
    <a:masterClrMapping/>
  </p:clrMapOvr>
  <p:transition advTm="4859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MIS IMAGENES\VIAJE A MARRUECOS\PPS VIAJE A MARRUECOS\MARRAKECH-PPS\MARRUECOS-3\SELECCION\MARRUECOS-3 PPS\marrakesh-streetfood_4frue.T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8991" y="1"/>
            <a:ext cx="1028198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375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MIS IMAGENES\VIAJE A MARRUECOS\PPS VIAJE A MARRUECOS\MARRAKECH-PPS\MARRUECOS-3\SELECCION\MARRUECOS-3 PPS\marrakech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32" cy="5715020"/>
          </a:xfrm>
          <a:prstGeom prst="rect">
            <a:avLst/>
          </a:prstGeom>
          <a:noFill/>
        </p:spPr>
      </p:pic>
    </p:spTree>
  </p:cSld>
  <p:clrMapOvr>
    <a:masterClrMapping/>
  </p:clrMapOvr>
  <p:transition advTm="6422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MIS IMAGENES\VIAJE A MARRUECOS\PPS VIAJE A MARRUECOS\MARRAKECH-PPS\MARRUECOS-3\SELECCION\MARRUECOS-3 PPS\MARRAK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6032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Francisco\Pictures\MIS IMAGENES\VIAJE A MARRUECOS\PPS VIAJE A MARRUECOS\MARRAKECH-PPS\MARRUECOS-3\SELECCION\MARRUECOS-3 PPS\morocco_g5p5k.T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7" y="1"/>
            <a:ext cx="1025195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47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MIS IMAGENES\VIAJE A MARRUECOS\PPS VIAJE A MARRUECOS\MARRAKECH-PPS\MARRUECOS-3\SELECCION\MARRUECOS-3 PPS\2834144834_b980b06718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2127" y="0"/>
            <a:ext cx="1014825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6357958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AEROPUERTO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64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MIS IMAGENES\VIAJE A MARRUECOS\PPS VIAJE A MARRUECOS\MARRAKECH-PPS\MARRUECOS-3\SELECCION\MARRUECOS-3 PPS\_TJM0973.jpgTerry Munson Photography Interiors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6903" y="0"/>
            <a:ext cx="10357804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4469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Francisco\Pictures\MIS IMAGENES\VIAJE A MARRUECOS\PPS VIAJE A MARRUECOS\MARRAKECH-PPS\MARRUECOS-3\SELECCION\MARRUECOS-3 PPS\cn_image_0.size.la-mamounia-marrakech-marrakech-morocco-10783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11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Francisco\Pictures\MIS IMAGENES\VIAJE A MARRUECOS\PPS VIAJE A MARRUECOS\MARRAKECH-PPS\MARRUECOS-3\SELECCION\MARRUECOS-3 PPS\cn_image_3.size.la-mamounia-marrakech-marrakech-morocco-107834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6407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Francisco\Pictures\MIS IMAGENES\VIAJE A MARRUECOS\PPS VIAJE A MARRUECOS\MARRAKECH-PPS\MARRUECOS-3\SELECCION\MARRUECOS-3 PPS\Dar-Fez-Marrak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8989" y="1"/>
            <a:ext cx="1028198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547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Francisco\Pictures\MIS IMAGENES\VIAJE A MARRUECOS\PPS VIAJE A MARRUECOS\MARRAKECH-PPS\MARRUECOS-3\SELECCION\MARRUECOS-3 PPS\fsmub.jpg-marrak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19075"/>
            <a:ext cx="9753600" cy="7296150"/>
          </a:xfrm>
          <a:prstGeom prst="rect">
            <a:avLst/>
          </a:prstGeom>
          <a:noFill/>
        </p:spPr>
      </p:pic>
    </p:spTree>
  </p:cSld>
  <p:clrMapOvr>
    <a:masterClrMapping/>
  </p:clrMapOvr>
  <p:transition advTm="6422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Francisco\Pictures\MIS IMAGENES\VIAJE A MARRUECOS\PPS VIAJE A MARRUECOS\MARRAKECH-PPS\MARRUECOS-3\SELECCION\MARRUECOS-3 PPS\hotel marrak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91671" y="0"/>
            <a:ext cx="1032734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C:\Users\Francisco\Pictures\MIS IMAGENES\VIAJE A MARRUECOS\PPS VIAJE A MARRUECOS\MARRAKECH-PPS\MARRUECOS-3\SELECCION\MARRUECOS-3 PPS\HOTELS_13427002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54593" y="0"/>
            <a:ext cx="1023753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172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C:\Users\Francisco\Pictures\MIS IMAGENES\VIAJE A MARRUECOS\PPS VIAJE A MARRUECOS\MARRAKECH-PPS\MARRUECOS-3\SELECCION\MARRUECOS-3 PPS\item0.size.taj-palace-hotel-marrakech-morocco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6141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C:\Users\Francisco\Pictures\MIS IMAGENES\VIAJE A MARRUECOS\PPS VIAJE A MARRUECOS\MARRAKECH-PPS\MARRUECOS-3\SELECCION\MARRUECOS-3 PPS\item1.size.palais-namaskar-hotel-marrakech-morocco-115566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6297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C:\Users\Francisco\Pictures\MIS IMAGENES\VIAJE A MARRUECOS\PPS VIAJE A MARRUECOS\MARRAKECH-PPS\MARRUECOS-3\SELECCION\MARRUECOS-3 PPS\item2.size.taj-palace-hotel-marrakech-morocco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594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4" name="Picture 2" descr="C:\Users\Francisco\Pictures\MIS IMAGENES\VIAJE A MARRUECOS\PPS VIAJE A MARRUECOS\MARRAKECH-PPS\MARRUECOS-3\SELECCION\MARRUECOS-3 PPS\item4.size.taj-palace-hotel-marrakech-morocc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664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Francisco\Pictures\MIS IMAGENES\VIAJE A MARRUECOS\PPS VIAJE A MARRUECOS\MARRAKECH-PPS\MARRUECOS-3\SELECCION\MARRUECOS-3 PPS\marrakech-breakfa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8991" y="1"/>
            <a:ext cx="1028198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344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2" name="Picture 2" descr="C:\Users\Francisco\Pictures\MIS IMAGENES\VIAJE A MARRUECOS\PPS VIAJE A MARRUECOS\MARRAKECH-PPS\MARRUECOS-3\SELECCION\MARRUECOS-3 PPS\marrakech-maro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89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C:\Users\Francisco\Pictures\MIS IMAGENES\VIAJE A MARRUECOS\PPS VIAJE A MARRUECOS\MARRAKECH-PPS\MARRUECOS-3\SELECCION\MARRUECOS-3 PPS\marrakech-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528" y="0"/>
            <a:ext cx="10297054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4062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C:\Users\Francisco\Pictures\MIS IMAGENES\VIAJE A MARRUECOS\PPS VIAJE A MARRUECOS\MARRAKECH-PPS\MARRUECOS-3\SELECCION\MARRUECOS-3 PPS\riad_marrakech-fond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9" y="1"/>
            <a:ext cx="10310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297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8" name="Picture 2" descr="C:\Users\Francisco\Pictures\MIS IMAGENES\VIAJE A MARRUECOS\PPS VIAJE A MARRUECOS\MARRAKECH-PPS\MARRUECOS-3\SELECCION\MARRUECOS-3 PPS\riadeden-marrak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547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2" name="Picture 2" descr="C:\Users\Francisco\Pictures\MIS IMAGENES\VIAJE A MARRUECOS\PPS VIAJE A MARRUECOS\MARRAKECH-PPS\MARRUECOS-3\SELECCION\MARRUECOS-3 PPS\riadkarmela-marrak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512"/>
            <a:ext cx="9144000" cy="6098977"/>
          </a:xfrm>
          <a:prstGeom prst="rect">
            <a:avLst/>
          </a:prstGeom>
          <a:noFill/>
        </p:spPr>
      </p:pic>
    </p:spTree>
  </p:cSld>
  <p:clrMapOvr>
    <a:masterClrMapping/>
  </p:clrMapOvr>
  <p:transition advTm="5546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6" name="Picture 2" descr="C:\Users\Francisco\Pictures\MIS IMAGENES\VIAJE A MARRUECOS\PPS VIAJE A MARRUECOS\MARRAKECH-PPS\MARRUECOS-3\SELECCION\MARRUECOS-3 PPS\ritz-carlton-marrak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5457740"/>
          </a:xfrm>
          <a:prstGeom prst="rect">
            <a:avLst/>
          </a:prstGeom>
          <a:noFill/>
        </p:spPr>
      </p:pic>
    </p:spTree>
  </p:cSld>
  <p:clrMapOvr>
    <a:masterClrMapping/>
  </p:clrMapOvr>
  <p:transition advTm="5859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4" name="Picture 2" descr="C:\Users\Francisco\Pictures\MIS IMAGENES\VIAJE A MARRUECOS\PPS VIAJE A MARRUECOS\MARRAKECH-PPS\MARRUECOS-3\SELECCION\MARRUECOS-3 PPS\Royal-Mansour-SPA-Marrakech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85828" cy="6126876"/>
          </a:xfrm>
          <a:prstGeom prst="rect">
            <a:avLst/>
          </a:prstGeom>
          <a:noFill/>
        </p:spPr>
      </p:pic>
    </p:spTree>
  </p:cSld>
  <p:clrMapOvr>
    <a:masterClrMapping/>
  </p:clrMapOvr>
  <p:transition advTm="6328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38" name="Picture 2" descr="C:\Users\Francisco\Pictures\MIS IMAGENES\VIAJE A MARRUECOS\PPS VIAJE A MARRUECOS\MARRAKECH-PPS\MARRUECOS-3\SELECCION\MARRUECOS-3 PPS\Spa-Marrakech-1.jpg-masaj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3981" y="0"/>
            <a:ext cx="10251959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500826" y="6000768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MASAJES</a:t>
            </a:r>
            <a:endParaRPr lang="es-ES" sz="2400" dirty="0"/>
          </a:p>
        </p:txBody>
      </p:sp>
    </p:spTree>
  </p:cSld>
  <p:clrMapOvr>
    <a:masterClrMapping/>
  </p:clrMapOvr>
  <p:transition advTm="6187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2" name="Picture 2" descr="C:\Users\Francisco\Pictures\MIS IMAGENES\VIAJE A MARRUECOS\PPS VIAJE A MARRUECOS\MARRAKECH-PPS\MARRUECOS-3\SELECCION\MARRUECOS-3 PPS\Taj-Palace-Marrakech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028" y="357165"/>
            <a:ext cx="9238057" cy="6143669"/>
          </a:xfrm>
          <a:prstGeom prst="rect">
            <a:avLst/>
          </a:prstGeom>
          <a:noFill/>
        </p:spPr>
      </p:pic>
    </p:spTree>
  </p:cSld>
  <p:clrMapOvr>
    <a:masterClrMapping/>
  </p:clrMapOvr>
  <p:transition advTm="6641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6" name="Picture 2" descr="C:\Users\Francisco\Pictures\MIS IMAGENES\VIAJE A MARRUECOS\PPS VIAJE A MARRUECOS\MARRAKECH-PPS\MARRUECOS-3\SELECCION\MARRUECOS-3 PPS\marrakech-network-Reggad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9484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0" name="Picture 2" descr="C:\Users\Francisco\Pictures\MIS IMAGENES\VIAJE A MARRUECOS\PPS VIAJE A MARRUECOS\MARRAKECH-PPS\MARRUECOS-3\SELECCION\MARRUECOS-3 PPS\chez-ali-marrakech-marocco-1280x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advTm="5594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4" name="Picture 2" descr="C:\Users\Francisco\Pictures\MIS IMAGENES\VIAJE A MARRUECOS\PPS VIAJE A MARRUECOS\MARRAKECH-PPS\MARRUECOS-3\SELECCION\MARRUECOS-3 PPS\e4-OQXo_noA-Yo-LV7wnnU4-ifill_1024x768.jpg-muse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379" y="1"/>
            <a:ext cx="10284382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643306" y="6072206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</a:rPr>
              <a:t>MUSEO</a:t>
            </a:r>
            <a:endParaRPr lang="es-E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531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58" name="Picture 2" descr="C:\Users\Francisco\Pictures\MIS IMAGENES\VIAJE A MARRUECOS\PPS VIAJE A MARRUECOS\MARRAKECH-PPS\MARRUECOS-3\SELECCION\MARRUECOS-3 PPS\Maroc_Marrakech_Majorelle_Luc_Viatour_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936" y="0"/>
            <a:ext cx="916575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14348" y="5857892"/>
            <a:ext cx="4000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b="1" dirty="0" smtClean="0">
              <a:solidFill>
                <a:srgbClr val="FF0000"/>
              </a:solidFill>
            </a:endParaRPr>
          </a:p>
          <a:p>
            <a:r>
              <a:rPr lang="es-ES" sz="2000" b="1" dirty="0" smtClean="0">
                <a:solidFill>
                  <a:srgbClr val="FF0000"/>
                </a:solidFill>
              </a:rPr>
              <a:t>Jardines </a:t>
            </a:r>
            <a:r>
              <a:rPr lang="es-ES" sz="2000" b="1" dirty="0" err="1" smtClean="0">
                <a:solidFill>
                  <a:srgbClr val="FF0000"/>
                </a:solidFill>
              </a:rPr>
              <a:t>Majorelle</a:t>
            </a:r>
            <a:endParaRPr lang="es-E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891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MIS IMAGENES\VIAJE A MARRUECOS\PPS VIAJE A MARRUECOS\MARRAKECH-PPS\MARRUECOS-3\SELECCION\MARRUECOS-3 PPS\Maroc_Marrakech_Majorelle_Luc_Viatour_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36842" y="1"/>
            <a:ext cx="1030797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703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MIS IMAGENES\VIAJE A MARRUECOS\PPS VIAJE A MARRUECOS\MARRAKECH-PPS\MARRUECOS-3\SELECCION\MARRUECOS-3 PPS\Maroc_Marrakech_Majorelle_Luc_Viatour_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1986" y="0"/>
            <a:ext cx="10307971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664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MIS IMAGENES\VIAJE A MARRUECOS\PPS VIAJE A MARRUECOS\MARRAKECH-PPS\MARRUECOS-3\SELECCION\MARRUECOS-3 PPS\moroco-morocco-marrakech-jardin-majorelle-nature-and-photos-5531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00494" y="-2714668"/>
            <a:ext cx="18288000" cy="11430000"/>
          </a:xfrm>
          <a:prstGeom prst="rect">
            <a:avLst/>
          </a:prstGeom>
          <a:noFill/>
        </p:spPr>
      </p:pic>
    </p:spTree>
  </p:cSld>
  <p:clrMapOvr>
    <a:masterClrMapping/>
  </p:clrMapOvr>
  <p:transition advTm="6562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MIS IMAGENES\VIAJE A MARRUECOS\PPS VIAJE A MARRUECOS\MARRAKECH-PPS\MARRUECOS-3\SELECCION\MARRUECOS-3 PPS\palmaraie marrak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781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857320" y="-2632108"/>
            <a:ext cx="10001320" cy="263210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14282" y="642918"/>
            <a:ext cx="8643998" cy="5857916"/>
          </a:xfrm>
        </p:spPr>
        <p:txBody>
          <a:bodyPr>
            <a:noAutofit/>
          </a:bodyPr>
          <a:lstStyle/>
          <a:p>
            <a:r>
              <a:rPr lang="es-ES" sz="2800" dirty="0" smtClean="0"/>
              <a:t>Hoy tenemos una visita a una vivienda de una familia </a:t>
            </a:r>
            <a:r>
              <a:rPr lang="es-ES" sz="2800" dirty="0" err="1" smtClean="0"/>
              <a:t>berevere</a:t>
            </a:r>
            <a:r>
              <a:rPr lang="es-ES" sz="2800" dirty="0" smtClean="0"/>
              <a:t>, como de costumbre está a demasiados </a:t>
            </a:r>
            <a:r>
              <a:rPr lang="es-ES" sz="2800" dirty="0" err="1" smtClean="0"/>
              <a:t>Km.,veremos</a:t>
            </a:r>
            <a:r>
              <a:rPr lang="es-ES" sz="2800" dirty="0" smtClean="0"/>
              <a:t> como se prepara el exquisito té verde con menta y como </a:t>
            </a:r>
            <a:r>
              <a:rPr lang="es-ES" sz="2800" dirty="0" err="1" smtClean="0"/>
              <a:t>viven.En</a:t>
            </a:r>
            <a:r>
              <a:rPr lang="es-ES" sz="2800" dirty="0" smtClean="0"/>
              <a:t> las largas distancias desérticas que recorremos observamos que hay terrenos circundados por piedras apiladas en forma de muro y tiendas de campañas en ellas, esto es debido a que el gobierno cede esas tierras a quien quiere trabajarlas y les deja maquinaria para que la limpien de piedras, piedras que utilizan para marcar su terreno, eso es gratuito y en ese lugar pueden hacerse sus viviendas, eso ya es cosa de cada uno, por eso esas tiendas de campaña donde viven mientras consiguen hacerse una </a:t>
            </a:r>
            <a:r>
              <a:rPr lang="es-ES" sz="2800" dirty="0" err="1" smtClean="0"/>
              <a:t>vivienda.Es</a:t>
            </a:r>
            <a:r>
              <a:rPr lang="es-ES" sz="2800" dirty="0" smtClean="0"/>
              <a:t> una vida muy dura.</a:t>
            </a:r>
            <a:endParaRPr lang="es-ES" sz="2800" dirty="0"/>
          </a:p>
        </p:txBody>
      </p:sp>
    </p:spTree>
  </p:cSld>
  <p:clrMapOvr>
    <a:masterClrMapping/>
  </p:clrMapOvr>
  <p:transition advTm="23547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MIS IMAGENES\VIAJE A MARRUECOS\PPS VIAJE A MARRUECOS\MARRAKECH-PPS\MARRUECOS-3\SELECCION\P10100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0728"/>
            <a:ext cx="9357351" cy="701872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000496" y="6457890"/>
            <a:ext cx="7215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/>
              <a:t>Despues</a:t>
            </a:r>
            <a:r>
              <a:rPr lang="es-ES" sz="2000" b="1" dirty="0" smtClean="0"/>
              <a:t> del desayuno saldremos</a:t>
            </a:r>
            <a:endParaRPr lang="es-ES" sz="2000" b="1" dirty="0"/>
          </a:p>
        </p:txBody>
      </p:sp>
    </p:spTree>
  </p:cSld>
  <p:clrMapOvr>
    <a:masterClrMapping/>
  </p:clrMapOvr>
  <p:transition advTm="4032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Francisco\Pictures\MIS IMAGENES\VIAJE A MARRUECOS\PPS VIAJE A MARRUECOS\MARRAKECH-PPS\MARRUECOS-3\SELECCION\P10102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5218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MIS IMAGENES\VIAJE A MARRUECOS\PPS VIAJE A MARRUECOS\MARRAKECH-PPS\MARRUECOS-3\SELECCION\P1010156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9181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571604" y="6000768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Un invitado al desayuno</a:t>
            </a:r>
            <a:endParaRPr lang="es-ES" sz="2400" b="1" dirty="0"/>
          </a:p>
        </p:txBody>
      </p:sp>
    </p:spTree>
  </p:cSld>
  <p:clrMapOvr>
    <a:masterClrMapping/>
  </p:clrMapOvr>
  <p:transition advTm="5391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MIS IMAGENES\VIAJE A MARRUECOS\PPS VIAJE A MARRUECOS\MARRAKECH-PPS\MARRUECOS-3\SELECCION\P10102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43438" y="428604"/>
            <a:ext cx="45005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En el camino nos encontramos con la discoteca Pacha</a:t>
            </a:r>
            <a:endParaRPr lang="es-ES" sz="2000" b="1" dirty="0"/>
          </a:p>
        </p:txBody>
      </p:sp>
    </p:spTree>
  </p:cSld>
  <p:clrMapOvr>
    <a:masterClrMapping/>
  </p:clrMapOvr>
  <p:transition advTm="6532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MIS IMAGENES\VIAJE A MARRUECOS\PPS VIAJE A MARRUECOS\MARRAKECH-PPS\MARRUECOS-3\SELECCION\P10102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7" y="1"/>
            <a:ext cx="914306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125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MIS IMAGENES\VIAJE A MARRUECOS\PPS VIAJE A MARRUECOS\MARRAKECH-PPS\MARRUECOS-3\SELECCION\P10102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00430" y="6000768"/>
            <a:ext cx="49292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Llegada a destino, el edificio de la derecha</a:t>
            </a:r>
            <a:endParaRPr lang="es-ES" sz="2400" b="1" dirty="0"/>
          </a:p>
        </p:txBody>
      </p:sp>
    </p:spTree>
  </p:cSld>
  <p:clrMapOvr>
    <a:masterClrMapping/>
  </p:clrMapOvr>
  <p:transition advTm="5688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Francisco\Pictures\MIS IMAGENES\VIAJE A MARRUECOS\PPS VIAJE A MARRUECOS\MARRAKECH-PPS\MARRUECOS-3\SELECCION\P10102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7" y="1"/>
            <a:ext cx="914306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687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Francisco\Pictures\MIS IMAGENES\VIAJE A MARRUECOS\PPS VIAJE A MARRUECOS\MARRAKECH-PPS\MARRUECOS-3\SELECCION\P1010258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389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MIS IMAGENES\VIAJE A MARRUECOS\PPS VIAJE A MARRUECOS\MARRAKECH-PPS\MARRUECOS-3\SELECCION\P10102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3078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MIS IMAGENES\VIAJE A MARRUECOS\PPS VIAJE A MARRUECOS\MARRAKECH-PPS\MARRUECOS-3\SELECCION\P10102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6859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MIS IMAGENES\VIAJE A MARRUECOS\PPS VIAJE A MARRUECOS\MARRAKECH-PPS\MARRUECOS-3\SELECCION\P10102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43"/>
            <a:ext cx="9144000" cy="6858698"/>
          </a:xfrm>
          <a:prstGeom prst="rect">
            <a:avLst/>
          </a:prstGeom>
          <a:noFill/>
        </p:spPr>
      </p:pic>
    </p:spTree>
  </p:cSld>
  <p:clrMapOvr>
    <a:masterClrMapping/>
  </p:clrMapOvr>
  <p:transition advTm="6438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Francisco\Pictures\MIS IMAGENES\VIAJE A MARRUECOS\PPS VIAJE A MARRUECOS\MARRAKECH-PPS\MARRUECOS-3\SELECCION\201-Preparando el té verde en una casa de familia bereve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9088" y="-223838"/>
            <a:ext cx="9782176" cy="73056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71480"/>
            <a:ext cx="3786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Todo un rito</a:t>
            </a:r>
            <a:endParaRPr lang="es-ES" sz="2400" b="1" dirty="0"/>
          </a:p>
        </p:txBody>
      </p:sp>
    </p:spTree>
  </p:cSld>
  <p:clrMapOvr>
    <a:masterClrMapping/>
  </p:clrMapOvr>
  <p:transition advTm="6312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MIS IMAGENES\VIAJE A MARRUECOS\PPS VIAJE A MARRUECOS\MARRAKECH-PPS\MARRUECOS-3\SELECCION\209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9088" y="-223838"/>
            <a:ext cx="9782176" cy="7305676"/>
          </a:xfrm>
          <a:prstGeom prst="rect">
            <a:avLst/>
          </a:prstGeom>
          <a:noFill/>
        </p:spPr>
      </p:pic>
    </p:spTree>
  </p:cSld>
  <p:clrMapOvr>
    <a:masterClrMapping/>
  </p:clrMapOvr>
  <p:transition advTm="6125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MIS IMAGENES\VIAJE A MARRUECOS\PPS VIAJE A MARRUECOS\MARRAKECH-PPS\MARRUECOS-3\SELECCION\P10102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857356" y="857232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Empecé el recorrido de la vivienda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4906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Francisco\Pictures\MIS IMAGENES\VIAJE A MARRUECOS\PPS VIAJE A MARRUECOS\MARRAKECH-PPS\MARRUECOS-3\SELECCION\P10102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4406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Francisco\Pictures\MIS IMAGENES\VIAJE A MARRUECOS\PPS VIAJE A MARRUECOS\MARRAKECH-PPS\MARRUECOS-3\SELECCION\P10102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4141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Francisco\Pictures\MIS IMAGENES\VIAJE A MARRUECOS\PPS VIAJE A MARRUECOS\MARRAKECH-PPS\MARRUECOS-3\SELECCION\P10102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5985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Francisco\Pictures\MIS IMAGENES\VIAJE A MARRUECOS\PPS VIAJE A MARRUECOS\MARRAKECH-PPS\MARRUECOS-3\SELECCION\P10102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5078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Francisco\Pictures\MIS IMAGENES\VIAJE A MARRUECOS\PPS VIAJE A MARRUECOS\MARRAKECH-PPS\MARRUECOS-3\SELECCION\P10102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7" y="1"/>
            <a:ext cx="914306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375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C:\Users\Francisco\Pictures\MIS IMAGENES\VIAJE A MARRUECOS\PPS VIAJE A MARRUECOS\MARRAKECH-PPS\MARRUECOS-3\SELECCION\P10102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000100" y="714356"/>
            <a:ext cx="6572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Como la anterior hay  tres habitaciones más pero solo ésta tiene una cama, mi idea es de que aquí no viven, esto es para las visitas y viven en la casa donde dije que era a la derecha</a:t>
            </a:r>
            <a:endParaRPr lang="es-ES" sz="2000" b="1" dirty="0"/>
          </a:p>
        </p:txBody>
      </p:sp>
    </p:spTree>
  </p:cSld>
  <p:clrMapOvr>
    <a:masterClrMapping/>
  </p:clrMapOvr>
  <p:transition advTm="9688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C:\Users\Francisco\Pictures\MIS IMAGENES\VIAJE A MARRUECOS\PPS VIAJE A MARRUECOS\MARRAKECH-PPS\MARRUECOS-3\SELECCION\P10102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000496" y="357166"/>
            <a:ext cx="4929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Aclaración, el camello es el que está debajo</a:t>
            </a:r>
            <a:endParaRPr lang="es-ES" sz="2000" b="1" dirty="0"/>
          </a:p>
        </p:txBody>
      </p:sp>
    </p:spTree>
  </p:cSld>
  <p:clrMapOvr>
    <a:masterClrMapping/>
  </p:clrMapOvr>
  <p:transition advTm="6328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C:\Users\Francisco\Pictures\MIS IMAGENES\VIAJE A MARRUECOS\PPS VIAJE A MARRUECOS\MARRAKECH-PPS\MARRUECOS-3\SELECCION\P10103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4828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C:\Users\Francisco\Pictures\MIS IMAGENES\VIAJE A MARRUECOS\PPS VIAJE A MARRUECOS\MARRAKECH-PPS\MARRUECOS-3\SELECCION\P10103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42910" y="6215082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Hogar dulce hogar</a:t>
            </a:r>
            <a:endParaRPr lang="es-ES" sz="2400" b="1" dirty="0"/>
          </a:p>
        </p:txBody>
      </p:sp>
    </p:spTree>
  </p:cSld>
  <p:clrMapOvr>
    <a:masterClrMapping/>
  </p:clrMapOvr>
  <p:transition advTm="6266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4" name="Picture 2" descr="C:\Users\Francisco\Pictures\MIS IMAGENES\VIAJE A MARRUECOS\PPS VIAJE A MARRUECOS\MARRAKECH-PPS\MARRUECOS-3\SELECCION\P10103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42910" y="5786454"/>
            <a:ext cx="6143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Me encanta esta fuentecita del hotel con sus rosas</a:t>
            </a:r>
            <a:endParaRPr lang="es-ES" sz="2000" b="1" dirty="0"/>
          </a:p>
        </p:txBody>
      </p:sp>
    </p:spTree>
  </p:cSld>
  <p:clrMapOvr>
    <a:masterClrMapping/>
  </p:clrMapOvr>
  <p:transition advTm="5891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Francisco\Pictures\MIS IMAGENES\VIAJE A MARRUECOS\PPS VIAJE A MARRUECOS\MARRAKECH-PPS\MARRUECOS-3\SELECCION\P10103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advTm="5797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C:\Users\Francisco\Pictures\MIS IMAGENES\VIAJE A MARRUECOS\PPS VIAJE A MARRUECOS\MARRAKECH-PPS\MARRUECOS-3\SELECCION\P10103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0031" y="856446"/>
            <a:ext cx="9274031" cy="521575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034" y="5572140"/>
            <a:ext cx="6786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Un </a:t>
            </a:r>
            <a:r>
              <a:rPr lang="es-ES" sz="2000" b="1" dirty="0" err="1" smtClean="0">
                <a:solidFill>
                  <a:srgbClr val="FFFF00"/>
                </a:solidFill>
              </a:rPr>
              <a:t>Whiskisito</a:t>
            </a:r>
            <a:r>
              <a:rPr lang="es-ES" sz="2000" b="1" dirty="0" smtClean="0">
                <a:solidFill>
                  <a:srgbClr val="FFFF00"/>
                </a:solidFill>
              </a:rPr>
              <a:t> relajante en la terraza </a:t>
            </a:r>
            <a:r>
              <a:rPr lang="es-ES" sz="2000" b="1" dirty="0" err="1" smtClean="0">
                <a:solidFill>
                  <a:srgbClr val="FFFF00"/>
                </a:solidFill>
              </a:rPr>
              <a:t>piscinera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425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0" name="Picture 2" descr="C:\Users\Francisco\Pictures\MIS IMAGENES\VIAJE A MARRUECOS\PPS VIAJE A MARRUECOS\MARRAKECH-PPS\MARRUECOS-3\SELECCION\P101033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000100" y="500042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solidFill>
                  <a:srgbClr val="FFFF00"/>
                </a:solidFill>
              </a:rPr>
              <a:t>Cobrese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4046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C:\Users\Francisco\Pictures\MIS IMAGENES\VIAJE A MARRUECOS\PPS VIAJE A MARRUECOS\MARRAKECH-PPS\MARRUECOS-3\SELECCION\P10103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428860" y="428604"/>
            <a:ext cx="59293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Me está gustando esto de la chilaba, es cómoda</a:t>
            </a:r>
            <a:endParaRPr lang="es-ES" sz="2000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5643570" y="6488668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latin typeface="Brush Script MT" pitchFamily="66" charset="0"/>
              </a:rPr>
              <a:t>Mañana,Casablanca</a:t>
            </a:r>
            <a:r>
              <a:rPr lang="es-ES" dirty="0" smtClean="0">
                <a:latin typeface="Brush Script MT" pitchFamily="66" charset="0"/>
              </a:rPr>
              <a:t>-Rabat</a:t>
            </a:r>
            <a:endParaRPr lang="es-ES" dirty="0">
              <a:latin typeface="Brush Script MT" pitchFamily="66" charset="0"/>
            </a:endParaRPr>
          </a:p>
        </p:txBody>
      </p:sp>
    </p:spTree>
  </p:cSld>
  <p:clrMapOvr>
    <a:masterClrMapping/>
  </p:clrMapOvr>
  <p:transition advTm="8016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COMENTARIO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85728"/>
            <a:ext cx="8401080" cy="5840435"/>
          </a:xfrm>
        </p:spPr>
        <p:txBody>
          <a:bodyPr>
            <a:noAutofit/>
          </a:bodyPr>
          <a:lstStyle/>
          <a:p>
            <a:r>
              <a:rPr lang="es-ES" sz="2400" dirty="0" smtClean="0">
                <a:solidFill>
                  <a:srgbClr val="FF0000"/>
                </a:solidFill>
              </a:rPr>
              <a:t>El primer </a:t>
            </a:r>
            <a:r>
              <a:rPr lang="es-ES" sz="2400" dirty="0" err="1" smtClean="0">
                <a:solidFill>
                  <a:srgbClr val="FF0000"/>
                </a:solidFill>
              </a:rPr>
              <a:t>dia</a:t>
            </a:r>
            <a:r>
              <a:rPr lang="es-ES" sz="2400" dirty="0" smtClean="0">
                <a:solidFill>
                  <a:srgbClr val="FF0000"/>
                </a:solidFill>
              </a:rPr>
              <a:t> en Marrakech tuvimos junto al </a:t>
            </a:r>
            <a:r>
              <a:rPr lang="es-ES" sz="2400" dirty="0" err="1" smtClean="0">
                <a:solidFill>
                  <a:srgbClr val="FF0000"/>
                </a:solidFill>
              </a:rPr>
              <a:t>guia</a:t>
            </a:r>
            <a:r>
              <a:rPr lang="es-ES" sz="2400" dirty="0" smtClean="0">
                <a:solidFill>
                  <a:srgbClr val="FF0000"/>
                </a:solidFill>
              </a:rPr>
              <a:t> del viaje un </a:t>
            </a:r>
            <a:r>
              <a:rPr lang="es-ES" sz="2400" dirty="0" err="1" smtClean="0">
                <a:solidFill>
                  <a:srgbClr val="FF0000"/>
                </a:solidFill>
              </a:rPr>
              <a:t>guia</a:t>
            </a:r>
            <a:r>
              <a:rPr lang="es-ES" sz="2400" dirty="0" smtClean="0">
                <a:solidFill>
                  <a:srgbClr val="FF0000"/>
                </a:solidFill>
              </a:rPr>
              <a:t> femenino para visitar el palacio que visitamos en el </a:t>
            </a:r>
            <a:r>
              <a:rPr lang="es-ES" sz="2400" dirty="0" err="1" smtClean="0">
                <a:solidFill>
                  <a:srgbClr val="FF0000"/>
                </a:solidFill>
              </a:rPr>
              <a:t>pps</a:t>
            </a:r>
            <a:r>
              <a:rPr lang="es-ES" sz="2400" dirty="0" smtClean="0">
                <a:solidFill>
                  <a:srgbClr val="FF0000"/>
                </a:solidFill>
              </a:rPr>
              <a:t>. </a:t>
            </a:r>
            <a:r>
              <a:rPr lang="es-ES" sz="2400" dirty="0" err="1" smtClean="0">
                <a:solidFill>
                  <a:srgbClr val="FF0000"/>
                </a:solidFill>
              </a:rPr>
              <a:t>Anterior,así</a:t>
            </a:r>
            <a:r>
              <a:rPr lang="es-ES" sz="2400" dirty="0" smtClean="0">
                <a:solidFill>
                  <a:srgbClr val="FF0000"/>
                </a:solidFill>
              </a:rPr>
              <a:t> que aproveche para preguntarle la situación de la mujer en Marruecos referente a la cara cubierta que me </a:t>
            </a:r>
            <a:r>
              <a:rPr lang="es-ES" sz="2400" dirty="0" err="1" smtClean="0">
                <a:solidFill>
                  <a:srgbClr val="FF0000"/>
                </a:solidFill>
              </a:rPr>
              <a:t>parecia</a:t>
            </a:r>
            <a:r>
              <a:rPr lang="es-ES" sz="2400" dirty="0" smtClean="0">
                <a:solidFill>
                  <a:srgbClr val="FF0000"/>
                </a:solidFill>
              </a:rPr>
              <a:t> que </a:t>
            </a:r>
            <a:r>
              <a:rPr lang="es-ES" sz="2400" dirty="0" err="1" smtClean="0">
                <a:solidFill>
                  <a:srgbClr val="FF0000"/>
                </a:solidFill>
              </a:rPr>
              <a:t>habian</a:t>
            </a:r>
            <a:r>
              <a:rPr lang="es-ES" sz="2400" dirty="0" smtClean="0">
                <a:solidFill>
                  <a:srgbClr val="FF0000"/>
                </a:solidFill>
              </a:rPr>
              <a:t> demasiadas caras tapadas, su respuesta </a:t>
            </a:r>
            <a:r>
              <a:rPr lang="es-ES" sz="2400" dirty="0" err="1" smtClean="0">
                <a:solidFill>
                  <a:srgbClr val="FF0000"/>
                </a:solidFill>
              </a:rPr>
              <a:t>fué</a:t>
            </a:r>
            <a:r>
              <a:rPr lang="es-ES" sz="2400" dirty="0" smtClean="0">
                <a:solidFill>
                  <a:srgbClr val="FF0000"/>
                </a:solidFill>
              </a:rPr>
              <a:t> que no es obligatorio, pero los maridos son los que quieren que se la tapen y la que no lo hace debe de ir sin pintura, se entiende que la mujer se pinta para gustar a su marido, así que si no se cubre la cara no tiene que ir pintada para los </a:t>
            </a:r>
            <a:r>
              <a:rPr lang="es-ES" sz="2400" dirty="0" err="1" smtClean="0">
                <a:solidFill>
                  <a:srgbClr val="FF0000"/>
                </a:solidFill>
              </a:rPr>
              <a:t>demás.Le</a:t>
            </a:r>
            <a:r>
              <a:rPr lang="es-ES" sz="2400" dirty="0" smtClean="0">
                <a:solidFill>
                  <a:srgbClr val="FF0000"/>
                </a:solidFill>
              </a:rPr>
              <a:t> pregunté sobre el divorcio y me dijo que ella con el trabajo que tiene no necesita a nadie que la mantenga y al casarse el marido le firmó un documento que la ley recoge, en el que se compromete a no tener otra esposa, en caso de hacerlo ella </a:t>
            </a:r>
            <a:r>
              <a:rPr lang="es-ES" sz="2400" dirty="0" err="1" smtClean="0">
                <a:solidFill>
                  <a:srgbClr val="FF0000"/>
                </a:solidFill>
              </a:rPr>
              <a:t>obtendria</a:t>
            </a:r>
            <a:r>
              <a:rPr lang="es-ES" sz="2400" dirty="0" smtClean="0">
                <a:solidFill>
                  <a:srgbClr val="FF0000"/>
                </a:solidFill>
              </a:rPr>
              <a:t> el divorcio, pero……..la sociedad la </a:t>
            </a:r>
            <a:r>
              <a:rPr lang="es-ES" sz="2400" dirty="0" err="1" smtClean="0">
                <a:solidFill>
                  <a:srgbClr val="FF0000"/>
                </a:solidFill>
              </a:rPr>
              <a:t>consideraria</a:t>
            </a:r>
            <a:r>
              <a:rPr lang="es-ES" sz="2400" dirty="0" smtClean="0">
                <a:solidFill>
                  <a:srgbClr val="FF0000"/>
                </a:solidFill>
              </a:rPr>
              <a:t> culpable, siempre es culpable la mujer, o sea más de lo mismo.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38672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8" name="Picture 2" descr="C:\Users\Francisco\Pictures\MIS IMAGENES\VIAJE A MARRUECOS\PPS VIAJE A MARRUECOS\MARRAKECH-PPS\MARRUECOS-3\SELECCION\2012-05-15-marrakech-marrakechhuffpo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4763"/>
            <a:ext cx="9753600" cy="68484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929322" y="3929066"/>
            <a:ext cx="3214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atin typeface="Brush Script MT" pitchFamily="66" charset="0"/>
              </a:rPr>
              <a:t>Realizado por       </a:t>
            </a:r>
            <a:r>
              <a:rPr lang="es-ES" sz="2400" b="1" dirty="0" err="1" smtClean="0">
                <a:latin typeface="Brush Script MT" pitchFamily="66" charset="0"/>
              </a:rPr>
              <a:t>Pacolmo</a:t>
            </a:r>
            <a:endParaRPr lang="es-ES" sz="2400" b="1" dirty="0">
              <a:latin typeface="Brush Script MT" pitchFamily="66" charset="0"/>
            </a:endParaRPr>
          </a:p>
        </p:txBody>
      </p:sp>
    </p:spTree>
  </p:cSld>
  <p:clrMapOvr>
    <a:masterClrMapping/>
  </p:clrMapOvr>
  <p:transition advTm="7328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5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6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058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9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3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2</TotalTime>
  <Words>656</Words>
  <Application>Microsoft Office PowerPoint</Application>
  <PresentationFormat>Presentación en pantalla (4:3)</PresentationFormat>
  <Paragraphs>45</Paragraphs>
  <Slides>79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1" baseType="lpstr">
      <vt:lpstr>Presentación1</vt:lpstr>
      <vt:lpstr>Diseño predeterminado</vt:lpstr>
      <vt:lpstr>Diapositiva 1</vt:lpstr>
      <vt:lpstr>Marruecos es un país de contrastes, en éste pps.voy a mostrarles lugares para un público de cierto nivel, las fotos son de la red, no se puede visitar todo en 8 dias.Visitamos una urbanización de alto nivel,pero en el exterior no daba esa apariencia, según el guia el lujo está en el interior.Les mostraré tambien la plaza más grande y más conocida de Marrakech, Jemaa el Fna y al mismo tiempo la de más vida de la ciudad,cambia totalmente de la mañana a la noche.En la mañana,te encuentras los encantadores de serpientes,vendedores de agua y un largo etc. Por fotografiarlos todos te piden 1 euro,hay distintos puestos donde se vende de todo, en la noche se transforma en un gigantesco restaurante y puestos de todo tipo, el bullicio es mayúsculo, expectacular y eso es todos los dias,realmente nos sorprendió, no lo esperábamos. 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COMENTARIO</vt:lpstr>
      <vt:lpstr>Diapositiva 78</vt:lpstr>
      <vt:lpstr>Diapositiva 79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Francisco</dc:creator>
  <cp:lastModifiedBy>Francisco</cp:lastModifiedBy>
  <cp:revision>1</cp:revision>
  <dcterms:created xsi:type="dcterms:W3CDTF">2013-09-07T14:48:57Z</dcterms:created>
  <dcterms:modified xsi:type="dcterms:W3CDTF">2013-09-07T14:51:10Z</dcterms:modified>
</cp:coreProperties>
</file>