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4" r:id="rId3"/>
    <p:sldId id="318" r:id="rId4"/>
    <p:sldId id="316" r:id="rId5"/>
    <p:sldId id="280" r:id="rId6"/>
    <p:sldId id="278" r:id="rId7"/>
    <p:sldId id="314" r:id="rId8"/>
    <p:sldId id="315" r:id="rId9"/>
    <p:sldId id="293" r:id="rId10"/>
    <p:sldId id="306" r:id="rId11"/>
    <p:sldId id="305" r:id="rId12"/>
    <p:sldId id="289" r:id="rId13"/>
    <p:sldId id="322" r:id="rId14"/>
    <p:sldId id="323" r:id="rId15"/>
    <p:sldId id="302" r:id="rId16"/>
    <p:sldId id="299" r:id="rId17"/>
    <p:sldId id="364" r:id="rId18"/>
    <p:sldId id="277" r:id="rId19"/>
    <p:sldId id="282" r:id="rId20"/>
    <p:sldId id="300" r:id="rId21"/>
    <p:sldId id="283" r:id="rId22"/>
    <p:sldId id="279" r:id="rId23"/>
    <p:sldId id="297" r:id="rId24"/>
    <p:sldId id="295" r:id="rId25"/>
    <p:sldId id="358" r:id="rId26"/>
    <p:sldId id="363" r:id="rId27"/>
    <p:sldId id="362" r:id="rId28"/>
    <p:sldId id="361" r:id="rId29"/>
    <p:sldId id="360" r:id="rId30"/>
    <p:sldId id="359" r:id="rId31"/>
    <p:sldId id="319" r:id="rId32"/>
    <p:sldId id="271" r:id="rId33"/>
    <p:sldId id="296" r:id="rId34"/>
    <p:sldId id="272" r:id="rId35"/>
    <p:sldId id="291" r:id="rId36"/>
    <p:sldId id="354" r:id="rId37"/>
    <p:sldId id="357" r:id="rId38"/>
    <p:sldId id="356" r:id="rId39"/>
    <p:sldId id="274" r:id="rId40"/>
    <p:sldId id="262" r:id="rId41"/>
    <p:sldId id="355" r:id="rId42"/>
    <p:sldId id="261" r:id="rId43"/>
    <p:sldId id="268" r:id="rId44"/>
    <p:sldId id="270" r:id="rId45"/>
    <p:sldId id="269" r:id="rId46"/>
    <p:sldId id="267" r:id="rId47"/>
    <p:sldId id="266" r:id="rId48"/>
    <p:sldId id="265" r:id="rId49"/>
    <p:sldId id="287" r:id="rId50"/>
    <p:sldId id="264" r:id="rId51"/>
    <p:sldId id="290" r:id="rId52"/>
    <p:sldId id="273" r:id="rId53"/>
    <p:sldId id="285" r:id="rId54"/>
    <p:sldId id="298" r:id="rId55"/>
    <p:sldId id="292" r:id="rId56"/>
    <p:sldId id="313" r:id="rId57"/>
    <p:sldId id="312" r:id="rId58"/>
    <p:sldId id="308" r:id="rId59"/>
    <p:sldId id="294" r:id="rId60"/>
    <p:sldId id="311" r:id="rId61"/>
    <p:sldId id="310" r:id="rId62"/>
    <p:sldId id="324" r:id="rId63"/>
    <p:sldId id="335" r:id="rId64"/>
    <p:sldId id="333" r:id="rId65"/>
    <p:sldId id="332" r:id="rId66"/>
    <p:sldId id="331" r:id="rId67"/>
    <p:sldId id="328" r:id="rId68"/>
    <p:sldId id="342" r:id="rId69"/>
    <p:sldId id="334" r:id="rId70"/>
    <p:sldId id="330" r:id="rId71"/>
    <p:sldId id="327" r:id="rId72"/>
    <p:sldId id="341" r:id="rId73"/>
    <p:sldId id="336" r:id="rId74"/>
    <p:sldId id="337" r:id="rId75"/>
    <p:sldId id="352" r:id="rId76"/>
    <p:sldId id="340" r:id="rId77"/>
    <p:sldId id="325" r:id="rId78"/>
    <p:sldId id="339" r:id="rId79"/>
    <p:sldId id="347" r:id="rId80"/>
    <p:sldId id="348" r:id="rId81"/>
    <p:sldId id="349" r:id="rId82"/>
    <p:sldId id="345" r:id="rId83"/>
    <p:sldId id="351" r:id="rId84"/>
    <p:sldId id="321" r:id="rId85"/>
    <p:sldId id="353" r:id="rId8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KKifjlO8EeKcFAnfAg+jg" hashData="Hxbqbm/w7CaBvvhXn3sXYgyxHY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0000"/>
    <a:srgbClr val="00008E"/>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14" autoAdjust="0"/>
    <p:restoredTop sz="94660"/>
  </p:normalViewPr>
  <p:slideViewPr>
    <p:cSldViewPr>
      <p:cViewPr>
        <p:scale>
          <a:sx n="60" d="100"/>
          <a:sy n="60" d="100"/>
        </p:scale>
        <p:origin x="-324" y="-2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7BA9B7-369B-4DD0-9E65-4DD73AEB5C0A}" type="datetimeFigureOut">
              <a:rPr lang="es-ES" smtClean="0"/>
              <a:pPr/>
              <a:t>23/07/2013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B5956-AB1C-498C-B43A-3F9977A260ED}"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89B991D-2341-4FE1-9EA7-C0B952042E7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7BA9B7-369B-4DD0-9E65-4DD73AEB5C0A}" type="datetimeFigureOut">
              <a:rPr lang="es-ES" smtClean="0"/>
              <a:pPr/>
              <a:t>23/07/2013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2B5956-AB1C-498C-B43A-3F9977A260E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616DC94-953A-44F2-901F-A604D4A2432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88.gif"/><Relationship Id="rId7" Type="http://schemas.openxmlformats.org/officeDocument/2006/relationships/image" Target="../media/image92.jpeg"/><Relationship Id="rId2" Type="http://schemas.openxmlformats.org/officeDocument/2006/relationships/image" Target="../media/image87.jpeg"/><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gif"/><Relationship Id="rId4" Type="http://schemas.openxmlformats.org/officeDocument/2006/relationships/image" Target="../media/image89.gif"/></Relationships>
</file>

<file path=ppt/slides/_rels/slide8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3.png"/><Relationship Id="rId7" Type="http://schemas.openxmlformats.org/officeDocument/2006/relationships/image" Target="../media/image9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8E"/>
          </a:solidFill>
        </p:spPr>
        <p:txBody>
          <a:bodyPr/>
          <a:lstStyle/>
          <a:p>
            <a:endParaRPr lang="es-ES" dirty="0"/>
          </a:p>
        </p:txBody>
      </p:sp>
      <p:pic>
        <p:nvPicPr>
          <p:cNvPr id="13" name="12 Imagen" descr="Israel flag-XXL-anim.gif"/>
          <p:cNvPicPr>
            <a:picLocks noChangeAspect="1"/>
          </p:cNvPicPr>
          <p:nvPr/>
        </p:nvPicPr>
        <p:blipFill>
          <a:blip r:embed="rId3">
            <a:lum contrast="20000"/>
          </a:blip>
          <a:stretch>
            <a:fillRect/>
          </a:stretch>
        </p:blipFill>
        <p:spPr>
          <a:xfrm>
            <a:off x="0" y="0"/>
            <a:ext cx="9644098" cy="6858000"/>
          </a:xfrm>
          <a:prstGeom prst="rect">
            <a:avLst/>
          </a:prstGeom>
        </p:spPr>
      </p:pic>
      <p:pic>
        <p:nvPicPr>
          <p:cNvPr id="8" name="7 Imagen" descr="cooltext1121433458.png"/>
          <p:cNvPicPr>
            <a:picLocks noChangeAspect="1"/>
          </p:cNvPicPr>
          <p:nvPr/>
        </p:nvPicPr>
        <p:blipFill>
          <a:blip r:embed="rId4">
            <a:lum contrast="20000"/>
          </a:blip>
          <a:stretch>
            <a:fillRect/>
          </a:stretch>
        </p:blipFill>
        <p:spPr>
          <a:xfrm>
            <a:off x="1571604" y="928670"/>
            <a:ext cx="6184127" cy="977778"/>
          </a:xfrm>
          <a:prstGeom prst="rect">
            <a:avLst/>
          </a:prstGeom>
        </p:spPr>
      </p:pic>
      <p:pic>
        <p:nvPicPr>
          <p:cNvPr id="9" name="8 Imagen" descr="cooltext1121433769.png"/>
          <p:cNvPicPr>
            <a:picLocks noChangeAspect="1"/>
          </p:cNvPicPr>
          <p:nvPr/>
        </p:nvPicPr>
        <p:blipFill>
          <a:blip r:embed="rId5">
            <a:lum contrast="20000"/>
          </a:blip>
          <a:stretch>
            <a:fillRect/>
          </a:stretch>
        </p:blipFill>
        <p:spPr>
          <a:xfrm>
            <a:off x="2928926" y="4429132"/>
            <a:ext cx="3682540" cy="1244445"/>
          </a:xfrm>
          <a:prstGeom prst="rect">
            <a:avLst/>
          </a:prstGeom>
        </p:spPr>
      </p:pic>
      <p:pic>
        <p:nvPicPr>
          <p:cNvPr id="43010" name="Picture 2" descr="Imagen renderizada"/>
          <p:cNvPicPr>
            <a:picLocks noChangeAspect="1" noChangeArrowheads="1"/>
          </p:cNvPicPr>
          <p:nvPr/>
        </p:nvPicPr>
        <p:blipFill>
          <a:blip r:embed="rId6">
            <a:lum contrast="20000"/>
          </a:blip>
          <a:srcRect/>
          <a:stretch>
            <a:fillRect/>
          </a:stretch>
        </p:blipFill>
        <p:spPr bwMode="auto">
          <a:xfrm>
            <a:off x="6143604" y="5857892"/>
            <a:ext cx="3000396" cy="339670"/>
          </a:xfrm>
          <a:prstGeom prst="rect">
            <a:avLst/>
          </a:prstGeom>
          <a:noFill/>
        </p:spPr>
      </p:pic>
    </p:spTree>
  </p:cSld>
  <p:clrMapOvr>
    <a:masterClrMapping/>
  </p:clrMapOvr>
  <p:transition spd="slow" advTm="10000">
    <p:sndAc>
      <p:stSnd loop="1">
        <p:snd r:embed="rId2" name="Hava Nagila - Andre Rie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style.rotation</p:attrName>
                                        </p:attrNameLst>
                                      </p:cBhvr>
                                      <p:tavLst>
                                        <p:tav tm="0">
                                          <p:val>
                                            <p:fltVal val="720"/>
                                          </p:val>
                                        </p:tav>
                                        <p:tav tm="100000">
                                          <p:val>
                                            <p:fltVal val="0"/>
                                          </p:val>
                                        </p:tav>
                                      </p:tavLst>
                                    </p:anim>
                                    <p:anim calcmode="lin" valueType="num">
                                      <p:cBhvr>
                                        <p:cTn id="9" dur="2000" fill="hold"/>
                                        <p:tgtEl>
                                          <p:spTgt spid="8"/>
                                        </p:tgtEl>
                                        <p:attrNameLst>
                                          <p:attrName>ppt_h</p:attrName>
                                        </p:attrNameLst>
                                      </p:cBhvr>
                                      <p:tavLst>
                                        <p:tav tm="0">
                                          <p:val>
                                            <p:fltVal val="0"/>
                                          </p:val>
                                        </p:tav>
                                        <p:tav tm="100000">
                                          <p:val>
                                            <p:strVal val="#ppt_h"/>
                                          </p:val>
                                        </p:tav>
                                      </p:tavLst>
                                    </p:anim>
                                    <p:anim calcmode="lin" valueType="num">
                                      <p:cBhvr>
                                        <p:cTn id="10" dur="2000" fill="hold"/>
                                        <p:tgtEl>
                                          <p:spTgt spid="8"/>
                                        </p:tgtEl>
                                        <p:attrNameLst>
                                          <p:attrName>ppt_w</p:attrName>
                                        </p:attrNameLst>
                                      </p:cBhvr>
                                      <p:tavLst>
                                        <p:tav tm="0">
                                          <p:val>
                                            <p:fltVal val="0"/>
                                          </p:val>
                                        </p:tav>
                                        <p:tav tm="100000">
                                          <p:val>
                                            <p:strVal val="#ppt_w"/>
                                          </p:val>
                                        </p:tav>
                                      </p:tavLst>
                                    </p:anim>
                                  </p:childTnLst>
                                </p:cTn>
                              </p:par>
                              <p:par>
                                <p:cTn id="11" presetID="23"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2000" fill="hold"/>
                                        <p:tgtEl>
                                          <p:spTgt spid="8"/>
                                        </p:tgtEl>
                                        <p:attrNameLst>
                                          <p:attrName>ppt_w</p:attrName>
                                        </p:attrNameLst>
                                      </p:cBhvr>
                                      <p:tavLst>
                                        <p:tav tm="0">
                                          <p:val>
                                            <p:fltVal val="0"/>
                                          </p:val>
                                        </p:tav>
                                        <p:tav tm="100000">
                                          <p:val>
                                            <p:strVal val="#ppt_w"/>
                                          </p:val>
                                        </p:tav>
                                      </p:tavLst>
                                    </p:anim>
                                    <p:anim calcmode="lin" valueType="num">
                                      <p:cBhvr>
                                        <p:cTn id="14" dur="2000" fill="hold"/>
                                        <p:tgtEl>
                                          <p:spTgt spid="8"/>
                                        </p:tgtEl>
                                        <p:attrNameLst>
                                          <p:attrName>ppt_h</p:attrName>
                                        </p:attrNameLst>
                                      </p:cBhvr>
                                      <p:tavLst>
                                        <p:tav tm="0">
                                          <p:val>
                                            <p:fltVal val="0"/>
                                          </p:val>
                                        </p:tav>
                                        <p:tav tm="100000">
                                          <p:val>
                                            <p:strVal val="#ppt_h"/>
                                          </p:val>
                                        </p:tav>
                                      </p:tavLst>
                                    </p:anim>
                                  </p:childTnLst>
                                </p:cTn>
                              </p:par>
                            </p:childTnLst>
                          </p:cTn>
                        </p:par>
                        <p:par>
                          <p:cTn id="15" fill="hold">
                            <p:stCondLst>
                              <p:cond delay="2000"/>
                            </p:stCondLst>
                            <p:childTnLst>
                              <p:par>
                                <p:cTn id="16" presetID="35"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000"/>
                                        <p:tgtEl>
                                          <p:spTgt spid="9"/>
                                        </p:tgtEl>
                                      </p:cBhvr>
                                    </p:animEffect>
                                    <p:anim calcmode="lin" valueType="num">
                                      <p:cBhvr>
                                        <p:cTn id="19" dur="2000" fill="hold"/>
                                        <p:tgtEl>
                                          <p:spTgt spid="9"/>
                                        </p:tgtEl>
                                        <p:attrNameLst>
                                          <p:attrName>style.rotation</p:attrName>
                                        </p:attrNameLst>
                                      </p:cBhvr>
                                      <p:tavLst>
                                        <p:tav tm="0">
                                          <p:val>
                                            <p:fltVal val="720"/>
                                          </p:val>
                                        </p:tav>
                                        <p:tav tm="100000">
                                          <p:val>
                                            <p:fltVal val="0"/>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ppt_w</p:attrName>
                                        </p:attrNameLst>
                                      </p:cBhvr>
                                      <p:tavLst>
                                        <p:tav tm="0">
                                          <p:val>
                                            <p:fltVal val="0"/>
                                          </p:val>
                                        </p:tav>
                                        <p:tav tm="100000">
                                          <p:val>
                                            <p:strVal val="#ppt_w"/>
                                          </p:val>
                                        </p:tav>
                                      </p:tavLst>
                                    </p:anim>
                                  </p:childTnLst>
                                </p:cTn>
                              </p:par>
                              <p:par>
                                <p:cTn id="22" presetID="23" presetClass="entr" presetSubtype="16"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ppt_w</p:attrName>
                                        </p:attrNameLst>
                                      </p:cBhvr>
                                      <p:tavLst>
                                        <p:tav tm="0">
                                          <p:val>
                                            <p:fltVal val="0"/>
                                          </p:val>
                                        </p:tav>
                                        <p:tav tm="100000">
                                          <p:val>
                                            <p:strVal val="#ppt_w"/>
                                          </p:val>
                                        </p:tav>
                                      </p:tavLst>
                                    </p:anim>
                                    <p:anim calcmode="lin" valueType="num">
                                      <p:cBhvr>
                                        <p:cTn id="25" dur="2000" fill="hold"/>
                                        <p:tgtEl>
                                          <p:spTgt spid="9"/>
                                        </p:tgtEl>
                                        <p:attrNameLst>
                                          <p:attrName>ppt_h</p:attrName>
                                        </p:attrNameLst>
                                      </p:cBhvr>
                                      <p:tavLst>
                                        <p:tav tm="0">
                                          <p:val>
                                            <p:fltVal val="0"/>
                                          </p:val>
                                        </p:tav>
                                        <p:tav tm="100000">
                                          <p:val>
                                            <p:strVal val="#ppt_h"/>
                                          </p:val>
                                        </p:tav>
                                      </p:tavLst>
                                    </p:anim>
                                  </p:childTnLst>
                                </p:cTn>
                              </p:par>
                            </p:childTnLst>
                          </p:cTn>
                        </p:par>
                        <p:par>
                          <p:cTn id="26" fill="hold">
                            <p:stCondLst>
                              <p:cond delay="4000"/>
                            </p:stCondLst>
                            <p:childTnLst>
                              <p:par>
                                <p:cTn id="27" presetID="23" presetClass="entr" presetSubtype="16" fill="hold" nodeType="afterEffect">
                                  <p:stCondLst>
                                    <p:cond delay="0"/>
                                  </p:stCondLst>
                                  <p:childTnLst>
                                    <p:set>
                                      <p:cBhvr>
                                        <p:cTn id="28" dur="1" fill="hold">
                                          <p:stCondLst>
                                            <p:cond delay="0"/>
                                          </p:stCondLst>
                                        </p:cTn>
                                        <p:tgtEl>
                                          <p:spTgt spid="43010"/>
                                        </p:tgtEl>
                                        <p:attrNameLst>
                                          <p:attrName>style.visibility</p:attrName>
                                        </p:attrNameLst>
                                      </p:cBhvr>
                                      <p:to>
                                        <p:strVal val="visible"/>
                                      </p:to>
                                    </p:set>
                                    <p:anim calcmode="lin" valueType="num">
                                      <p:cBhvr>
                                        <p:cTn id="29" dur="2000" fill="hold"/>
                                        <p:tgtEl>
                                          <p:spTgt spid="43010"/>
                                        </p:tgtEl>
                                        <p:attrNameLst>
                                          <p:attrName>ppt_w</p:attrName>
                                        </p:attrNameLst>
                                      </p:cBhvr>
                                      <p:tavLst>
                                        <p:tav tm="0">
                                          <p:val>
                                            <p:fltVal val="0"/>
                                          </p:val>
                                        </p:tav>
                                        <p:tav tm="100000">
                                          <p:val>
                                            <p:strVal val="#ppt_w"/>
                                          </p:val>
                                        </p:tav>
                                      </p:tavLst>
                                    </p:anim>
                                    <p:anim calcmode="lin" valueType="num">
                                      <p:cBhvr>
                                        <p:cTn id="30" dur="2000" fill="hold"/>
                                        <p:tgtEl>
                                          <p:spTgt spid="430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tx1"/>
          </a:solidFill>
          <a:ln>
            <a:gradFill>
              <a:gsLst>
                <a:gs pos="0">
                  <a:schemeClr val="tx1">
                    <a:alpha val="42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9663"/>
            </a:avLst>
          </a:prstGeom>
          <a:blipFill dpi="0" rotWithShape="1">
            <a:blip r:embed="rId2"/>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642910" y="500042"/>
            <a:ext cx="8001056" cy="5929354"/>
          </a:xfrm>
          <a:prstGeom prst="rect">
            <a:avLst/>
          </a:prstGeom>
          <a:solidFill>
            <a:srgbClr val="0000CC"/>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714348" y="1000108"/>
            <a:ext cx="7786742" cy="5016758"/>
          </a:xfrm>
          <a:prstGeom prst="rect">
            <a:avLst/>
          </a:prstGeom>
          <a:noFill/>
        </p:spPr>
        <p:txBody>
          <a:bodyPr wrap="square" rtlCol="0">
            <a:spAutoFit/>
          </a:bodyPr>
          <a:lstStyle/>
          <a:p>
            <a:r>
              <a:rPr lang="es-ES" sz="1600" b="1" dirty="0" smtClean="0">
                <a:effectLst>
                  <a:outerShdw blurRad="38100" dist="38100" dir="2700000" algn="tl">
                    <a:srgbClr val="000000">
                      <a:alpha val="43137"/>
                    </a:srgbClr>
                  </a:outerShdw>
                </a:effectLst>
              </a:rPr>
              <a:t>Israel, oficialmente Estado de Israel, es un país de Oriente Próximo que se encuentra en la ribera sudoriental del mar Mediterráneo. Limita al norte con el Líbano, al este con Siria, Jordania, Cisjordania, al oeste con el mar Mediterráneo y la Franja de Gaza, al suroeste con Egipto y al sur con el golfo de </a:t>
            </a:r>
            <a:r>
              <a:rPr lang="es-ES" sz="1600" b="1" dirty="0" err="1" smtClean="0">
                <a:effectLst>
                  <a:outerShdw blurRad="38100" dist="38100" dir="2700000" algn="tl">
                    <a:srgbClr val="000000">
                      <a:alpha val="43137"/>
                    </a:srgbClr>
                  </a:outerShdw>
                </a:effectLst>
              </a:rPr>
              <a:t>Aqaba</a:t>
            </a:r>
            <a:r>
              <a:rPr lang="es-ES" sz="1600" b="1" dirty="0" smtClean="0">
                <a:effectLst>
                  <a:outerShdw blurRad="38100" dist="38100" dir="2700000" algn="tl">
                    <a:srgbClr val="000000">
                      <a:alpha val="43137"/>
                    </a:srgbClr>
                  </a:outerShdw>
                </a:effectLst>
              </a:rPr>
              <a:t> , en el mar Rojo. Con una población de unos 8 millones de habitantes, la mayoría de los cuales son judíos, Israel es el único Estado judío del mundo. Es también el hogar de árabes musulmanes, cristianos, drusos y samaritanos, así como otros grupos religiosos y étnicos minoritarios. La capital, sede del gobierno y mayor ciudad del país es Jerusalén, el principal centro económico y financiero se encuentra en Tel Aviv y el mayor centro industrial se localiza en Haifa.</a:t>
            </a:r>
          </a:p>
          <a:p>
            <a:endParaRPr lang="es-ES" sz="1600" b="1" i="1" dirty="0" smtClean="0">
              <a:effectLst>
                <a:outerShdw blurRad="38100" dist="38100" dir="2700000" algn="tl">
                  <a:srgbClr val="000000">
                    <a:alpha val="43137"/>
                  </a:srgbClr>
                </a:outerShdw>
              </a:effectLst>
            </a:endParaRPr>
          </a:p>
          <a:p>
            <a:r>
              <a:rPr lang="es-ES" sz="1600" b="1" i="1" dirty="0" smtClean="0">
                <a:effectLst>
                  <a:outerShdw blurRad="38100" dist="38100" dir="2700000" algn="tl">
                    <a:srgbClr val="000000">
                      <a:alpha val="43137"/>
                    </a:srgbClr>
                  </a:outerShdw>
                </a:effectLst>
              </a:rPr>
              <a:t>El Muro de las Lamentaciones -único resto sobreviviente del Templo de Jerusalén- es el más sagrado de los santos lugares del judaísmo. El muro forma parte de </a:t>
            </a:r>
            <a:r>
              <a:rPr lang="es-ES" sz="1600" b="1" i="1" dirty="0" err="1" smtClean="0">
                <a:effectLst>
                  <a:outerShdw blurRad="38100" dist="38100" dir="2700000" algn="tl">
                    <a:srgbClr val="000000">
                      <a:alpha val="43137"/>
                    </a:srgbClr>
                  </a:outerShdw>
                </a:effectLst>
              </a:rPr>
              <a:t>de</a:t>
            </a:r>
            <a:r>
              <a:rPr lang="es-ES" sz="1600" b="1" i="1" dirty="0" smtClean="0">
                <a:effectLst>
                  <a:outerShdw blurRad="38100" dist="38100" dir="2700000" algn="tl">
                    <a:srgbClr val="000000">
                      <a:alpha val="43137"/>
                    </a:srgbClr>
                  </a:outerShdw>
                </a:effectLst>
              </a:rPr>
              <a:t> la </a:t>
            </a:r>
            <a:r>
              <a:rPr lang="es-ES" sz="1600" b="1" i="1" dirty="0" err="1" smtClean="0">
                <a:effectLst>
                  <a:outerShdw blurRad="38100" dist="38100" dir="2700000" algn="tl">
                    <a:srgbClr val="000000">
                      <a:alpha val="43137"/>
                    </a:srgbClr>
                  </a:outerShdw>
                </a:effectLst>
              </a:rPr>
              <a:t>murallla</a:t>
            </a:r>
            <a:r>
              <a:rPr lang="es-ES" sz="1600" b="1" i="1" dirty="0" smtClean="0">
                <a:effectLst>
                  <a:outerShdw blurRad="38100" dist="38100" dir="2700000" algn="tl">
                    <a:srgbClr val="000000">
                      <a:alpha val="43137"/>
                    </a:srgbClr>
                  </a:outerShdw>
                </a:effectLst>
              </a:rPr>
              <a:t> de contención del Monte del Templo (ahora </a:t>
            </a:r>
            <a:r>
              <a:rPr lang="es-ES" sz="1600" b="1" i="1" dirty="0" err="1" smtClean="0">
                <a:effectLst>
                  <a:outerShdw blurRad="38100" dist="38100" dir="2700000" algn="tl">
                    <a:srgbClr val="000000">
                      <a:alpha val="43137"/>
                    </a:srgbClr>
                  </a:outerShdw>
                </a:effectLst>
              </a:rPr>
              <a:t>Haram</a:t>
            </a:r>
            <a:r>
              <a:rPr lang="es-ES" sz="1600" b="1" i="1" dirty="0" smtClean="0">
                <a:effectLst>
                  <a:outerShdw blurRad="38100" dist="38100" dir="2700000" algn="tl">
                    <a:srgbClr val="000000">
                      <a:alpha val="43137"/>
                    </a:srgbClr>
                  </a:outerShdw>
                </a:effectLst>
              </a:rPr>
              <a:t> </a:t>
            </a:r>
            <a:r>
              <a:rPr lang="es-ES" sz="1600" b="1" i="1" dirty="0" err="1" smtClean="0">
                <a:effectLst>
                  <a:outerShdw blurRad="38100" dist="38100" dir="2700000" algn="tl">
                    <a:srgbClr val="000000">
                      <a:alpha val="43137"/>
                    </a:srgbClr>
                  </a:outerShdw>
                </a:effectLst>
              </a:rPr>
              <a:t>esh-Sharif</a:t>
            </a:r>
            <a:r>
              <a:rPr lang="es-ES" sz="1600" b="1" i="1" dirty="0" smtClean="0">
                <a:effectLst>
                  <a:outerShdw blurRad="38100" dist="38100" dir="2700000" algn="tl">
                    <a:srgbClr val="000000">
                      <a:alpha val="43137"/>
                    </a:srgbClr>
                  </a:outerShdw>
                </a:effectLst>
              </a:rPr>
              <a:t> ) que construyó Herodes el Grande en el año 20 a.C. para ampliar el recinto del Templo. Durante el periodo otomano, el muro se convirtió en el destino de peregrinaje de los judíos que acudían para lamentarse de la destrucción del Templo en el año 70 d.C.</a:t>
            </a:r>
          </a:p>
          <a:p>
            <a:r>
              <a:rPr lang="es-ES" sz="1600" b="1" i="1" dirty="0" smtClean="0">
                <a:effectLst>
                  <a:outerShdw blurRad="38100" dist="38100" dir="2700000" algn="tl">
                    <a:srgbClr val="000000">
                      <a:alpha val="43137"/>
                    </a:srgbClr>
                  </a:outerShdw>
                </a:effectLst>
              </a:rPr>
              <a:t>La historia de Israel es una de las más interesantes que podemos encontrar en los diferentes países de Europa, es una historia extensa, llena de riqueza cultural, pero también  de conflictos y tensiones. </a:t>
            </a:r>
          </a:p>
        </p:txBody>
      </p:sp>
      <p:sp>
        <p:nvSpPr>
          <p:cNvPr id="8" name="7 Rectángulo"/>
          <p:cNvSpPr/>
          <p:nvPr/>
        </p:nvSpPr>
        <p:spPr>
          <a:xfrm>
            <a:off x="8572496" y="0"/>
            <a:ext cx="571504"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571504"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70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4" name="3 Marcador de contenido" descr="israel-map-jewish-heritage-eilat-israel-tour.gif"/>
          <p:cNvPicPr>
            <a:picLocks noGrp="1" noChangeAspect="1"/>
          </p:cNvPicPr>
          <p:nvPr>
            <p:ph idx="1"/>
          </p:nvPr>
        </p:nvPicPr>
        <p:blipFill>
          <a:blip r:embed="rId2"/>
          <a:stretch>
            <a:fillRect/>
          </a:stretch>
        </p:blipFill>
        <p:spPr>
          <a:xfrm>
            <a:off x="2000232" y="0"/>
            <a:ext cx="5209461" cy="6858000"/>
          </a:xfrm>
        </p:spPr>
      </p:pic>
      <p:sp>
        <p:nvSpPr>
          <p:cNvPr id="11" name="10 Rectángulo"/>
          <p:cNvSpPr/>
          <p:nvPr/>
        </p:nvSpPr>
        <p:spPr>
          <a:xfrm>
            <a:off x="0" y="0"/>
            <a:ext cx="1928794" cy="685800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1928794" cy="685800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215206" y="0"/>
            <a:ext cx="1928794" cy="685800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215206" y="0"/>
            <a:ext cx="1928794" cy="685800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repeatCount="3000" fill="remove" grpId="0" nodeType="withEffect">
                                  <p:stCondLst>
                                    <p:cond delay="0"/>
                                  </p:stCondLst>
                                  <p:childTnLst>
                                    <p:anim calcmode="lin" valueType="num">
                                      <p:cBhvr>
                                        <p:cTn id="6" dur="5000"/>
                                        <p:tgtEl>
                                          <p:spTgt spid="12"/>
                                        </p:tgtEl>
                                        <p:attrNameLst>
                                          <p:attrName>ppt_x</p:attrName>
                                        </p:attrNameLst>
                                      </p:cBhvr>
                                      <p:tavLst>
                                        <p:tav tm="0">
                                          <p:val>
                                            <p:strVal val="ppt_x"/>
                                          </p:val>
                                        </p:tav>
                                        <p:tav tm="100000">
                                          <p:val>
                                            <p:strVal val="ppt_x+ppt_w/2"/>
                                          </p:val>
                                        </p:tav>
                                      </p:tavLst>
                                    </p:anim>
                                    <p:anim calcmode="lin" valueType="num">
                                      <p:cBhvr>
                                        <p:cTn id="7" dur="5000"/>
                                        <p:tgtEl>
                                          <p:spTgt spid="12"/>
                                        </p:tgtEl>
                                        <p:attrNameLst>
                                          <p:attrName>ppt_y</p:attrName>
                                        </p:attrNameLst>
                                      </p:cBhvr>
                                      <p:tavLst>
                                        <p:tav tm="0">
                                          <p:val>
                                            <p:strVal val="ppt_y"/>
                                          </p:val>
                                        </p:tav>
                                        <p:tav tm="100000">
                                          <p:val>
                                            <p:strVal val="ppt_y"/>
                                          </p:val>
                                        </p:tav>
                                      </p:tavLst>
                                    </p:anim>
                                    <p:anim calcmode="lin" valueType="num">
                                      <p:cBhvr>
                                        <p:cTn id="8" dur="5000"/>
                                        <p:tgtEl>
                                          <p:spTgt spid="12"/>
                                        </p:tgtEl>
                                        <p:attrNameLst>
                                          <p:attrName>ppt_w</p:attrName>
                                        </p:attrNameLst>
                                      </p:cBhvr>
                                      <p:tavLst>
                                        <p:tav tm="0">
                                          <p:val>
                                            <p:strVal val="ppt_w"/>
                                          </p:val>
                                        </p:tav>
                                        <p:tav tm="100000">
                                          <p:val>
                                            <p:fltVal val="0"/>
                                          </p:val>
                                        </p:tav>
                                      </p:tavLst>
                                    </p:anim>
                                    <p:anim calcmode="lin" valueType="num">
                                      <p:cBhvr>
                                        <p:cTn id="9" dur="5000"/>
                                        <p:tgtEl>
                                          <p:spTgt spid="12"/>
                                        </p:tgtEl>
                                        <p:attrNameLst>
                                          <p:attrName>ppt_h</p:attrName>
                                        </p:attrNameLst>
                                      </p:cBhvr>
                                      <p:tavLst>
                                        <p:tav tm="0">
                                          <p:val>
                                            <p:strVal val="ppt_h"/>
                                          </p:val>
                                        </p:tav>
                                        <p:tav tm="100000">
                                          <p:val>
                                            <p:strVal val="ppt_h"/>
                                          </p:val>
                                        </p:tav>
                                      </p:tavLst>
                                    </p:anim>
                                    <p:set>
                                      <p:cBhvr>
                                        <p:cTn id="10" dur="1" fill="hold">
                                          <p:stCondLst>
                                            <p:cond delay="4999"/>
                                          </p:stCondLst>
                                        </p:cTn>
                                        <p:tgtEl>
                                          <p:spTgt spid="12"/>
                                        </p:tgtEl>
                                        <p:attrNameLst>
                                          <p:attrName>style.visibility</p:attrName>
                                        </p:attrNameLst>
                                      </p:cBhvr>
                                      <p:to>
                                        <p:strVal val="hidden"/>
                                      </p:to>
                                    </p:set>
                                  </p:childTnLst>
                                </p:cTn>
                              </p:par>
                              <p:par>
                                <p:cTn id="11" presetID="17" presetClass="entr" presetSubtype="8" repeatCount="3000" fill="remove"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0" fill="hold"/>
                                        <p:tgtEl>
                                          <p:spTgt spid="11"/>
                                        </p:tgtEl>
                                        <p:attrNameLst>
                                          <p:attrName>ppt_x</p:attrName>
                                        </p:attrNameLst>
                                      </p:cBhvr>
                                      <p:tavLst>
                                        <p:tav tm="0">
                                          <p:val>
                                            <p:strVal val="#ppt_x-#ppt_w/2"/>
                                          </p:val>
                                        </p:tav>
                                        <p:tav tm="100000">
                                          <p:val>
                                            <p:strVal val="#ppt_x"/>
                                          </p:val>
                                        </p:tav>
                                      </p:tavLst>
                                    </p:anim>
                                    <p:anim calcmode="lin" valueType="num">
                                      <p:cBhvr>
                                        <p:cTn id="14" dur="5000" fill="hold"/>
                                        <p:tgtEl>
                                          <p:spTgt spid="11"/>
                                        </p:tgtEl>
                                        <p:attrNameLst>
                                          <p:attrName>ppt_y</p:attrName>
                                        </p:attrNameLst>
                                      </p:cBhvr>
                                      <p:tavLst>
                                        <p:tav tm="0">
                                          <p:val>
                                            <p:strVal val="#ppt_y"/>
                                          </p:val>
                                        </p:tav>
                                        <p:tav tm="100000">
                                          <p:val>
                                            <p:strVal val="#ppt_y"/>
                                          </p:val>
                                        </p:tav>
                                      </p:tavLst>
                                    </p:anim>
                                    <p:anim calcmode="lin" valueType="num">
                                      <p:cBhvr>
                                        <p:cTn id="15" dur="5000" fill="hold"/>
                                        <p:tgtEl>
                                          <p:spTgt spid="11"/>
                                        </p:tgtEl>
                                        <p:attrNameLst>
                                          <p:attrName>ppt_w</p:attrName>
                                        </p:attrNameLst>
                                      </p:cBhvr>
                                      <p:tavLst>
                                        <p:tav tm="0">
                                          <p:val>
                                            <p:fltVal val="0"/>
                                          </p:val>
                                        </p:tav>
                                        <p:tav tm="100000">
                                          <p:val>
                                            <p:strVal val="#ppt_w"/>
                                          </p:val>
                                        </p:tav>
                                      </p:tavLst>
                                    </p:anim>
                                    <p:anim calcmode="lin" valueType="num">
                                      <p:cBhvr>
                                        <p:cTn id="16" dur="5000" fill="hold"/>
                                        <p:tgtEl>
                                          <p:spTgt spid="11"/>
                                        </p:tgtEl>
                                        <p:attrNameLst>
                                          <p:attrName>ppt_h</p:attrName>
                                        </p:attrNameLst>
                                      </p:cBhvr>
                                      <p:tavLst>
                                        <p:tav tm="0">
                                          <p:val>
                                            <p:strVal val="#ppt_h"/>
                                          </p:val>
                                        </p:tav>
                                        <p:tav tm="100000">
                                          <p:val>
                                            <p:strVal val="#ppt_h"/>
                                          </p:val>
                                        </p:tav>
                                      </p:tavLst>
                                    </p:anim>
                                  </p:childTnLst>
                                </p:cTn>
                              </p:par>
                              <p:par>
                                <p:cTn id="17" presetID="17" presetClass="exit" presetSubtype="8" repeatCount="3000" fill="remove" grpId="0" nodeType="withEffect">
                                  <p:stCondLst>
                                    <p:cond delay="0"/>
                                  </p:stCondLst>
                                  <p:childTnLst>
                                    <p:anim calcmode="lin" valueType="num">
                                      <p:cBhvr>
                                        <p:cTn id="18" dur="5000"/>
                                        <p:tgtEl>
                                          <p:spTgt spid="14"/>
                                        </p:tgtEl>
                                        <p:attrNameLst>
                                          <p:attrName>ppt_x</p:attrName>
                                        </p:attrNameLst>
                                      </p:cBhvr>
                                      <p:tavLst>
                                        <p:tav tm="0">
                                          <p:val>
                                            <p:strVal val="ppt_x"/>
                                          </p:val>
                                        </p:tav>
                                        <p:tav tm="100000">
                                          <p:val>
                                            <p:strVal val="ppt_x-ppt_w/2"/>
                                          </p:val>
                                        </p:tav>
                                      </p:tavLst>
                                    </p:anim>
                                    <p:anim calcmode="lin" valueType="num">
                                      <p:cBhvr>
                                        <p:cTn id="19" dur="5000"/>
                                        <p:tgtEl>
                                          <p:spTgt spid="14"/>
                                        </p:tgtEl>
                                        <p:attrNameLst>
                                          <p:attrName>ppt_y</p:attrName>
                                        </p:attrNameLst>
                                      </p:cBhvr>
                                      <p:tavLst>
                                        <p:tav tm="0">
                                          <p:val>
                                            <p:strVal val="ppt_y"/>
                                          </p:val>
                                        </p:tav>
                                        <p:tav tm="100000">
                                          <p:val>
                                            <p:strVal val="ppt_y"/>
                                          </p:val>
                                        </p:tav>
                                      </p:tavLst>
                                    </p:anim>
                                    <p:anim calcmode="lin" valueType="num">
                                      <p:cBhvr>
                                        <p:cTn id="20" dur="5000"/>
                                        <p:tgtEl>
                                          <p:spTgt spid="14"/>
                                        </p:tgtEl>
                                        <p:attrNameLst>
                                          <p:attrName>ppt_w</p:attrName>
                                        </p:attrNameLst>
                                      </p:cBhvr>
                                      <p:tavLst>
                                        <p:tav tm="0">
                                          <p:val>
                                            <p:strVal val="ppt_w"/>
                                          </p:val>
                                        </p:tav>
                                        <p:tav tm="100000">
                                          <p:val>
                                            <p:fltVal val="0"/>
                                          </p:val>
                                        </p:tav>
                                      </p:tavLst>
                                    </p:anim>
                                    <p:anim calcmode="lin" valueType="num">
                                      <p:cBhvr>
                                        <p:cTn id="21" dur="5000"/>
                                        <p:tgtEl>
                                          <p:spTgt spid="14"/>
                                        </p:tgtEl>
                                        <p:attrNameLst>
                                          <p:attrName>ppt_h</p:attrName>
                                        </p:attrNameLst>
                                      </p:cBhvr>
                                      <p:tavLst>
                                        <p:tav tm="0">
                                          <p:val>
                                            <p:strVal val="ppt_h"/>
                                          </p:val>
                                        </p:tav>
                                        <p:tav tm="100000">
                                          <p:val>
                                            <p:strVal val="ppt_h"/>
                                          </p:val>
                                        </p:tav>
                                      </p:tavLst>
                                    </p:anim>
                                    <p:set>
                                      <p:cBhvr>
                                        <p:cTn id="22" dur="1" fill="hold">
                                          <p:stCondLst>
                                            <p:cond delay="4999"/>
                                          </p:stCondLst>
                                        </p:cTn>
                                        <p:tgtEl>
                                          <p:spTgt spid="14"/>
                                        </p:tgtEl>
                                        <p:attrNameLst>
                                          <p:attrName>style.visibility</p:attrName>
                                        </p:attrNameLst>
                                      </p:cBhvr>
                                      <p:to>
                                        <p:strVal val="hidden"/>
                                      </p:to>
                                    </p:set>
                                  </p:childTnLst>
                                </p:cTn>
                              </p:par>
                              <p:par>
                                <p:cTn id="23" presetID="17" presetClass="entr" presetSubtype="2" repeatCount="3000" fill="remove"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0" fill="hold"/>
                                        <p:tgtEl>
                                          <p:spTgt spid="13"/>
                                        </p:tgtEl>
                                        <p:attrNameLst>
                                          <p:attrName>ppt_x</p:attrName>
                                        </p:attrNameLst>
                                      </p:cBhvr>
                                      <p:tavLst>
                                        <p:tav tm="0">
                                          <p:val>
                                            <p:strVal val="#ppt_x+#ppt_w/2"/>
                                          </p:val>
                                        </p:tav>
                                        <p:tav tm="100000">
                                          <p:val>
                                            <p:strVal val="#ppt_x"/>
                                          </p:val>
                                        </p:tav>
                                      </p:tavLst>
                                    </p:anim>
                                    <p:anim calcmode="lin" valueType="num">
                                      <p:cBhvr>
                                        <p:cTn id="26" dur="5000" fill="hold"/>
                                        <p:tgtEl>
                                          <p:spTgt spid="13"/>
                                        </p:tgtEl>
                                        <p:attrNameLst>
                                          <p:attrName>ppt_y</p:attrName>
                                        </p:attrNameLst>
                                      </p:cBhvr>
                                      <p:tavLst>
                                        <p:tav tm="0">
                                          <p:val>
                                            <p:strVal val="#ppt_y"/>
                                          </p:val>
                                        </p:tav>
                                        <p:tav tm="100000">
                                          <p:val>
                                            <p:strVal val="#ppt_y"/>
                                          </p:val>
                                        </p:tav>
                                      </p:tavLst>
                                    </p:anim>
                                    <p:anim calcmode="lin" valueType="num">
                                      <p:cBhvr>
                                        <p:cTn id="27" dur="5000" fill="hold"/>
                                        <p:tgtEl>
                                          <p:spTgt spid="13"/>
                                        </p:tgtEl>
                                        <p:attrNameLst>
                                          <p:attrName>ppt_w</p:attrName>
                                        </p:attrNameLst>
                                      </p:cBhvr>
                                      <p:tavLst>
                                        <p:tav tm="0">
                                          <p:val>
                                            <p:fltVal val="0"/>
                                          </p:val>
                                        </p:tav>
                                        <p:tav tm="100000">
                                          <p:val>
                                            <p:strVal val="#ppt_w"/>
                                          </p:val>
                                        </p:tav>
                                      </p:tavLst>
                                    </p:anim>
                                    <p:anim calcmode="lin" valueType="num">
                                      <p:cBhvr>
                                        <p:cTn id="28"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61106-ElAl-4X-EBU.jpg"/>
          <p:cNvPicPr>
            <a:picLocks noChangeAspect="1"/>
          </p:cNvPicPr>
          <p:nvPr/>
        </p:nvPicPr>
        <p:blipFill>
          <a:blip r:embed="rId2"/>
          <a:stretch>
            <a:fillRect/>
          </a:stretch>
        </p:blipFill>
        <p:spPr>
          <a:xfrm>
            <a:off x="0" y="0"/>
            <a:ext cx="9144000" cy="6858000"/>
          </a:xfrm>
          <a:prstGeom prst="rect">
            <a:avLst/>
          </a:prstGeom>
        </p:spPr>
      </p:pic>
      <p:pic>
        <p:nvPicPr>
          <p:cNvPr id="5" name="4 Imagen" descr="261106-ElAl-4X-EBU.jpg"/>
          <p:cNvPicPr>
            <a:picLocks noChangeAspect="1"/>
          </p:cNvPicPr>
          <p:nvPr/>
        </p:nvPicPr>
        <p:blipFill>
          <a:blip r:embed="rId2"/>
          <a:stretch>
            <a:fillRect/>
          </a:stretch>
        </p:blipFill>
        <p:spPr>
          <a:xfrm>
            <a:off x="0" y="0"/>
            <a:ext cx="9144000" cy="6858000"/>
          </a:xfrm>
          <a:prstGeom prst="rect">
            <a:avLst/>
          </a:prstGeom>
        </p:spPr>
      </p:pic>
      <p:pic>
        <p:nvPicPr>
          <p:cNvPr id="6" name="5 Imagen" descr="261106-ElAl-4X-EBU.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0" y="-1000156"/>
            <a:ext cx="237566" cy="369332"/>
          </a:xfrm>
          <a:prstGeom prst="rect">
            <a:avLst/>
          </a:prstGeom>
          <a:noFill/>
        </p:spPr>
        <p:txBody>
          <a:bodyPr wrap="none" rtlCol="0">
            <a:spAutoFit/>
          </a:bodyPr>
          <a:lstStyle/>
          <a:p>
            <a:pPr algn="ctr"/>
            <a:r>
              <a:rPr lang="es-ES" dirty="0" smtClean="0"/>
              <a:t> </a:t>
            </a:r>
            <a:endParaRPr lang="es-ES" dirty="0"/>
          </a:p>
        </p:txBody>
      </p:sp>
      <p:sp>
        <p:nvSpPr>
          <p:cNvPr id="8" name="7 CuadroTexto"/>
          <p:cNvSpPr txBox="1"/>
          <p:nvPr/>
        </p:nvSpPr>
        <p:spPr>
          <a:xfrm>
            <a:off x="0" y="357166"/>
            <a:ext cx="3378874" cy="1200329"/>
          </a:xfrm>
          <a:prstGeom prst="rect">
            <a:avLst/>
          </a:prstGeom>
          <a:noFill/>
        </p:spPr>
        <p:txBody>
          <a:bodyPr wrap="none" rtlCol="0">
            <a:spAutoFit/>
          </a:bodyPr>
          <a:lstStyle/>
          <a:p>
            <a:pPr algn="ctr"/>
            <a:r>
              <a:rPr lang="es-ES" dirty="0" smtClean="0">
                <a:effectLst>
                  <a:outerShdw blurRad="38100" dist="38100" dir="2700000" algn="tl">
                    <a:srgbClr val="000000">
                      <a:alpha val="43137"/>
                    </a:srgbClr>
                  </a:outerShdw>
                </a:effectLst>
                <a:latin typeface="Arial Black" pitchFamily="34" charset="0"/>
              </a:rPr>
              <a:t>Aeropuerto Internacional</a:t>
            </a:r>
          </a:p>
          <a:p>
            <a:pPr algn="ctr"/>
            <a:r>
              <a:rPr lang="es-ES" dirty="0" smtClean="0">
                <a:effectLst>
                  <a:outerShdw blurRad="38100" dist="38100" dir="2700000" algn="tl">
                    <a:srgbClr val="000000">
                      <a:alpha val="43137"/>
                    </a:srgbClr>
                  </a:outerShdw>
                </a:effectLst>
                <a:latin typeface="Arial Black" pitchFamily="34" charset="0"/>
              </a:rPr>
              <a:t> Ben </a:t>
            </a:r>
            <a:r>
              <a:rPr lang="es-ES" dirty="0" err="1" smtClean="0">
                <a:effectLst>
                  <a:outerShdw blurRad="38100" dist="38100" dir="2700000" algn="tl">
                    <a:srgbClr val="000000">
                      <a:alpha val="43137"/>
                    </a:srgbClr>
                  </a:outerShdw>
                </a:effectLst>
                <a:latin typeface="Arial Black" pitchFamily="34" charset="0"/>
              </a:rPr>
              <a:t>Gurión</a:t>
            </a:r>
            <a:endParaRPr lang="es-ES" dirty="0" smtClean="0">
              <a:effectLst>
                <a:outerShdw blurRad="38100" dist="38100" dir="2700000" algn="tl">
                  <a:srgbClr val="000000">
                    <a:alpha val="43137"/>
                  </a:srgbClr>
                </a:outerShdw>
              </a:effectLst>
              <a:latin typeface="Arial Black" pitchFamily="34" charset="0"/>
            </a:endParaRPr>
          </a:p>
          <a:p>
            <a:pPr algn="ctr"/>
            <a:r>
              <a:rPr lang="es-ES" dirty="0" smtClean="0">
                <a:effectLst>
                  <a:outerShdw blurRad="38100" dist="38100" dir="2700000" algn="tl">
                    <a:srgbClr val="000000">
                      <a:alpha val="43137"/>
                    </a:srgbClr>
                  </a:outerShdw>
                </a:effectLst>
                <a:latin typeface="Arial Black" pitchFamily="34" charset="0"/>
              </a:rPr>
              <a:t>Tel Aviv </a:t>
            </a:r>
          </a:p>
          <a:p>
            <a:endParaRPr lang="es-ES"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par>
                          <p:cTn id="22" fill="hold">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eropuerto-internacional-de-tel-aviv-llegadas-vuelos.jpg"/>
          <p:cNvPicPr>
            <a:picLocks noChangeAspect="1"/>
          </p:cNvPicPr>
          <p:nvPr/>
        </p:nvPicPr>
        <p:blipFill>
          <a:blip r:embed="rId2"/>
          <a:stretch>
            <a:fillRect/>
          </a:stretch>
        </p:blipFill>
        <p:spPr>
          <a:xfrm>
            <a:off x="0" y="0"/>
            <a:ext cx="9144000" cy="6858000"/>
          </a:xfrm>
          <a:prstGeom prst="rect">
            <a:avLst/>
          </a:prstGeom>
        </p:spPr>
      </p:pic>
      <p:pic>
        <p:nvPicPr>
          <p:cNvPr id="5" name="4 Imagen" descr="aeropuerto-internacional-de-tel-aviv-llegadas-vuelos.jpg"/>
          <p:cNvPicPr>
            <a:picLocks noChangeAspect="1"/>
          </p:cNvPicPr>
          <p:nvPr/>
        </p:nvPicPr>
        <p:blipFill>
          <a:blip r:embed="rId2"/>
          <a:stretch>
            <a:fillRect/>
          </a:stretch>
        </p:blipFill>
        <p:spPr>
          <a:xfrm>
            <a:off x="0" y="0"/>
            <a:ext cx="9144000" cy="6858000"/>
          </a:xfrm>
          <a:prstGeom prst="rect">
            <a:avLst/>
          </a:prstGeom>
        </p:spPr>
      </p:pic>
      <p:pic>
        <p:nvPicPr>
          <p:cNvPr id="6" name="5 Imagen" descr="aeropuerto-internacional-de-tel-aviv-llegadas-vuelo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17" presetClass="exit" presetSubtype="2" fill="hold" nodeType="withEffect">
                                  <p:stCondLst>
                                    <p:cond delay="0"/>
                                  </p:stCondLst>
                                  <p:childTnLst>
                                    <p:anim calcmode="lin" valueType="num">
                                      <p:cBhvr>
                                        <p:cTn id="13" dur="3000"/>
                                        <p:tgtEl>
                                          <p:spTgt spid="5"/>
                                        </p:tgtEl>
                                        <p:attrNameLst>
                                          <p:attrName>ppt_x</p:attrName>
                                        </p:attrNameLst>
                                      </p:cBhvr>
                                      <p:tavLst>
                                        <p:tav tm="0">
                                          <p:val>
                                            <p:strVal val="ppt_x"/>
                                          </p:val>
                                        </p:tav>
                                        <p:tav tm="100000">
                                          <p:val>
                                            <p:strVal val="ppt_x+ppt_w/2"/>
                                          </p:val>
                                        </p:tav>
                                      </p:tavLst>
                                    </p:anim>
                                    <p:anim calcmode="lin" valueType="num">
                                      <p:cBhvr>
                                        <p:cTn id="14" dur="3000"/>
                                        <p:tgtEl>
                                          <p:spTgt spid="5"/>
                                        </p:tgtEl>
                                        <p:attrNameLst>
                                          <p:attrName>ppt_y</p:attrName>
                                        </p:attrNameLst>
                                      </p:cBhvr>
                                      <p:tavLst>
                                        <p:tav tm="0">
                                          <p:val>
                                            <p:strVal val="ppt_y"/>
                                          </p:val>
                                        </p:tav>
                                        <p:tav tm="100000">
                                          <p:val>
                                            <p:strVal val="ppt_y"/>
                                          </p:val>
                                        </p:tav>
                                      </p:tavLst>
                                    </p:anim>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4" presetClass="exit" presetSubtype="16" fill="hold" nodeType="withEffect">
                                  <p:stCondLst>
                                    <p:cond delay="0"/>
                                  </p:stCondLst>
                                  <p:childTnLst>
                                    <p:animEffect transition="out" filter="box(in)">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7" presetClass="exit" presetSubtype="8" fill="hold" nodeType="withEffect">
                                  <p:stCondLst>
                                    <p:cond delay="0"/>
                                  </p:stCondLst>
                                  <p:childTnLst>
                                    <p:anim calcmode="lin" valueType="num">
                                      <p:cBhvr>
                                        <p:cTn id="22" dur="3000"/>
                                        <p:tgtEl>
                                          <p:spTgt spid="6"/>
                                        </p:tgtEl>
                                        <p:attrNameLst>
                                          <p:attrName>ppt_x</p:attrName>
                                        </p:attrNameLst>
                                      </p:cBhvr>
                                      <p:tavLst>
                                        <p:tav tm="0">
                                          <p:val>
                                            <p:strVal val="ppt_x"/>
                                          </p:val>
                                        </p:tav>
                                        <p:tav tm="100000">
                                          <p:val>
                                            <p:strVal val="ppt_x-ppt_w/2"/>
                                          </p:val>
                                        </p:tav>
                                      </p:tavLst>
                                    </p:anim>
                                    <p:anim calcmode="lin" valueType="num">
                                      <p:cBhvr>
                                        <p:cTn id="23" dur="3000"/>
                                        <p:tgtEl>
                                          <p:spTgt spid="6"/>
                                        </p:tgtEl>
                                        <p:attrNameLst>
                                          <p:attrName>ppt_y</p:attrName>
                                        </p:attrNameLst>
                                      </p:cBhvr>
                                      <p:tavLst>
                                        <p:tav tm="0">
                                          <p:val>
                                            <p:strVal val="ppt_y"/>
                                          </p:val>
                                        </p:tav>
                                        <p:tav tm="100000">
                                          <p:val>
                                            <p:strVal val="ppt_y"/>
                                          </p:val>
                                        </p:tav>
                                      </p:tavLst>
                                    </p:anim>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strVal val="ppt_h"/>
                                          </p:val>
                                        </p:tav>
                                      </p:tavLst>
                                    </p:anim>
                                    <p:set>
                                      <p:cBhvr>
                                        <p:cTn id="26" dur="1" fill="hold">
                                          <p:stCondLst>
                                            <p:cond delay="2999"/>
                                          </p:stCondLst>
                                        </p:cTn>
                                        <p:tgtEl>
                                          <p:spTgt spid="6"/>
                                        </p:tgtEl>
                                        <p:attrNameLst>
                                          <p:attrName>style.visibility</p:attrName>
                                        </p:attrNameLst>
                                      </p:cBhvr>
                                      <p:to>
                                        <p:strVal val="hidden"/>
                                      </p:to>
                                    </p:set>
                                  </p:childTnLst>
                                </p:cTn>
                              </p:par>
                              <p:par>
                                <p:cTn id="27" presetID="4" presetClass="exit" presetSubtype="16" fill="hold" nodeType="withEffect">
                                  <p:stCondLst>
                                    <p:cond delay="0"/>
                                  </p:stCondLst>
                                  <p:childTnLst>
                                    <p:animEffect transition="out" filter="box(in)">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0782.JPG"/>
          <p:cNvPicPr>
            <a:picLocks noGrp="1" noChangeAspect="1"/>
          </p:cNvPicPr>
          <p:nvPr>
            <p:ph idx="1"/>
          </p:nvPr>
        </p:nvPicPr>
        <p:blipFill>
          <a:blip r:embed="rId2"/>
          <a:stretch>
            <a:fillRect/>
          </a:stretch>
        </p:blipFill>
        <p:spPr>
          <a:xfrm>
            <a:off x="0" y="0"/>
            <a:ext cx="9144000" cy="6858000"/>
          </a:xfrm>
        </p:spPr>
      </p:pic>
      <p:pic>
        <p:nvPicPr>
          <p:cNvPr id="5" name="3 Marcador de contenido" descr="IMG_0782.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IMG_078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17" presetClass="exit" presetSubtype="8" fill="hold" nodeType="withEffect">
                                  <p:stCondLst>
                                    <p:cond delay="0"/>
                                  </p:stCondLst>
                                  <p:childTnLst>
                                    <p:anim calcmode="lin" valueType="num">
                                      <p:cBhvr>
                                        <p:cTn id="13" dur="3000"/>
                                        <p:tgtEl>
                                          <p:spTgt spid="5"/>
                                        </p:tgtEl>
                                        <p:attrNameLst>
                                          <p:attrName>ppt_x</p:attrName>
                                        </p:attrNameLst>
                                      </p:cBhvr>
                                      <p:tavLst>
                                        <p:tav tm="0">
                                          <p:val>
                                            <p:strVal val="ppt_x"/>
                                          </p:val>
                                        </p:tav>
                                        <p:tav tm="100000">
                                          <p:val>
                                            <p:strVal val="ppt_x-ppt_w/2"/>
                                          </p:val>
                                        </p:tav>
                                      </p:tavLst>
                                    </p:anim>
                                    <p:anim calcmode="lin" valueType="num">
                                      <p:cBhvr>
                                        <p:cTn id="14" dur="3000"/>
                                        <p:tgtEl>
                                          <p:spTgt spid="5"/>
                                        </p:tgtEl>
                                        <p:attrNameLst>
                                          <p:attrName>ppt_y</p:attrName>
                                        </p:attrNameLst>
                                      </p:cBhvr>
                                      <p:tavLst>
                                        <p:tav tm="0">
                                          <p:val>
                                            <p:strVal val="ppt_y"/>
                                          </p:val>
                                        </p:tav>
                                        <p:tav tm="100000">
                                          <p:val>
                                            <p:strVal val="ppt_y"/>
                                          </p:val>
                                        </p:tav>
                                      </p:tavLst>
                                    </p:anim>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4" presetClass="exit" presetSubtype="16" fill="hold" nodeType="withEffect">
                                  <p:stCondLst>
                                    <p:cond delay="0"/>
                                  </p:stCondLst>
                                  <p:childTnLst>
                                    <p:animEffect transition="out" filter="box(in)">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3000"/>
                                        <p:tgtEl>
                                          <p:spTgt spid="6"/>
                                        </p:tgtEl>
                                        <p:attrNameLst>
                                          <p:attrName>ppt_x</p:attrName>
                                        </p:attrNameLst>
                                      </p:cBhvr>
                                      <p:tavLst>
                                        <p:tav tm="0">
                                          <p:val>
                                            <p:strVal val="ppt_x"/>
                                          </p:val>
                                        </p:tav>
                                        <p:tav tm="100000">
                                          <p:val>
                                            <p:strVal val="ppt_x+ppt_w/2"/>
                                          </p:val>
                                        </p:tav>
                                      </p:tavLst>
                                    </p:anim>
                                    <p:anim calcmode="lin" valueType="num">
                                      <p:cBhvr>
                                        <p:cTn id="23" dur="3000"/>
                                        <p:tgtEl>
                                          <p:spTgt spid="6"/>
                                        </p:tgtEl>
                                        <p:attrNameLst>
                                          <p:attrName>ppt_y</p:attrName>
                                        </p:attrNameLst>
                                      </p:cBhvr>
                                      <p:tavLst>
                                        <p:tav tm="0">
                                          <p:val>
                                            <p:strVal val="ppt_y"/>
                                          </p:val>
                                        </p:tav>
                                        <p:tav tm="100000">
                                          <p:val>
                                            <p:strVal val="ppt_y"/>
                                          </p:val>
                                        </p:tav>
                                      </p:tavLst>
                                    </p:anim>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strVal val="ppt_h"/>
                                          </p:val>
                                        </p:tav>
                                      </p:tavLst>
                                    </p:anim>
                                    <p:set>
                                      <p:cBhvr>
                                        <p:cTn id="26" dur="1" fill="hold">
                                          <p:stCondLst>
                                            <p:cond delay="2999"/>
                                          </p:stCondLst>
                                        </p:cTn>
                                        <p:tgtEl>
                                          <p:spTgt spid="6"/>
                                        </p:tgtEl>
                                        <p:attrNameLst>
                                          <p:attrName>style.visibility</p:attrName>
                                        </p:attrNameLst>
                                      </p:cBhvr>
                                      <p:to>
                                        <p:strVal val="hidden"/>
                                      </p:to>
                                    </p:set>
                                  </p:childTnLst>
                                </p:cTn>
                              </p:par>
                              <p:par>
                                <p:cTn id="27" presetID="4" presetClass="exit" presetSubtype="16" fill="hold" nodeType="withEffect">
                                  <p:stCondLst>
                                    <p:cond delay="0"/>
                                  </p:stCondLst>
                                  <p:childTnLst>
                                    <p:animEffect transition="out" filter="box(in)">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militants-démocratiques-Israel-iran.jpg"/>
          <p:cNvPicPr>
            <a:picLocks noChangeAspect="1"/>
          </p:cNvPicPr>
          <p:nvPr/>
        </p:nvPicPr>
        <p:blipFill>
          <a:blip r:embed="rId2"/>
          <a:stretch>
            <a:fillRect/>
          </a:stretch>
        </p:blipFill>
        <p:spPr>
          <a:xfrm>
            <a:off x="0" y="0"/>
            <a:ext cx="9144000" cy="6858000"/>
          </a:xfrm>
          <a:prstGeom prst="rect">
            <a:avLst/>
          </a:prstGeom>
        </p:spPr>
      </p:pic>
      <p:pic>
        <p:nvPicPr>
          <p:cNvPr id="4" name="3 Imagen" descr="militants-démocratiques-Israel-iran.jpg"/>
          <p:cNvPicPr>
            <a:picLocks noChangeAspect="1"/>
          </p:cNvPicPr>
          <p:nvPr/>
        </p:nvPicPr>
        <p:blipFill>
          <a:blip r:embed="rId2"/>
          <a:stretch>
            <a:fillRect/>
          </a:stretch>
        </p:blipFill>
        <p:spPr>
          <a:xfrm>
            <a:off x="0" y="0"/>
            <a:ext cx="9144000" cy="6858000"/>
          </a:xfrm>
          <a:prstGeom prst="rect">
            <a:avLst/>
          </a:prstGeom>
        </p:spPr>
      </p:pic>
      <p:pic>
        <p:nvPicPr>
          <p:cNvPr id="5" name="4 Imagen" descr="militants-démocratiques-Israel-ira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vertical)">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na.jpg"/>
          <p:cNvPicPr>
            <a:picLocks noChangeAspect="1"/>
          </p:cNvPicPr>
          <p:nvPr/>
        </p:nvPicPr>
        <p:blipFill>
          <a:blip r:embed="rId2"/>
          <a:stretch>
            <a:fillRect/>
          </a:stretch>
        </p:blipFill>
        <p:spPr>
          <a:xfrm>
            <a:off x="0" y="0"/>
            <a:ext cx="9144000" cy="6858000"/>
          </a:xfrm>
          <a:prstGeom prst="rect">
            <a:avLst/>
          </a:prstGeom>
        </p:spPr>
      </p:pic>
      <p:pic>
        <p:nvPicPr>
          <p:cNvPr id="6" name="5 Imagen" descr="stena.jpg"/>
          <p:cNvPicPr>
            <a:picLocks noChangeAspect="1"/>
          </p:cNvPicPr>
          <p:nvPr/>
        </p:nvPicPr>
        <p:blipFill>
          <a:blip r:embed="rId2"/>
          <a:stretch>
            <a:fillRect/>
          </a:stretch>
        </p:blipFill>
        <p:spPr>
          <a:xfrm>
            <a:off x="0" y="0"/>
            <a:ext cx="9144000" cy="6858000"/>
          </a:xfrm>
          <a:prstGeom prst="rect">
            <a:avLst/>
          </a:prstGeom>
        </p:spPr>
      </p:pic>
      <p:pic>
        <p:nvPicPr>
          <p:cNvPr id="7" name="6 Imagen" descr="stena.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2500298" y="785794"/>
            <a:ext cx="4033605" cy="461665"/>
          </a:xfrm>
          <a:prstGeom prst="rect">
            <a:avLst/>
          </a:prstGeom>
          <a:noFill/>
        </p:spPr>
        <p:txBody>
          <a:bodyPr wrap="none" rtlCol="0">
            <a:spAutoFit/>
          </a:bodyPr>
          <a:lstStyle/>
          <a:p>
            <a:r>
              <a:rPr lang="es-ES" sz="2400" b="1" dirty="0" smtClean="0">
                <a:effectLst>
                  <a:outerShdw blurRad="38100" dist="38100" dir="2700000" algn="tl">
                    <a:srgbClr val="000000">
                      <a:alpha val="43137"/>
                    </a:srgbClr>
                  </a:outerShdw>
                </a:effectLst>
                <a:latin typeface="Arial Black" pitchFamily="34" charset="0"/>
              </a:rPr>
              <a:t>Muro De Los Lamentos</a:t>
            </a:r>
          </a:p>
        </p:txBody>
      </p:sp>
      <p:sp>
        <p:nvSpPr>
          <p:cNvPr id="9" name="8 CuadroTexto"/>
          <p:cNvSpPr txBox="1"/>
          <p:nvPr/>
        </p:nvSpPr>
        <p:spPr>
          <a:xfrm>
            <a:off x="3000364" y="214290"/>
            <a:ext cx="2829814" cy="646331"/>
          </a:xfrm>
          <a:prstGeom prst="rect">
            <a:avLst/>
          </a:prstGeom>
          <a:noFill/>
        </p:spPr>
        <p:txBody>
          <a:bodyPr wrap="none" rtlCol="0">
            <a:spAutoFit/>
          </a:bodyPr>
          <a:lstStyle/>
          <a:p>
            <a:r>
              <a:rPr lang="es-ES" sz="3600" b="1" dirty="0" err="1" smtClean="0">
                <a:effectLst>
                  <a:outerShdw blurRad="38100" dist="38100" dir="2700000" algn="tl">
                    <a:srgbClr val="000000">
                      <a:alpha val="43137"/>
                    </a:srgbClr>
                  </a:outerShdw>
                </a:effectLst>
                <a:latin typeface="Arial Black" pitchFamily="34" charset="0"/>
              </a:rPr>
              <a:t>Jerusalém</a:t>
            </a:r>
            <a:endParaRPr lang="es-ES" sz="3600" b="1"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2000"/>
                                        <p:tgtEl>
                                          <p:spTgt spid="7"/>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23" presetClass="entr" presetSubtype="16"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2000" fill="hold"/>
                                        <p:tgtEl>
                                          <p:spTgt spid="8"/>
                                        </p:tgtEl>
                                        <p:attrNameLst>
                                          <p:attrName>ppt_w</p:attrName>
                                        </p:attrNameLst>
                                      </p:cBhvr>
                                      <p:tavLst>
                                        <p:tav tm="0">
                                          <p:val>
                                            <p:fltVal val="0"/>
                                          </p:val>
                                        </p:tav>
                                        <p:tav tm="100000">
                                          <p:val>
                                            <p:strVal val="#ppt_w"/>
                                          </p:val>
                                        </p:tav>
                                      </p:tavLst>
                                    </p:anim>
                                    <p:anim calcmode="lin" valueType="num">
                                      <p:cBhvr>
                                        <p:cTn id="27"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israel_jerusalem1.jpg"/>
          <p:cNvPicPr>
            <a:picLocks noChangeAspect="1"/>
          </p:cNvPicPr>
          <p:nvPr/>
        </p:nvPicPr>
        <p:blipFill>
          <a:blip r:embed="rId2"/>
          <a:stretch>
            <a:fillRect/>
          </a:stretch>
        </p:blipFill>
        <p:spPr>
          <a:xfrm>
            <a:off x="0" y="0"/>
            <a:ext cx="9144000" cy="6858000"/>
          </a:xfrm>
          <a:prstGeom prst="rect">
            <a:avLst/>
          </a:prstGeom>
        </p:spPr>
      </p:pic>
      <p:pic>
        <p:nvPicPr>
          <p:cNvPr id="8" name="7 Imagen" descr="israel_jerusalem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out)">
                                      <p:cBhvr>
                                        <p:cTn id="7" dur="3000"/>
                                        <p:tgtEl>
                                          <p:spTgt spid="8"/>
                                        </p:tgtEl>
                                      </p:cBhvr>
                                    </p:animEffect>
                                  </p:childTnLst>
                                </p:cTn>
                              </p:par>
                              <p:par>
                                <p:cTn id="8" presetID="21"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8)">
                                      <p:cBhvr>
                                        <p:cTn id="10" dur="3000"/>
                                        <p:tgtEl>
                                          <p:spTgt spid="7"/>
                                        </p:tgtEl>
                                      </p:cBhvr>
                                    </p:animEffect>
                                  </p:childTnLst>
                                </p:cTn>
                              </p:par>
                              <p:par>
                                <p:cTn id="11" presetID="23" presetClass="entr" presetSubtype="28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4/3*#ppt_w"/>
                                          </p:val>
                                        </p:tav>
                                        <p:tav tm="100000">
                                          <p:val>
                                            <p:strVal val="#ppt_w"/>
                                          </p:val>
                                        </p:tav>
                                      </p:tavLst>
                                    </p:anim>
                                    <p:anim calcmode="lin" valueType="num">
                                      <p:cBhvr>
                                        <p:cTn id="14" dur="3000" fill="hold"/>
                                        <p:tgtEl>
                                          <p:spTgt spid="7"/>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strVal val="4/3*#ppt_w"/>
                                          </p:val>
                                        </p:tav>
                                        <p:tav tm="100000">
                                          <p:val>
                                            <p:strVal val="#ppt_w"/>
                                          </p:val>
                                        </p:tav>
                                      </p:tavLst>
                                    </p:anim>
                                    <p:anim calcmode="lin" valueType="num">
                                      <p:cBhvr>
                                        <p:cTn id="18" dur="30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estern-wall-old-city-of-jerusalem_1280x800_74076.jpg"/>
          <p:cNvPicPr>
            <a:picLocks noChangeAspect="1"/>
          </p:cNvPicPr>
          <p:nvPr/>
        </p:nvPicPr>
        <p:blipFill>
          <a:blip r:embed="rId2"/>
          <a:stretch>
            <a:fillRect/>
          </a:stretch>
        </p:blipFill>
        <p:spPr>
          <a:xfrm>
            <a:off x="0" y="0"/>
            <a:ext cx="9144000" cy="6858000"/>
          </a:xfrm>
          <a:prstGeom prst="rect">
            <a:avLst/>
          </a:prstGeom>
        </p:spPr>
      </p:pic>
      <p:pic>
        <p:nvPicPr>
          <p:cNvPr id="5" name="4 Imagen" descr="western-wall-old-city-of-jerusalem_1280x800_74076.jpg"/>
          <p:cNvPicPr>
            <a:picLocks noChangeAspect="1"/>
          </p:cNvPicPr>
          <p:nvPr/>
        </p:nvPicPr>
        <p:blipFill>
          <a:blip r:embed="rId2"/>
          <a:stretch>
            <a:fillRect/>
          </a:stretch>
        </p:blipFill>
        <p:spPr>
          <a:xfrm>
            <a:off x="0" y="79436"/>
            <a:ext cx="9144000" cy="6778564"/>
          </a:xfrm>
          <a:prstGeom prst="rect">
            <a:avLst/>
          </a:prstGeom>
        </p:spPr>
      </p:pic>
      <p:pic>
        <p:nvPicPr>
          <p:cNvPr id="6" name="5 Imagen" descr="western-wall-old-city-of-jerusalem_1280x800_7407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6"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2633.JPG"/>
          <p:cNvPicPr>
            <a:picLocks noChangeAspect="1"/>
          </p:cNvPicPr>
          <p:nvPr/>
        </p:nvPicPr>
        <p:blipFill>
          <a:blip r:embed="rId2"/>
          <a:stretch>
            <a:fillRect/>
          </a:stretch>
        </p:blipFill>
        <p:spPr>
          <a:xfrm>
            <a:off x="0" y="0"/>
            <a:ext cx="9144000" cy="6858000"/>
          </a:xfrm>
          <a:prstGeom prst="rect">
            <a:avLst/>
          </a:prstGeom>
        </p:spPr>
      </p:pic>
      <p:pic>
        <p:nvPicPr>
          <p:cNvPr id="5" name="4 Imagen" descr="IMG_2633.JPG"/>
          <p:cNvPicPr>
            <a:picLocks noChangeAspect="1"/>
          </p:cNvPicPr>
          <p:nvPr/>
        </p:nvPicPr>
        <p:blipFill>
          <a:blip r:embed="rId2"/>
          <a:stretch>
            <a:fillRect/>
          </a:stretch>
        </p:blipFill>
        <p:spPr>
          <a:xfrm>
            <a:off x="0" y="0"/>
            <a:ext cx="9144000" cy="6858000"/>
          </a:xfrm>
          <a:prstGeom prst="rect">
            <a:avLst/>
          </a:prstGeom>
        </p:spPr>
      </p:pic>
      <p:pic>
        <p:nvPicPr>
          <p:cNvPr id="6" name="5 Imagen" descr="IMG_263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6" presetClass="exit" presetSubtype="37" fill="hold" nodeType="withEffect">
                                  <p:stCondLst>
                                    <p:cond delay="0"/>
                                  </p:stCondLst>
                                  <p:childTnLst>
                                    <p:animEffect transition="out" filter="barn(out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xit" presetSubtype="32" fill="hold" nodeType="withEffect">
                                  <p:stCondLst>
                                    <p:cond delay="0"/>
                                  </p:stCondLst>
                                  <p:childTnLst>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21" fill="hold" nodeType="withEffect">
                                  <p:stCondLst>
                                    <p:cond delay="0"/>
                                  </p:stCondLst>
                                  <p:childTnLst>
                                    <p:animEffect transition="out" filter="barn(inVertic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ts.jpg"/>
          <p:cNvPicPr>
            <a:picLocks noGrp="1" noChangeAspect="1"/>
          </p:cNvPicPr>
          <p:nvPr>
            <p:ph idx="1"/>
          </p:nvPr>
        </p:nvPicPr>
        <p:blipFill>
          <a:blip r:embed="rId2"/>
          <a:srcRect b="3125"/>
          <a:stretch>
            <a:fillRect/>
          </a:stretch>
        </p:blipFill>
        <p:spPr>
          <a:xfrm>
            <a:off x="1142976" y="214290"/>
            <a:ext cx="6858000" cy="6643710"/>
          </a:xfrm>
        </p:spPr>
      </p:pic>
      <p:sp>
        <p:nvSpPr>
          <p:cNvPr id="5" name="4 CuadroTexto"/>
          <p:cNvSpPr txBox="1"/>
          <p:nvPr/>
        </p:nvSpPr>
        <p:spPr>
          <a:xfrm>
            <a:off x="2071670" y="3429000"/>
            <a:ext cx="1672253"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latin typeface="Arial Black" pitchFamily="34" charset="0"/>
              </a:rPr>
              <a:t>Dalai  Lama</a:t>
            </a:r>
            <a:endParaRPr lang="es-ES" b="1" dirty="0">
              <a:effectLst>
                <a:outerShdw blurRad="38100" dist="38100" dir="2700000" algn="tl">
                  <a:srgbClr val="000000">
                    <a:alpha val="43137"/>
                  </a:srgbClr>
                </a:outerShdw>
              </a:effectLst>
              <a:latin typeface="Arial Black" pitchFamily="34" charset="0"/>
            </a:endParaRPr>
          </a:p>
        </p:txBody>
      </p:sp>
      <p:sp>
        <p:nvSpPr>
          <p:cNvPr id="6" name="5 CuadroTexto"/>
          <p:cNvSpPr txBox="1"/>
          <p:nvPr/>
        </p:nvSpPr>
        <p:spPr>
          <a:xfrm>
            <a:off x="4500562" y="3429000"/>
            <a:ext cx="344459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latin typeface="Arial Black" pitchFamily="34" charset="0"/>
              </a:rPr>
              <a:t>Santo Padre Juan Paulo II</a:t>
            </a:r>
            <a:endParaRPr lang="es-ES" b="1" dirty="0">
              <a:effectLst>
                <a:outerShdw blurRad="38100" dist="38100" dir="2700000" algn="tl">
                  <a:srgbClr val="000000">
                    <a:alpha val="43137"/>
                  </a:srgbClr>
                </a:outerShdw>
              </a:effectLst>
              <a:latin typeface="Arial Black" pitchFamily="34" charset="0"/>
            </a:endParaRPr>
          </a:p>
        </p:txBody>
      </p:sp>
      <p:sp>
        <p:nvSpPr>
          <p:cNvPr id="7" name="6 CuadroTexto"/>
          <p:cNvSpPr txBox="1"/>
          <p:nvPr/>
        </p:nvSpPr>
        <p:spPr>
          <a:xfrm>
            <a:off x="-500098" y="1428736"/>
            <a:ext cx="184731" cy="369332"/>
          </a:xfrm>
          <a:prstGeom prst="rect">
            <a:avLst/>
          </a:prstGeom>
          <a:noFill/>
        </p:spPr>
        <p:txBody>
          <a:bodyPr wrap="none" rtlCol="0">
            <a:spAutoFit/>
          </a:bodyPr>
          <a:lstStyle/>
          <a:p>
            <a:endParaRPr lang="es-ES" dirty="0"/>
          </a:p>
        </p:txBody>
      </p:sp>
      <p:sp>
        <p:nvSpPr>
          <p:cNvPr id="8" name="7 CuadroTexto"/>
          <p:cNvSpPr txBox="1"/>
          <p:nvPr/>
        </p:nvSpPr>
        <p:spPr>
          <a:xfrm>
            <a:off x="714348" y="214290"/>
            <a:ext cx="7996933" cy="40011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Personalidades Que Visitaron El Muro De Los Lamentos</a:t>
            </a:r>
            <a:endParaRPr lang="es-ES" sz="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ppt_w/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strVal val="#ppt_h"/>
                                          </p:val>
                                        </p:tav>
                                        <p:tav tm="100000">
                                          <p:val>
                                            <p:strVal val="#ppt_h"/>
                                          </p:val>
                                        </p:tav>
                                      </p:tavLst>
                                    </p:anim>
                                  </p:childTnLst>
                                </p:cTn>
                              </p:par>
                            </p:childTnLst>
                          </p:cTn>
                        </p:par>
                        <p:par>
                          <p:cTn id="11" fill="hold">
                            <p:stCondLst>
                              <p:cond delay="2000"/>
                            </p:stCondLst>
                            <p:childTnLst>
                              <p:par>
                                <p:cTn id="12" presetID="29"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ppt_x</p:attrName>
                                        </p:attrNameLst>
                                      </p:cBhvr>
                                      <p:tavLst>
                                        <p:tav tm="0">
                                          <p:val>
                                            <p:strVal val="#ppt_x-.2"/>
                                          </p:val>
                                        </p:tav>
                                        <p:tav tm="100000">
                                          <p:val>
                                            <p:strVal val="#ppt_x"/>
                                          </p:val>
                                        </p:tav>
                                      </p:tavLst>
                                    </p:anim>
                                    <p:anim calcmode="lin" valueType="num">
                                      <p:cBhvr>
                                        <p:cTn id="15"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6" dur="1000"/>
                                        <p:tgtEl>
                                          <p:spTgt spid="8"/>
                                        </p:tgtEl>
                                      </p:cBhvr>
                                    </p:animEffect>
                                  </p:childTnLst>
                                </p:cTn>
                              </p:par>
                            </p:childTnLst>
                          </p:cTn>
                        </p:par>
                        <p:par>
                          <p:cTn id="17" fill="hold">
                            <p:stCondLst>
                              <p:cond delay="3000"/>
                            </p:stCondLst>
                            <p:childTnLst>
                              <p:par>
                                <p:cTn id="18" presetID="29"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ppt_x</p:attrName>
                                        </p:attrNameLst>
                                      </p:cBhvr>
                                      <p:tavLst>
                                        <p:tav tm="0">
                                          <p:val>
                                            <p:strVal val="#ppt_x-.2"/>
                                          </p:val>
                                        </p:tav>
                                        <p:tav tm="100000">
                                          <p:val>
                                            <p:strVal val="#ppt_x"/>
                                          </p:val>
                                        </p:tav>
                                      </p:tavLst>
                                    </p:anim>
                                    <p:anim calcmode="lin" valueType="num">
                                      <p:cBhvr>
                                        <p:cTn id="21"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2" dur="2000"/>
                                        <p:tgtEl>
                                          <p:spTgt spid="5"/>
                                        </p:tgtEl>
                                      </p:cBhvr>
                                    </p:animEffect>
                                  </p:childTnLst>
                                </p:cTn>
                              </p:par>
                              <p:par>
                                <p:cTn id="23" presetID="29"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ts.jpg"/>
          <p:cNvPicPr>
            <a:picLocks noGrp="1" noChangeAspect="1"/>
          </p:cNvPicPr>
          <p:nvPr>
            <p:ph idx="1"/>
          </p:nvPr>
        </p:nvPicPr>
        <p:blipFill>
          <a:blip r:embed="rId2"/>
          <a:srcRect t="3125"/>
          <a:stretch>
            <a:fillRect/>
          </a:stretch>
        </p:blipFill>
        <p:spPr>
          <a:xfrm>
            <a:off x="1357290" y="0"/>
            <a:ext cx="6858000" cy="6643662"/>
          </a:xfrm>
        </p:spPr>
      </p:pic>
      <p:sp>
        <p:nvSpPr>
          <p:cNvPr id="5" name="4 CuadroTexto"/>
          <p:cNvSpPr txBox="1"/>
          <p:nvPr/>
        </p:nvSpPr>
        <p:spPr>
          <a:xfrm>
            <a:off x="1928794" y="2928934"/>
            <a:ext cx="2441822" cy="584775"/>
          </a:xfrm>
          <a:prstGeom prst="rect">
            <a:avLst/>
          </a:prstGeom>
          <a:noFill/>
        </p:spPr>
        <p:txBody>
          <a:bodyPr wrap="none" rtlCol="0">
            <a:spAutoFit/>
          </a:bodyPr>
          <a:lstStyle/>
          <a:p>
            <a:pPr algn="ctr"/>
            <a:r>
              <a:rPr lang="es-ES" sz="1600" b="1" dirty="0" err="1" smtClean="0">
                <a:effectLst>
                  <a:outerShdw blurRad="38100" dist="38100" dir="2700000" algn="tl">
                    <a:srgbClr val="000000">
                      <a:alpha val="43137"/>
                    </a:srgbClr>
                  </a:outerShdw>
                </a:effectLst>
                <a:latin typeface="Arial Black" pitchFamily="34" charset="0"/>
              </a:rPr>
              <a:t>Ba</a:t>
            </a:r>
            <a:r>
              <a:rPr lang="es-ES" sz="1600" dirty="0" err="1" smtClean="0">
                <a:effectLst>
                  <a:outerShdw blurRad="38100" dist="38100" dir="2700000" algn="tl">
                    <a:srgbClr val="000000">
                      <a:alpha val="43137"/>
                    </a:srgbClr>
                  </a:outerShdw>
                </a:effectLst>
                <a:latin typeface="Arial Black" pitchFamily="34" charset="0"/>
              </a:rPr>
              <a:t>r</a:t>
            </a:r>
            <a:r>
              <a:rPr lang="es-ES" sz="1600" b="1" dirty="0" err="1" smtClean="0">
                <a:effectLst>
                  <a:outerShdw blurRad="38100" dist="38100" dir="2700000" algn="tl">
                    <a:srgbClr val="000000">
                      <a:alpha val="43137"/>
                    </a:srgbClr>
                  </a:outerShdw>
                </a:effectLst>
                <a:latin typeface="Arial Black" pitchFamily="34" charset="0"/>
              </a:rPr>
              <a:t>ack</a:t>
            </a:r>
            <a:r>
              <a:rPr lang="es-ES" sz="1600" b="1" dirty="0" smtClean="0">
                <a:effectLst>
                  <a:outerShdw blurRad="38100" dist="38100" dir="2700000" algn="tl">
                    <a:srgbClr val="000000">
                      <a:alpha val="43137"/>
                    </a:srgbClr>
                  </a:outerShdw>
                </a:effectLst>
                <a:latin typeface="Arial Black" pitchFamily="34" charset="0"/>
              </a:rPr>
              <a:t>  </a:t>
            </a:r>
            <a:r>
              <a:rPr lang="es-ES" sz="1600" b="1" dirty="0" err="1" smtClean="0">
                <a:effectLst>
                  <a:outerShdw blurRad="38100" dist="38100" dir="2700000" algn="tl">
                    <a:srgbClr val="000000">
                      <a:alpha val="43137"/>
                    </a:srgbClr>
                  </a:outerShdw>
                </a:effectLst>
                <a:latin typeface="Arial Black" pitchFamily="34" charset="0"/>
              </a:rPr>
              <a:t>Obama</a:t>
            </a:r>
            <a:r>
              <a:rPr lang="es-ES" sz="1600" b="1" dirty="0" smtClean="0">
                <a:effectLst>
                  <a:outerShdw blurRad="38100" dist="38100" dir="2700000" algn="tl">
                    <a:srgbClr val="000000">
                      <a:alpha val="43137"/>
                    </a:srgbClr>
                  </a:outerShdw>
                </a:effectLst>
                <a:latin typeface="Arial Black" pitchFamily="34" charset="0"/>
              </a:rPr>
              <a:t> </a:t>
            </a:r>
          </a:p>
          <a:p>
            <a:pPr algn="ctr"/>
            <a:r>
              <a:rPr lang="es-ES" sz="1600" b="1" dirty="0" smtClean="0">
                <a:effectLst>
                  <a:outerShdw blurRad="38100" dist="38100" dir="2700000" algn="tl">
                    <a:srgbClr val="000000">
                      <a:alpha val="43137"/>
                    </a:srgbClr>
                  </a:outerShdw>
                </a:effectLst>
                <a:latin typeface="Arial Black" pitchFamily="34" charset="0"/>
              </a:rPr>
              <a:t>Presidente de EEUU</a:t>
            </a:r>
            <a:endParaRPr lang="es-ES" sz="1600" b="1" dirty="0">
              <a:effectLst>
                <a:outerShdw blurRad="38100" dist="38100" dir="2700000" algn="tl">
                  <a:srgbClr val="000000">
                    <a:alpha val="43137"/>
                  </a:srgbClr>
                </a:outerShdw>
              </a:effectLst>
              <a:latin typeface="Arial Black" pitchFamily="34" charset="0"/>
            </a:endParaRPr>
          </a:p>
        </p:txBody>
      </p:sp>
      <p:sp>
        <p:nvSpPr>
          <p:cNvPr id="6" name="5 CuadroTexto"/>
          <p:cNvSpPr txBox="1"/>
          <p:nvPr/>
        </p:nvSpPr>
        <p:spPr>
          <a:xfrm>
            <a:off x="5643570" y="3000372"/>
            <a:ext cx="1418978" cy="338554"/>
          </a:xfrm>
          <a:prstGeom prst="rect">
            <a:avLst/>
          </a:prstGeom>
          <a:noFill/>
        </p:spPr>
        <p:txBody>
          <a:bodyPr wrap="none" rtlCol="0">
            <a:spAutoFit/>
          </a:bodyPr>
          <a:lstStyle/>
          <a:p>
            <a:r>
              <a:rPr lang="es-ES" sz="1600" b="1" dirty="0" smtClean="0">
                <a:effectLst>
                  <a:outerShdw blurRad="38100" dist="38100" dir="2700000" algn="tl">
                    <a:srgbClr val="000000">
                      <a:alpha val="43137"/>
                    </a:srgbClr>
                  </a:outerShdw>
                </a:effectLst>
                <a:latin typeface="Arial Black" pitchFamily="34" charset="0"/>
              </a:rPr>
              <a:t>Bill Clinton</a:t>
            </a:r>
            <a:endParaRPr lang="es-ES" sz="1600" b="1" dirty="0">
              <a:effectLst>
                <a:outerShdw blurRad="38100" dist="38100" dir="2700000" algn="tl">
                  <a:srgbClr val="000000">
                    <a:alpha val="43137"/>
                  </a:srgbClr>
                </a:outerShdw>
              </a:effectLst>
              <a:latin typeface="Arial Black" pitchFamily="34" charset="0"/>
            </a:endParaRPr>
          </a:p>
        </p:txBody>
      </p:sp>
      <p:sp>
        <p:nvSpPr>
          <p:cNvPr id="7" name="6 CuadroTexto"/>
          <p:cNvSpPr txBox="1"/>
          <p:nvPr/>
        </p:nvSpPr>
        <p:spPr>
          <a:xfrm>
            <a:off x="1428728" y="6273225"/>
            <a:ext cx="3432414" cy="584775"/>
          </a:xfrm>
          <a:prstGeom prst="rect">
            <a:avLst/>
          </a:prstGeom>
          <a:noFill/>
        </p:spPr>
        <p:txBody>
          <a:bodyPr wrap="none" rtlCol="0">
            <a:spAutoFit/>
          </a:bodyPr>
          <a:lstStyle/>
          <a:p>
            <a:r>
              <a:rPr lang="es-ES" sz="1600" b="1" dirty="0" smtClean="0">
                <a:effectLst>
                  <a:outerShdw blurRad="38100" dist="38100" dir="2700000" algn="tl">
                    <a:srgbClr val="000000">
                      <a:alpha val="43137"/>
                    </a:srgbClr>
                  </a:outerShdw>
                </a:effectLst>
                <a:latin typeface="Arial Black" pitchFamily="34" charset="0"/>
              </a:rPr>
              <a:t>Sebastián </a:t>
            </a:r>
            <a:r>
              <a:rPr lang="es-ES" sz="1600" b="1" dirty="0" err="1" smtClean="0">
                <a:effectLst>
                  <a:outerShdw blurRad="38100" dist="38100" dir="2700000" algn="tl">
                    <a:srgbClr val="000000">
                      <a:alpha val="43137"/>
                    </a:srgbClr>
                  </a:outerShdw>
                </a:effectLst>
                <a:latin typeface="Arial Black" pitchFamily="34" charset="0"/>
              </a:rPr>
              <a:t>Piñera</a:t>
            </a:r>
            <a:r>
              <a:rPr lang="es-ES" sz="1600" b="1" dirty="0" smtClean="0">
                <a:effectLst>
                  <a:outerShdw blurRad="38100" dist="38100" dir="2700000" algn="tl">
                    <a:srgbClr val="000000">
                      <a:alpha val="43137"/>
                    </a:srgbClr>
                  </a:outerShdw>
                </a:effectLst>
                <a:latin typeface="Arial Black" pitchFamily="34" charset="0"/>
              </a:rPr>
              <a:t> Presidente </a:t>
            </a:r>
          </a:p>
          <a:p>
            <a:pPr algn="ctr"/>
            <a:r>
              <a:rPr lang="es-ES" sz="1600" b="1" dirty="0" smtClean="0">
                <a:effectLst>
                  <a:outerShdw blurRad="38100" dist="38100" dir="2700000" algn="tl">
                    <a:srgbClr val="000000">
                      <a:alpha val="43137"/>
                    </a:srgbClr>
                  </a:outerShdw>
                </a:effectLst>
                <a:latin typeface="Arial Black" pitchFamily="34" charset="0"/>
              </a:rPr>
              <a:t>de Chile</a:t>
            </a:r>
            <a:endParaRPr lang="es-ES" sz="1600" b="1" dirty="0">
              <a:effectLst>
                <a:outerShdw blurRad="38100" dist="38100" dir="2700000" algn="tl">
                  <a:srgbClr val="000000">
                    <a:alpha val="43137"/>
                  </a:srgbClr>
                </a:outerShdw>
              </a:effectLst>
              <a:latin typeface="Arial Black" pitchFamily="34" charset="0"/>
            </a:endParaRPr>
          </a:p>
        </p:txBody>
      </p:sp>
      <p:sp>
        <p:nvSpPr>
          <p:cNvPr id="8" name="7 CuadroTexto"/>
          <p:cNvSpPr txBox="1"/>
          <p:nvPr/>
        </p:nvSpPr>
        <p:spPr>
          <a:xfrm>
            <a:off x="5500694" y="6286520"/>
            <a:ext cx="1946430" cy="338554"/>
          </a:xfrm>
          <a:prstGeom prst="rect">
            <a:avLst/>
          </a:prstGeom>
          <a:noFill/>
        </p:spPr>
        <p:txBody>
          <a:bodyPr wrap="none" rtlCol="0">
            <a:spAutoFit/>
          </a:bodyPr>
          <a:lstStyle/>
          <a:p>
            <a:r>
              <a:rPr lang="es-ES" sz="1600" b="1" dirty="0" smtClean="0">
                <a:effectLst>
                  <a:outerShdw blurRad="38100" dist="38100" dir="2700000" algn="tl">
                    <a:srgbClr val="000000">
                      <a:alpha val="43137"/>
                    </a:srgbClr>
                  </a:outerShdw>
                </a:effectLst>
                <a:latin typeface="Arial Black" pitchFamily="34" charset="0"/>
              </a:rPr>
              <a:t>Papa Benedicto</a:t>
            </a:r>
            <a:endParaRPr lang="es-ES" sz="1600" b="1"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par>
                          <p:cTn id="15" fill="hold">
                            <p:stCondLst>
                              <p:cond delay="4000"/>
                            </p:stCondLst>
                            <p:childTnLst>
                              <p:par>
                                <p:cTn id="16" presetID="29"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ppt_x</p:attrName>
                                        </p:attrNameLst>
                                      </p:cBhvr>
                                      <p:tavLst>
                                        <p:tav tm="0">
                                          <p:val>
                                            <p:strVal val="#ppt_x-.2"/>
                                          </p:val>
                                        </p:tav>
                                        <p:tav tm="100000">
                                          <p:val>
                                            <p:strVal val="#ppt_x"/>
                                          </p:val>
                                        </p:tav>
                                      </p:tavLst>
                                    </p:anim>
                                    <p:anim calcmode="lin" valueType="num">
                                      <p:cBhvr>
                                        <p:cTn id="19"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 dur="2000"/>
                                        <p:tgtEl>
                                          <p:spTgt spid="6"/>
                                        </p:tgtEl>
                                      </p:cBhvr>
                                    </p:animEffect>
                                  </p:childTnLst>
                                </p:cTn>
                              </p:par>
                            </p:childTnLst>
                          </p:cTn>
                        </p:par>
                        <p:par>
                          <p:cTn id="21" fill="hold">
                            <p:stCondLst>
                              <p:cond delay="6000"/>
                            </p:stCondLst>
                            <p:childTnLst>
                              <p:par>
                                <p:cTn id="22" presetID="29"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ppt_x</p:attrName>
                                        </p:attrNameLst>
                                      </p:cBhvr>
                                      <p:tavLst>
                                        <p:tav tm="0">
                                          <p:val>
                                            <p:strVal val="#ppt_x-.2"/>
                                          </p:val>
                                        </p:tav>
                                        <p:tav tm="100000">
                                          <p:val>
                                            <p:strVal val="#ppt_x"/>
                                          </p:val>
                                        </p:tav>
                                      </p:tavLst>
                                    </p:anim>
                                    <p:anim calcmode="lin" valueType="num">
                                      <p:cBhvr>
                                        <p:cTn id="2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2000"/>
                                        <p:tgtEl>
                                          <p:spTgt spid="7"/>
                                        </p:tgtEl>
                                      </p:cBhvr>
                                    </p:animEffect>
                                  </p:childTnLst>
                                </p:cTn>
                              </p:par>
                            </p:childTnLst>
                          </p:cTn>
                        </p:par>
                        <p:par>
                          <p:cTn id="27" fill="hold">
                            <p:stCondLst>
                              <p:cond delay="8000"/>
                            </p:stCondLst>
                            <p:childTnLst>
                              <p:par>
                                <p:cTn id="28" presetID="29"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ppt_x</p:attrName>
                                        </p:attrNameLst>
                                      </p:cBhvr>
                                      <p:tavLst>
                                        <p:tav tm="0">
                                          <p:val>
                                            <p:strVal val="#ppt_x-.2"/>
                                          </p:val>
                                        </p:tav>
                                        <p:tav tm="100000">
                                          <p:val>
                                            <p:strVal val="#ppt_x"/>
                                          </p:val>
                                        </p:tav>
                                      </p:tavLst>
                                    </p:anim>
                                    <p:anim calcmode="lin" valueType="num">
                                      <p:cBhvr>
                                        <p:cTn id="31"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erusalematnight-1024x819.jpg"/>
          <p:cNvPicPr>
            <a:picLocks noChangeAspect="1"/>
          </p:cNvPicPr>
          <p:nvPr/>
        </p:nvPicPr>
        <p:blipFill>
          <a:blip r:embed="rId2"/>
          <a:stretch>
            <a:fillRect/>
          </a:stretch>
        </p:blipFill>
        <p:spPr>
          <a:xfrm>
            <a:off x="0" y="17859"/>
            <a:ext cx="9144000" cy="6840141"/>
          </a:xfrm>
          <a:prstGeom prst="rect">
            <a:avLst/>
          </a:prstGeom>
        </p:spPr>
      </p:pic>
      <p:sp>
        <p:nvSpPr>
          <p:cNvPr id="5" name="4 CuadroTexto"/>
          <p:cNvSpPr txBox="1"/>
          <p:nvPr/>
        </p:nvSpPr>
        <p:spPr>
          <a:xfrm>
            <a:off x="500034" y="6143644"/>
            <a:ext cx="184731" cy="369332"/>
          </a:xfrm>
          <a:prstGeom prst="rect">
            <a:avLst/>
          </a:prstGeom>
          <a:noFill/>
        </p:spPr>
        <p:txBody>
          <a:bodyPr wrap="none" rtlCol="0">
            <a:spAutoFit/>
          </a:bodyPr>
          <a:lstStyle/>
          <a:p>
            <a:endParaRPr lang="es-ES" dirty="0"/>
          </a:p>
        </p:txBody>
      </p:sp>
      <p:pic>
        <p:nvPicPr>
          <p:cNvPr id="6" name="5 Imagen" descr="Jerusalematnight-1024x819.jpg"/>
          <p:cNvPicPr>
            <a:picLocks noChangeAspect="1"/>
          </p:cNvPicPr>
          <p:nvPr/>
        </p:nvPicPr>
        <p:blipFill>
          <a:blip r:embed="rId2"/>
          <a:stretch>
            <a:fillRect/>
          </a:stretch>
        </p:blipFill>
        <p:spPr>
          <a:xfrm>
            <a:off x="0" y="0"/>
            <a:ext cx="9144000" cy="6840141"/>
          </a:xfrm>
          <a:prstGeom prst="rect">
            <a:avLst/>
          </a:prstGeom>
        </p:spPr>
      </p:pic>
      <p:pic>
        <p:nvPicPr>
          <p:cNvPr id="7" name="6 Imagen" descr="Jerusalematnight-1024x819.jpg"/>
          <p:cNvPicPr>
            <a:picLocks noChangeAspect="1"/>
          </p:cNvPicPr>
          <p:nvPr/>
        </p:nvPicPr>
        <p:blipFill>
          <a:blip r:embed="rId2"/>
          <a:stretch>
            <a:fillRect/>
          </a:stretch>
        </p:blipFill>
        <p:spPr>
          <a:xfrm>
            <a:off x="0" y="17859"/>
            <a:ext cx="9144000" cy="6840141"/>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17" presetClass="exit" presetSubtype="10"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strVal val="ppt_h"/>
                                          </p:val>
                                        </p:tav>
                                      </p:tavLst>
                                    </p:anim>
                                    <p:set>
                                      <p:cBhvr>
                                        <p:cTn id="15" dur="1" fill="hold">
                                          <p:stCondLst>
                                            <p:cond delay="2999"/>
                                          </p:stCondLst>
                                        </p:cTn>
                                        <p:tgtEl>
                                          <p:spTgt spid="6"/>
                                        </p:tgtEl>
                                        <p:attrNameLst>
                                          <p:attrName>style.visibility</p:attrName>
                                        </p:attrNameLst>
                                      </p:cBhvr>
                                      <p:to>
                                        <p:strVal val="hidden"/>
                                      </p:to>
                                    </p:set>
                                  </p:childTnLst>
                                </p:cTn>
                              </p:par>
                              <p:par>
                                <p:cTn id="16" presetID="16" presetClass="exit" presetSubtype="42" fill="hold" nodeType="withEffect">
                                  <p:stCondLst>
                                    <p:cond delay="0"/>
                                  </p:stCondLst>
                                  <p:childTnLst>
                                    <p:animEffect transition="out" filter="barn(out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8" presetClass="exit" presetSubtype="16" fill="hold" nodeType="withEffect">
                                  <p:stCondLst>
                                    <p:cond delay="0"/>
                                  </p:stCondLst>
                                  <p:childTnLst>
                                    <p:animEffect transition="out" filter="diamond(in)">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erusalen-wallpaper-hd.jpg"/>
          <p:cNvPicPr>
            <a:picLocks noChangeAspect="1"/>
          </p:cNvPicPr>
          <p:nvPr/>
        </p:nvPicPr>
        <p:blipFill>
          <a:blip r:embed="rId2"/>
          <a:stretch>
            <a:fillRect/>
          </a:stretch>
        </p:blipFill>
        <p:spPr>
          <a:xfrm>
            <a:off x="0" y="0"/>
            <a:ext cx="9144000" cy="6858000"/>
          </a:xfrm>
          <a:prstGeom prst="rect">
            <a:avLst/>
          </a:prstGeom>
        </p:spPr>
      </p:pic>
      <p:pic>
        <p:nvPicPr>
          <p:cNvPr id="6" name="5 Imagen" descr="jerusalen-wallpaper-hd.jpg"/>
          <p:cNvPicPr>
            <a:picLocks noChangeAspect="1"/>
          </p:cNvPicPr>
          <p:nvPr/>
        </p:nvPicPr>
        <p:blipFill>
          <a:blip r:embed="rId2"/>
          <a:stretch>
            <a:fillRect/>
          </a:stretch>
        </p:blipFill>
        <p:spPr>
          <a:xfrm>
            <a:off x="0" y="0"/>
            <a:ext cx="9144000" cy="6858000"/>
          </a:xfrm>
          <a:prstGeom prst="rect">
            <a:avLst/>
          </a:prstGeom>
        </p:spPr>
      </p:pic>
      <p:pic>
        <p:nvPicPr>
          <p:cNvPr id="7" name="6 Imagen" descr="jerusalen-wallpaper-h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out)">
                                      <p:cBhvr>
                                        <p:cTn id="11" dur="3000"/>
                                        <p:tgtEl>
                                          <p:spTgt spid="7"/>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oh-israel_1858_1024x768.jpg"/>
          <p:cNvPicPr>
            <a:picLocks noChangeAspect="1"/>
          </p:cNvPicPr>
          <p:nvPr/>
        </p:nvPicPr>
        <p:blipFill>
          <a:blip r:embed="rId2"/>
          <a:stretch>
            <a:fillRect/>
          </a:stretch>
        </p:blipFill>
        <p:spPr>
          <a:xfrm>
            <a:off x="0" y="0"/>
            <a:ext cx="9144000" cy="6858000"/>
          </a:xfrm>
          <a:prstGeom prst="rect">
            <a:avLst/>
          </a:prstGeom>
        </p:spPr>
      </p:pic>
      <p:pic>
        <p:nvPicPr>
          <p:cNvPr id="7" name="6 Imagen" descr="oh-israel_1858_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3000"/>
                                        <p:tgtEl>
                                          <p:spTgt spid="7"/>
                                        </p:tgtEl>
                                      </p:cBhvr>
                                    </p:animEffect>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imation-pikz-warrior-huge-bundles-jerusalem-israel-historical-355271.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8015165" y="-1500222"/>
            <a:ext cx="1128835" cy="646331"/>
          </a:xfrm>
          <a:prstGeom prst="rect">
            <a:avLst/>
          </a:prstGeom>
          <a:noFill/>
        </p:spPr>
        <p:txBody>
          <a:bodyPr wrap="none" rtlCol="0">
            <a:spAutoFit/>
          </a:bodyPr>
          <a:lstStyle/>
          <a:p>
            <a:r>
              <a:rPr lang="es-ES" dirty="0" smtClean="0"/>
              <a:t>Mezquita</a:t>
            </a:r>
          </a:p>
          <a:p>
            <a:r>
              <a:rPr lang="es-ES" dirty="0" err="1" smtClean="0"/>
              <a:t>Jerusalem</a:t>
            </a:r>
            <a:endParaRPr lang="es-ES" dirty="0"/>
          </a:p>
        </p:txBody>
      </p:sp>
      <p:pic>
        <p:nvPicPr>
          <p:cNvPr id="6" name="5 Imagen" descr="animation-pikz-warrior-huge-bundles-jerusalem-israel-historical-355271.jpg"/>
          <p:cNvPicPr>
            <a:picLocks noChangeAspect="1"/>
          </p:cNvPicPr>
          <p:nvPr/>
        </p:nvPicPr>
        <p:blipFill>
          <a:blip r:embed="rId2"/>
          <a:stretch>
            <a:fillRect/>
          </a:stretch>
        </p:blipFill>
        <p:spPr>
          <a:xfrm>
            <a:off x="0" y="0"/>
            <a:ext cx="9144000" cy="6858000"/>
          </a:xfrm>
          <a:prstGeom prst="rect">
            <a:avLst/>
          </a:prstGeom>
        </p:spPr>
      </p:pic>
      <p:pic>
        <p:nvPicPr>
          <p:cNvPr id="8" name="7 Imagen" descr="animation-pikz-warrior-huge-bundles-jerusalem-israel-historical-355271.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5786446" y="714356"/>
            <a:ext cx="1705915" cy="461665"/>
          </a:xfrm>
          <a:prstGeom prst="rect">
            <a:avLst/>
          </a:prstGeom>
          <a:noFill/>
        </p:spPr>
        <p:txBody>
          <a:bodyPr wrap="none" rtlCol="0">
            <a:spAutoFit/>
          </a:bodyPr>
          <a:lstStyle/>
          <a:p>
            <a:pPr algn="ctr"/>
            <a:r>
              <a:rPr lang="es-ES" sz="2400" dirty="0" smtClean="0">
                <a:latin typeface="Arial Black" pitchFamily="34" charset="0"/>
              </a:rPr>
              <a:t>Mezquita</a:t>
            </a: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3000"/>
                                        <p:tgtEl>
                                          <p:spTgt spid="8"/>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horizontal)">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ppt_x</p:attrName>
                                        </p:attrNameLst>
                                      </p:cBhvr>
                                      <p:tavLst>
                                        <p:tav tm="0">
                                          <p:val>
                                            <p:strVal val="#ppt_x-.2"/>
                                          </p:val>
                                        </p:tav>
                                        <p:tav tm="100000">
                                          <p:val>
                                            <p:strVal val="#ppt_x"/>
                                          </p:val>
                                        </p:tav>
                                      </p:tavLst>
                                    </p:anim>
                                    <p:anim calcmode="lin" valueType="num">
                                      <p:cBhvr>
                                        <p:cTn id="26"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erusalem_Wallpaper.jpg"/>
          <p:cNvPicPr>
            <a:picLocks noChangeAspect="1"/>
          </p:cNvPicPr>
          <p:nvPr/>
        </p:nvPicPr>
        <p:blipFill>
          <a:blip r:embed="rId2"/>
          <a:stretch>
            <a:fillRect/>
          </a:stretch>
        </p:blipFill>
        <p:spPr>
          <a:xfrm>
            <a:off x="0" y="0"/>
            <a:ext cx="9144000" cy="6858000"/>
          </a:xfrm>
          <a:prstGeom prst="rect">
            <a:avLst/>
          </a:prstGeom>
        </p:spPr>
      </p:pic>
      <p:pic>
        <p:nvPicPr>
          <p:cNvPr id="5" name="4 Imagen" descr="Jerusalem_Wallpaper.jpg"/>
          <p:cNvPicPr>
            <a:picLocks noChangeAspect="1"/>
          </p:cNvPicPr>
          <p:nvPr/>
        </p:nvPicPr>
        <p:blipFill>
          <a:blip r:embed="rId2"/>
          <a:stretch>
            <a:fillRect/>
          </a:stretch>
        </p:blipFill>
        <p:spPr>
          <a:xfrm>
            <a:off x="0" y="0"/>
            <a:ext cx="9144000" cy="6858000"/>
          </a:xfrm>
          <a:prstGeom prst="rect">
            <a:avLst/>
          </a:prstGeom>
        </p:spPr>
      </p:pic>
      <p:pic>
        <p:nvPicPr>
          <p:cNvPr id="6" name="5 Imagen" descr="Jerusalem_Wallpape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6" presetClass="entr" presetSubtype="2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erusalem-kidron-valley-1280x800.jpg"/>
          <p:cNvPicPr>
            <a:picLocks noChangeAspect="1"/>
          </p:cNvPicPr>
          <p:nvPr/>
        </p:nvPicPr>
        <p:blipFill>
          <a:blip r:embed="rId2"/>
          <a:stretch>
            <a:fillRect/>
          </a:stretch>
        </p:blipFill>
        <p:spPr>
          <a:xfrm>
            <a:off x="0" y="0"/>
            <a:ext cx="9144000" cy="6858000"/>
          </a:xfrm>
          <a:prstGeom prst="rect">
            <a:avLst/>
          </a:prstGeom>
        </p:spPr>
      </p:pic>
      <p:pic>
        <p:nvPicPr>
          <p:cNvPr id="6" name="5 Imagen" descr="jerusalem-kidron-valley-1280x800.jpg"/>
          <p:cNvPicPr>
            <a:picLocks noChangeAspect="1"/>
          </p:cNvPicPr>
          <p:nvPr/>
        </p:nvPicPr>
        <p:blipFill>
          <a:blip r:embed="rId2"/>
          <a:stretch>
            <a:fillRect/>
          </a:stretch>
        </p:blipFill>
        <p:spPr>
          <a:xfrm>
            <a:off x="0" y="0"/>
            <a:ext cx="9144000" cy="6798766"/>
          </a:xfrm>
          <a:prstGeom prst="rect">
            <a:avLst/>
          </a:prstGeom>
        </p:spPr>
      </p:pic>
      <p:pic>
        <p:nvPicPr>
          <p:cNvPr id="7" name="6 Imagen" descr="jerusalem-kidron-valley-1280x800.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4041962" y="285728"/>
            <a:ext cx="2837252" cy="461665"/>
          </a:xfrm>
          <a:prstGeom prst="rect">
            <a:avLst/>
          </a:prstGeom>
          <a:noFill/>
        </p:spPr>
        <p:txBody>
          <a:bodyPr wrap="none" rtlCol="0">
            <a:spAutoFit/>
          </a:bodyPr>
          <a:lstStyle/>
          <a:p>
            <a:r>
              <a:rPr lang="es-ES" sz="2400" dirty="0" smtClean="0">
                <a:solidFill>
                  <a:schemeClr val="bg1"/>
                </a:solidFill>
                <a:latin typeface="Arial Black" pitchFamily="34" charset="0"/>
              </a:rPr>
              <a:t>Valle de Cedrón</a:t>
            </a:r>
            <a:endParaRPr lang="es-ES" dirty="0"/>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4"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randombar(horizontal)">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erusalem_grab_von_mujir_ed-din01.jpg"/>
          <p:cNvPicPr>
            <a:picLocks noChangeAspect="1"/>
          </p:cNvPicPr>
          <p:nvPr/>
        </p:nvPicPr>
        <p:blipFill>
          <a:blip r:embed="rId2"/>
          <a:stretch>
            <a:fillRect/>
          </a:stretch>
        </p:blipFill>
        <p:spPr>
          <a:xfrm>
            <a:off x="0" y="0"/>
            <a:ext cx="9144000" cy="6858000"/>
          </a:xfrm>
          <a:prstGeom prst="rect">
            <a:avLst/>
          </a:prstGeom>
        </p:spPr>
      </p:pic>
      <p:pic>
        <p:nvPicPr>
          <p:cNvPr id="6" name="5 Imagen" descr="jerusalem_grab_von_mujir_ed-din01.jpg"/>
          <p:cNvPicPr>
            <a:picLocks noChangeAspect="1"/>
          </p:cNvPicPr>
          <p:nvPr/>
        </p:nvPicPr>
        <p:blipFill>
          <a:blip r:embed="rId2"/>
          <a:stretch>
            <a:fillRect/>
          </a:stretch>
        </p:blipFill>
        <p:spPr>
          <a:xfrm>
            <a:off x="0" y="0"/>
            <a:ext cx="9144000" cy="6858000"/>
          </a:xfrm>
          <a:prstGeom prst="rect">
            <a:avLst/>
          </a:prstGeom>
        </p:spPr>
      </p:pic>
      <p:pic>
        <p:nvPicPr>
          <p:cNvPr id="7" name="6 Imagen" descr="jerusalem_grab_von_mujir_ed-din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96594814_world_israel_mar_saba_monastery_007612_.jpg"/>
          <p:cNvPicPr>
            <a:picLocks noChangeAspect="1"/>
          </p:cNvPicPr>
          <p:nvPr/>
        </p:nvPicPr>
        <p:blipFill>
          <a:blip r:embed="rId2"/>
          <a:stretch>
            <a:fillRect/>
          </a:stretch>
        </p:blipFill>
        <p:spPr>
          <a:xfrm>
            <a:off x="0" y="0"/>
            <a:ext cx="9144000" cy="6858000"/>
          </a:xfrm>
          <a:prstGeom prst="rect">
            <a:avLst/>
          </a:prstGeom>
        </p:spPr>
      </p:pic>
      <p:pic>
        <p:nvPicPr>
          <p:cNvPr id="6" name="5 Imagen" descr="1296594814_world_israel_mar_saba_monastery_007612_.jpg"/>
          <p:cNvPicPr>
            <a:picLocks noChangeAspect="1"/>
          </p:cNvPicPr>
          <p:nvPr/>
        </p:nvPicPr>
        <p:blipFill>
          <a:blip r:embed="rId2"/>
          <a:stretch>
            <a:fillRect/>
          </a:stretch>
        </p:blipFill>
        <p:spPr>
          <a:xfrm>
            <a:off x="0" y="0"/>
            <a:ext cx="9144000" cy="6858000"/>
          </a:xfrm>
          <a:prstGeom prst="rect">
            <a:avLst/>
          </a:prstGeom>
        </p:spPr>
      </p:pic>
      <p:pic>
        <p:nvPicPr>
          <p:cNvPr id="7" name="6 Imagen" descr="1296594814_world_israel_mar_saba_monastery_007612_.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6" presetClass="entr" presetSubtype="37"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3000"/>
                                        <p:tgtEl>
                                          <p:spTgt spid="6"/>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ys-Tomb,-Jerusalem,-Israel.jpg"/>
          <p:cNvPicPr>
            <a:picLocks noChangeAspect="1"/>
          </p:cNvPicPr>
          <p:nvPr/>
        </p:nvPicPr>
        <p:blipFill>
          <a:blip r:embed="rId2"/>
          <a:srcRect t="5883"/>
          <a:stretch>
            <a:fillRect/>
          </a:stretch>
        </p:blipFill>
        <p:spPr>
          <a:xfrm>
            <a:off x="0" y="0"/>
            <a:ext cx="9144000" cy="6858000"/>
          </a:xfrm>
          <a:prstGeom prst="rect">
            <a:avLst/>
          </a:prstGeom>
        </p:spPr>
      </p:pic>
      <p:pic>
        <p:nvPicPr>
          <p:cNvPr id="7" name="6 Imagen" descr="Marys-Tomb,-Jerusalem,-Israel.jpg"/>
          <p:cNvPicPr>
            <a:picLocks noChangeAspect="1"/>
          </p:cNvPicPr>
          <p:nvPr/>
        </p:nvPicPr>
        <p:blipFill>
          <a:blip r:embed="rId2"/>
          <a:srcRect t="5883"/>
          <a:stretch>
            <a:fillRect/>
          </a:stretch>
        </p:blipFill>
        <p:spPr>
          <a:xfrm>
            <a:off x="0" y="0"/>
            <a:ext cx="9144000" cy="6858000"/>
          </a:xfrm>
          <a:prstGeom prst="rect">
            <a:avLst/>
          </a:prstGeom>
        </p:spPr>
      </p:pic>
      <p:pic>
        <p:nvPicPr>
          <p:cNvPr id="8" name="7 Imagen" descr="Marys-Tomb,-Jerusalem,-Israel.jpg"/>
          <p:cNvPicPr>
            <a:picLocks noChangeAspect="1"/>
          </p:cNvPicPr>
          <p:nvPr/>
        </p:nvPicPr>
        <p:blipFill>
          <a:blip r:embed="rId2"/>
          <a:srcRect t="5883"/>
          <a:stretch>
            <a:fillRect/>
          </a:stretch>
        </p:blipFill>
        <p:spPr>
          <a:xfrm>
            <a:off x="0" y="0"/>
            <a:ext cx="9144000" cy="6858000"/>
          </a:xfrm>
          <a:prstGeom prst="rect">
            <a:avLst/>
          </a:prstGeom>
        </p:spPr>
      </p:pic>
      <p:sp>
        <p:nvSpPr>
          <p:cNvPr id="9" name="8 CuadroTexto"/>
          <p:cNvSpPr txBox="1"/>
          <p:nvPr/>
        </p:nvSpPr>
        <p:spPr>
          <a:xfrm>
            <a:off x="3000364" y="571480"/>
            <a:ext cx="2975110" cy="738664"/>
          </a:xfrm>
          <a:prstGeom prst="rect">
            <a:avLst/>
          </a:prstGeom>
          <a:noFill/>
        </p:spPr>
        <p:txBody>
          <a:bodyPr wrap="none" rtlCol="0">
            <a:spAutoFit/>
          </a:bodyPr>
          <a:lstStyle/>
          <a:p>
            <a:r>
              <a:rPr lang="es-ES" sz="2400" dirty="0" smtClean="0">
                <a:latin typeface="Arial Black" pitchFamily="34" charset="0"/>
              </a:rPr>
              <a:t>Tumba  de María</a:t>
            </a:r>
          </a:p>
          <a:p>
            <a:endParaRPr lang="es-ES" dirty="0"/>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fltVal val="0"/>
                                          </p:val>
                                        </p:tav>
                                        <p:tav tm="100000">
                                          <p:val>
                                            <p:strVal val="#ppt_w"/>
                                          </p:val>
                                        </p:tav>
                                      </p:tavLst>
                                    </p:anim>
                                    <p:anim calcmode="lin" valueType="num">
                                      <p:cBhvr>
                                        <p:cTn id="8" dur="3000" fill="hold"/>
                                        <p:tgtEl>
                                          <p:spTgt spid="8"/>
                                        </p:tgtEl>
                                        <p:attrNameLst>
                                          <p:attrName>ppt_h</p:attrName>
                                        </p:attrNameLst>
                                      </p:cBhvr>
                                      <p:tavLst>
                                        <p:tav tm="0">
                                          <p:val>
                                            <p:strVal val="#ppt_h"/>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arn(inVertical)">
                                      <p:cBhvr>
                                        <p:cTn id="11" dur="3000"/>
                                        <p:tgtEl>
                                          <p:spTgt spid="8"/>
                                        </p:tgtEl>
                                      </p:cBhvr>
                                    </p:animEffect>
                                  </p:childTnLst>
                                </p:cTn>
                              </p:par>
                              <p:par>
                                <p:cTn id="12" presetID="17" presetClass="entr" presetSubtype="1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across)">
                                      <p:cBhvr>
                                        <p:cTn id="18" dur="3000"/>
                                        <p:tgtEl>
                                          <p:spTgt spid="7"/>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ppt_x</p:attrName>
                                        </p:attrNameLst>
                                      </p:cBhvr>
                                      <p:tavLst>
                                        <p:tav tm="0">
                                          <p:val>
                                            <p:strVal val="#ppt_x-.2"/>
                                          </p:val>
                                        </p:tav>
                                        <p:tav tm="100000">
                                          <p:val>
                                            <p:strVal val="#ppt_x"/>
                                          </p:val>
                                        </p:tav>
                                      </p:tavLst>
                                    </p:anim>
                                    <p:anim calcmode="lin" valueType="num">
                                      <p:cBhvr>
                                        <p:cTn id="30"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3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ld-street-in-jerusalem-1353.jpg"/>
          <p:cNvPicPr>
            <a:picLocks noChangeAspect="1"/>
          </p:cNvPicPr>
          <p:nvPr/>
        </p:nvPicPr>
        <p:blipFill>
          <a:blip r:embed="rId2"/>
          <a:stretch>
            <a:fillRect/>
          </a:stretch>
        </p:blipFill>
        <p:spPr>
          <a:xfrm>
            <a:off x="0" y="0"/>
            <a:ext cx="9144000" cy="6858000"/>
          </a:xfrm>
          <a:prstGeom prst="rect">
            <a:avLst/>
          </a:prstGeom>
        </p:spPr>
      </p:pic>
      <p:pic>
        <p:nvPicPr>
          <p:cNvPr id="6" name="5 Imagen" descr="old-street-in-jerusalem-1353.jpg"/>
          <p:cNvPicPr>
            <a:picLocks noChangeAspect="1"/>
          </p:cNvPicPr>
          <p:nvPr/>
        </p:nvPicPr>
        <p:blipFill>
          <a:blip r:embed="rId2"/>
          <a:stretch>
            <a:fillRect/>
          </a:stretch>
        </p:blipFill>
        <p:spPr>
          <a:xfrm>
            <a:off x="0" y="0"/>
            <a:ext cx="9144000" cy="6858000"/>
          </a:xfrm>
          <a:prstGeom prst="rect">
            <a:avLst/>
          </a:prstGeom>
        </p:spPr>
      </p:pic>
      <p:pic>
        <p:nvPicPr>
          <p:cNvPr id="7" name="6 Imagen" descr="old-street-in-jerusalem-135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4102010939.jpg-fotografia de la tumba de jesus.jpg"/>
          <p:cNvPicPr>
            <a:picLocks noGrp="1" noChangeAspect="1"/>
          </p:cNvPicPr>
          <p:nvPr>
            <p:ph idx="1"/>
          </p:nvPr>
        </p:nvPicPr>
        <p:blipFill>
          <a:blip r:embed="rId2"/>
          <a:stretch>
            <a:fillRect/>
          </a:stretch>
        </p:blipFill>
        <p:spPr>
          <a:xfrm>
            <a:off x="0" y="0"/>
            <a:ext cx="9144000" cy="6858000"/>
          </a:xfrm>
        </p:spPr>
      </p:pic>
      <p:pic>
        <p:nvPicPr>
          <p:cNvPr id="5" name="3 Marcador de contenido" descr="14102010939.jpg-fotografia de la tumba de jesus.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643570" y="5572140"/>
            <a:ext cx="3052118" cy="830997"/>
          </a:xfrm>
          <a:prstGeom prst="rect">
            <a:avLst/>
          </a:prstGeom>
          <a:noFill/>
        </p:spPr>
        <p:txBody>
          <a:bodyPr wrap="none" rtlCol="0">
            <a:spAutoFit/>
          </a:bodyPr>
          <a:lstStyle/>
          <a:p>
            <a:r>
              <a:rPr lang="es-ES" sz="2400" dirty="0" smtClean="0">
                <a:effectLst>
                  <a:outerShdw blurRad="38100" dist="38100" dir="2700000" algn="tl">
                    <a:srgbClr val="000000">
                      <a:alpha val="43137"/>
                    </a:srgbClr>
                  </a:outerShdw>
                </a:effectLst>
                <a:latin typeface="Arial Black" pitchFamily="34" charset="0"/>
              </a:rPr>
              <a:t>Fotografía De La</a:t>
            </a:r>
          </a:p>
          <a:p>
            <a:r>
              <a:rPr lang="es-ES" sz="2400" dirty="0" smtClean="0">
                <a:effectLst>
                  <a:outerShdw blurRad="38100" dist="38100" dir="2700000" algn="tl">
                    <a:srgbClr val="000000">
                      <a:alpha val="43137"/>
                    </a:srgbClr>
                  </a:outerShdw>
                </a:effectLst>
                <a:latin typeface="Arial Black" pitchFamily="34" charset="0"/>
              </a:rPr>
              <a:t> Tumba De Jesús</a:t>
            </a:r>
            <a:endParaRPr lang="es-ES" sz="2400"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una-mirada-al-interior-de-la-tumba-de-jesus.jpg"/>
          <p:cNvPicPr>
            <a:picLocks noGrp="1" noChangeAspect="1"/>
          </p:cNvPicPr>
          <p:nvPr>
            <p:ph idx="1"/>
          </p:nvPr>
        </p:nvPicPr>
        <p:blipFill>
          <a:blip r:embed="rId2"/>
          <a:stretch>
            <a:fillRect/>
          </a:stretch>
        </p:blipFill>
        <p:spPr>
          <a:xfrm>
            <a:off x="0" y="0"/>
            <a:ext cx="9144000" cy="6858000"/>
          </a:xfrm>
        </p:spPr>
      </p:pic>
      <p:pic>
        <p:nvPicPr>
          <p:cNvPr id="5" name="3 Marcador de contenido" descr="una-mirada-al-interior-de-la-tumba-de-jesus.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571868" y="1000108"/>
            <a:ext cx="3050835" cy="707886"/>
          </a:xfrm>
          <a:prstGeom prst="rect">
            <a:avLst/>
          </a:prstGeom>
          <a:noFill/>
        </p:spPr>
        <p:txBody>
          <a:bodyPr wrap="none" rtlCol="0">
            <a:spAutoFit/>
          </a:bodyPr>
          <a:lstStyle/>
          <a:p>
            <a:pPr algn="ctr"/>
            <a:r>
              <a:rPr lang="es-ES" sz="2000" dirty="0" smtClean="0">
                <a:effectLst>
                  <a:outerShdw blurRad="38100" dist="38100" dir="2700000" algn="tl">
                    <a:srgbClr val="000000">
                      <a:alpha val="43137"/>
                    </a:srgbClr>
                  </a:outerShdw>
                </a:effectLst>
                <a:latin typeface="Arial Black" pitchFamily="34" charset="0"/>
              </a:rPr>
              <a:t>Interior de La tumba</a:t>
            </a:r>
          </a:p>
          <a:p>
            <a:pPr algn="ctr"/>
            <a:r>
              <a:rPr lang="es-ES" sz="2000" dirty="0" smtClean="0">
                <a:effectLst>
                  <a:outerShdw blurRad="38100" dist="38100" dir="2700000" algn="tl">
                    <a:srgbClr val="000000">
                      <a:alpha val="43137"/>
                    </a:srgbClr>
                  </a:outerShdw>
                </a:effectLst>
                <a:latin typeface="Arial Black" pitchFamily="34" charset="0"/>
              </a:rPr>
              <a:t> de Jesús</a:t>
            </a:r>
            <a:endParaRPr lang="es-ES" sz="2000"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4/3*#ppt_w"/>
                                          </p:val>
                                        </p:tav>
                                        <p:tav tm="100000">
                                          <p:val>
                                            <p:strVal val="#ppt_w"/>
                                          </p:val>
                                        </p:tav>
                                      </p:tavLst>
                                    </p:anim>
                                    <p:anim calcmode="lin" valueType="num">
                                      <p:cBhvr>
                                        <p:cTn id="26" dur="3000" fill="hold"/>
                                        <p:tgtEl>
                                          <p:spTgt spid="5"/>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29" presetClass="entr" presetSubtype="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2000" fill="hold"/>
                                        <p:tgtEl>
                                          <p:spTgt spid="6"/>
                                        </p:tgtEl>
                                        <p:attrNameLst>
                                          <p:attrName>ppt_x</p:attrName>
                                        </p:attrNameLst>
                                      </p:cBhvr>
                                      <p:tavLst>
                                        <p:tav tm="0">
                                          <p:val>
                                            <p:strVal val="#ppt_x-.2"/>
                                          </p:val>
                                        </p:tav>
                                        <p:tav tm="100000">
                                          <p:val>
                                            <p:strVal val="#ppt_x"/>
                                          </p:val>
                                        </p:tav>
                                      </p:tavLst>
                                    </p:anim>
                                    <p:anim calcmode="lin" valueType="num">
                                      <p:cBhvr>
                                        <p:cTn id="31"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582gksyDENTRO DE LA TUMBA JARDIN LUGAR DE DESCANSO TEMPORAL DE JESUS.jpg"/>
          <p:cNvPicPr>
            <a:picLocks noGrp="1" noChangeAspect="1"/>
          </p:cNvPicPr>
          <p:nvPr>
            <p:ph idx="1"/>
          </p:nvPr>
        </p:nvPicPr>
        <p:blipFill>
          <a:blip r:embed="rId2"/>
          <a:stretch>
            <a:fillRect/>
          </a:stretch>
        </p:blipFill>
        <p:spPr>
          <a:xfrm>
            <a:off x="0" y="0"/>
            <a:ext cx="9135070" cy="6858000"/>
          </a:xfrm>
        </p:spPr>
      </p:pic>
      <p:pic>
        <p:nvPicPr>
          <p:cNvPr id="5" name="3 Marcador de contenido" descr="i582gksyDENTRO DE LA TUMBA JARDIN LUGAR DE DESCANSO TEMPORAL DE JESUS.jpg"/>
          <p:cNvPicPr>
            <a:picLocks noChangeAspect="1"/>
          </p:cNvPicPr>
          <p:nvPr/>
        </p:nvPicPr>
        <p:blipFill>
          <a:blip r:embed="rId2"/>
          <a:stretch>
            <a:fillRect/>
          </a:stretch>
        </p:blipFill>
        <p:spPr>
          <a:xfrm>
            <a:off x="0" y="0"/>
            <a:ext cx="9135070" cy="6858000"/>
          </a:xfrm>
          <a:prstGeom prst="rect">
            <a:avLst/>
          </a:prstGeom>
        </p:spPr>
      </p:pic>
      <p:sp>
        <p:nvSpPr>
          <p:cNvPr id="6" name="5 CuadroTexto"/>
          <p:cNvSpPr txBox="1"/>
          <p:nvPr/>
        </p:nvSpPr>
        <p:spPr>
          <a:xfrm>
            <a:off x="500034" y="5429264"/>
            <a:ext cx="3244093" cy="830997"/>
          </a:xfrm>
          <a:prstGeom prst="rect">
            <a:avLst/>
          </a:prstGeom>
          <a:noFill/>
        </p:spPr>
        <p:txBody>
          <a:bodyPr wrap="none" rtlCol="0">
            <a:spAutoFit/>
          </a:bodyPr>
          <a:lstStyle/>
          <a:p>
            <a:pPr algn="ctr"/>
            <a:r>
              <a:rPr lang="es-ES" sz="1600" b="1" dirty="0" smtClean="0">
                <a:solidFill>
                  <a:schemeClr val="bg1"/>
                </a:solidFill>
                <a:effectLst>
                  <a:outerShdw blurRad="38100" dist="38100" dir="2700000" algn="tl">
                    <a:srgbClr val="000000">
                      <a:alpha val="43137"/>
                    </a:srgbClr>
                  </a:outerShdw>
                </a:effectLst>
                <a:latin typeface="Arial Black" pitchFamily="34" charset="0"/>
              </a:rPr>
              <a:t>Dentro De La Tumba Jardín</a:t>
            </a:r>
          </a:p>
          <a:p>
            <a:pPr algn="ctr"/>
            <a:r>
              <a:rPr lang="es-ES" sz="1600" b="1" dirty="0" smtClean="0">
                <a:solidFill>
                  <a:schemeClr val="bg1"/>
                </a:solidFill>
                <a:effectLst>
                  <a:outerShdw blurRad="38100" dist="38100" dir="2700000" algn="tl">
                    <a:srgbClr val="000000">
                      <a:alpha val="43137"/>
                    </a:srgbClr>
                  </a:outerShdw>
                </a:effectLst>
                <a:latin typeface="Arial Black" pitchFamily="34" charset="0"/>
              </a:rPr>
              <a:t> Lugar De Descanso </a:t>
            </a:r>
          </a:p>
          <a:p>
            <a:pPr algn="ctr"/>
            <a:r>
              <a:rPr lang="es-ES" sz="1600" b="1" dirty="0" smtClean="0">
                <a:solidFill>
                  <a:schemeClr val="bg1"/>
                </a:solidFill>
                <a:effectLst>
                  <a:outerShdw blurRad="38100" dist="38100" dir="2700000" algn="tl">
                    <a:srgbClr val="000000">
                      <a:alpha val="43137"/>
                    </a:srgbClr>
                  </a:outerShdw>
                </a:effectLst>
                <a:latin typeface="Arial Black" pitchFamily="34" charset="0"/>
              </a:rPr>
              <a:t>Temporal De Jesús</a:t>
            </a:r>
            <a:endParaRPr lang="es-ES" sz="1600" b="1" dirty="0">
              <a:solidFill>
                <a:schemeClr val="bg1"/>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Jerusalem_Holy_Sepulchre_BW_19.JPG-IGLESIA SANTO SEPULCRO.JPG"/>
          <p:cNvPicPr>
            <a:picLocks noGrp="1" noChangeAspect="1"/>
          </p:cNvPicPr>
          <p:nvPr>
            <p:ph idx="1"/>
          </p:nvPr>
        </p:nvPicPr>
        <p:blipFill>
          <a:blip r:embed="rId2"/>
          <a:stretch>
            <a:fillRect/>
          </a:stretch>
        </p:blipFill>
        <p:spPr>
          <a:xfrm>
            <a:off x="11875" y="0"/>
            <a:ext cx="9120249" cy="6858000"/>
          </a:xfrm>
        </p:spPr>
      </p:pic>
      <p:pic>
        <p:nvPicPr>
          <p:cNvPr id="5" name="3 Marcador de contenido" descr="Jerusalem_Holy_Sepulchre_BW_19.JPG-IGLESIA SANTO SEPULCRO.JPG"/>
          <p:cNvPicPr>
            <a:picLocks noChangeAspect="1"/>
          </p:cNvPicPr>
          <p:nvPr/>
        </p:nvPicPr>
        <p:blipFill>
          <a:blip r:embed="rId2"/>
          <a:stretch>
            <a:fillRect/>
          </a:stretch>
        </p:blipFill>
        <p:spPr>
          <a:xfrm>
            <a:off x="23751" y="0"/>
            <a:ext cx="9120249" cy="6858000"/>
          </a:xfrm>
          <a:prstGeom prst="rect">
            <a:avLst/>
          </a:prstGeom>
        </p:spPr>
      </p:pic>
      <p:sp>
        <p:nvSpPr>
          <p:cNvPr id="6" name="5 CuadroTexto"/>
          <p:cNvSpPr txBox="1"/>
          <p:nvPr/>
        </p:nvSpPr>
        <p:spPr>
          <a:xfrm>
            <a:off x="4286248" y="6215082"/>
            <a:ext cx="3358805" cy="400110"/>
          </a:xfrm>
          <a:prstGeom prst="rect">
            <a:avLst/>
          </a:prstGeom>
          <a:noFill/>
        </p:spPr>
        <p:txBody>
          <a:bodyPr wrap="none" rtlCol="0">
            <a:spAutoFit/>
          </a:bodyPr>
          <a:lstStyle/>
          <a:p>
            <a:r>
              <a:rPr lang="es-ES" sz="2000" dirty="0" smtClean="0">
                <a:effectLst>
                  <a:outerShdw blurRad="38100" dist="38100" dir="2700000" algn="tl">
                    <a:srgbClr val="000000">
                      <a:alpha val="43137"/>
                    </a:srgbClr>
                  </a:outerShdw>
                </a:effectLst>
                <a:latin typeface="Arial Black" pitchFamily="34" charset="0"/>
              </a:rPr>
              <a:t>Iglesia Santo Sepulcro</a:t>
            </a:r>
            <a:endParaRPr lang="es-ES" sz="2000"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JHS-tomb-ad1l.jpg-SANTO SEPULCRO.jpg"/>
          <p:cNvPicPr>
            <a:picLocks noGrp="1" noChangeAspect="1"/>
          </p:cNvPicPr>
          <p:nvPr>
            <p:ph idx="1"/>
          </p:nvPr>
        </p:nvPicPr>
        <p:blipFill>
          <a:blip r:embed="rId2"/>
          <a:stretch>
            <a:fillRect/>
          </a:stretch>
        </p:blipFill>
        <p:spPr>
          <a:xfrm>
            <a:off x="0" y="0"/>
            <a:ext cx="9144000" cy="6857999"/>
          </a:xfrm>
        </p:spPr>
      </p:pic>
      <p:pic>
        <p:nvPicPr>
          <p:cNvPr id="5" name="3 Marcador de contenido" descr="JHS-tomb-ad1l.jpg-SANTO SEPULCRO.jpg"/>
          <p:cNvPicPr>
            <a:picLocks noChangeAspect="1"/>
          </p:cNvPicPr>
          <p:nvPr/>
        </p:nvPicPr>
        <p:blipFill>
          <a:blip r:embed="rId2"/>
          <a:stretch>
            <a:fillRect/>
          </a:stretch>
        </p:blipFill>
        <p:spPr>
          <a:xfrm>
            <a:off x="0" y="0"/>
            <a:ext cx="9144000" cy="6857999"/>
          </a:xfrm>
          <a:prstGeom prst="rect">
            <a:avLst/>
          </a:prstGeom>
        </p:spPr>
      </p:pic>
      <p:sp>
        <p:nvSpPr>
          <p:cNvPr id="6" name="5 CuadroTexto"/>
          <p:cNvSpPr txBox="1"/>
          <p:nvPr/>
        </p:nvSpPr>
        <p:spPr>
          <a:xfrm>
            <a:off x="6143636" y="6000768"/>
            <a:ext cx="2111988"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latin typeface="Arial Black" pitchFamily="34" charset="0"/>
              </a:rPr>
              <a:t>Santo Sepulcro</a:t>
            </a:r>
            <a:endParaRPr lang="es-ES" b="1"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4"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ynagogue - Safed.jpg"/>
          <p:cNvPicPr>
            <a:picLocks noGrp="1" noChangeAspect="1"/>
          </p:cNvPicPr>
          <p:nvPr>
            <p:ph idx="1"/>
          </p:nvPr>
        </p:nvPicPr>
        <p:blipFill>
          <a:blip r:embed="rId2"/>
          <a:stretch>
            <a:fillRect/>
          </a:stretch>
        </p:blipFill>
        <p:spPr>
          <a:xfrm>
            <a:off x="0" y="0"/>
            <a:ext cx="9144000" cy="6858000"/>
          </a:xfrm>
        </p:spPr>
      </p:pic>
      <p:pic>
        <p:nvPicPr>
          <p:cNvPr id="5" name="3 Marcador de contenido" descr="Synagogue - Safed.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2643174" y="6143644"/>
            <a:ext cx="1746119" cy="461665"/>
          </a:xfrm>
          <a:prstGeom prst="rect">
            <a:avLst/>
          </a:prstGeom>
          <a:noFill/>
        </p:spPr>
        <p:txBody>
          <a:bodyPr wrap="none" rtlCol="0">
            <a:spAutoFit/>
          </a:bodyPr>
          <a:lstStyle/>
          <a:p>
            <a:r>
              <a:rPr lang="es-ES" sz="2400" dirty="0" smtClean="0">
                <a:effectLst>
                  <a:outerShdw blurRad="38100" dist="38100" dir="2700000" algn="tl">
                    <a:srgbClr val="000000">
                      <a:alpha val="43137"/>
                    </a:srgbClr>
                  </a:outerShdw>
                </a:effectLst>
                <a:latin typeface="Arial Black" pitchFamily="34" charset="0"/>
              </a:rPr>
              <a:t>Sinagoga</a:t>
            </a:r>
            <a:endParaRPr lang="es-ES" sz="2400"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Horizontal)">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3000"/>
                                        <p:tgtEl>
                                          <p:spTgt spid="4"/>
                                        </p:tgtEl>
                                      </p:cBhvr>
                                    </p:animEffect>
                                  </p:childTnLst>
                                </p:cTn>
                              </p:par>
                            </p:childTnLst>
                          </p:cTn>
                        </p:par>
                        <p:par>
                          <p:cTn id="19" fill="hold">
                            <p:stCondLst>
                              <p:cond delay="3000"/>
                            </p:stCondLst>
                            <p:childTnLst>
                              <p:par>
                                <p:cTn id="20" presetID="29" presetClass="entr" presetSubtype="0" fill="hold" nodeType="after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2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23" dur="2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580000"/>
          </a:solidFill>
          <a:scene3d>
            <a:camera prst="orthographicFront"/>
            <a:lightRig rig="threePt" dir="t"/>
          </a:scene3d>
          <a:sp3d>
            <a:bevelT w="152400" h="50800" prst="softRound"/>
          </a:sp3d>
        </p:spPr>
        <p:txBody>
          <a:bodyPr/>
          <a:lstStyle/>
          <a:p>
            <a:endParaRPr lang="es-ES" dirty="0"/>
          </a:p>
        </p:txBody>
      </p:sp>
      <p:pic>
        <p:nvPicPr>
          <p:cNvPr id="4" name="3 Marcador de contenido" descr="cats.jpg"/>
          <p:cNvPicPr>
            <a:picLocks noGrp="1" noChangeAspect="1"/>
          </p:cNvPicPr>
          <p:nvPr>
            <p:ph idx="1"/>
          </p:nvPr>
        </p:nvPicPr>
        <p:blipFill>
          <a:blip r:embed="rId2"/>
          <a:stretch>
            <a:fillRect/>
          </a:stretch>
        </p:blipFill>
        <p:spPr>
          <a:xfrm>
            <a:off x="1071538" y="0"/>
            <a:ext cx="6858000" cy="6858000"/>
          </a:xfrm>
          <a:prstGeom prst="roundRect">
            <a:avLst>
              <a:gd name="adj" fmla="val 8594"/>
            </a:avLst>
          </a:prstGeom>
          <a:solidFill>
            <a:srgbClr val="FFFFFF">
              <a:shade val="85000"/>
            </a:srgbClr>
          </a:solidFill>
          <a:ln>
            <a:noFill/>
          </a:ln>
          <a:effectLst/>
        </p:spPr>
      </p:pic>
      <p:sp>
        <p:nvSpPr>
          <p:cNvPr id="5" name="4 CuadroTexto"/>
          <p:cNvSpPr txBox="1"/>
          <p:nvPr/>
        </p:nvSpPr>
        <p:spPr>
          <a:xfrm>
            <a:off x="214282" y="714356"/>
            <a:ext cx="724878" cy="5078313"/>
          </a:xfrm>
          <a:prstGeom prst="rect">
            <a:avLst/>
          </a:prstGeom>
          <a:noFill/>
        </p:spPr>
        <p:txBody>
          <a:bodyPr wrap="none" rtlCol="0">
            <a:spAutoFit/>
          </a:bodyPr>
          <a:lstStyle/>
          <a:p>
            <a:r>
              <a:rPr lang="es-ES" sz="5400" b="1" dirty="0" smtClean="0">
                <a:blipFill dpi="0" rotWithShape="1">
                  <a:blip r:embed="rId3"/>
                  <a:srcRect/>
                  <a:tile tx="0" ty="0" sx="100000" sy="100000" flip="none" algn="tl"/>
                </a:blipFill>
                <a:effectLst>
                  <a:outerShdw blurRad="38100" dist="38100" dir="2700000" algn="tl">
                    <a:srgbClr val="000000">
                      <a:alpha val="43137"/>
                    </a:srgbClr>
                  </a:outerShdw>
                </a:effectLst>
                <a:latin typeface="Algerian" pitchFamily="82" charset="0"/>
              </a:rPr>
              <a:t>D</a:t>
            </a:r>
          </a:p>
          <a:p>
            <a:r>
              <a:rPr lang="es-ES" sz="5400" b="1" dirty="0" smtClean="0">
                <a:blipFill dpi="0" rotWithShape="1">
                  <a:blip r:embed="rId3"/>
                  <a:srcRect/>
                  <a:tile tx="0" ty="0" sx="100000" sy="100000" flip="none" algn="tl"/>
                </a:blipFill>
                <a:effectLst>
                  <a:outerShdw blurRad="38100" dist="38100" dir="2700000" algn="tl">
                    <a:srgbClr val="000000">
                      <a:alpha val="43137"/>
                    </a:srgbClr>
                  </a:outerShdw>
                </a:effectLst>
                <a:latin typeface="Algerian" pitchFamily="82" charset="0"/>
              </a:rPr>
              <a:t>A</a:t>
            </a:r>
          </a:p>
          <a:p>
            <a:r>
              <a:rPr lang="es-ES" sz="5400" b="1" dirty="0" smtClean="0">
                <a:blipFill dpi="0" rotWithShape="1">
                  <a:blip r:embed="rId3"/>
                  <a:srcRect/>
                  <a:tile tx="0" ty="0" sx="100000" sy="100000" flip="none" algn="tl"/>
                </a:blipFill>
                <a:effectLst>
                  <a:outerShdw blurRad="38100" dist="38100" dir="2700000" algn="tl">
                    <a:srgbClr val="000000">
                      <a:alpha val="43137"/>
                    </a:srgbClr>
                  </a:outerShdw>
                </a:effectLst>
                <a:latin typeface="Algerian" pitchFamily="82" charset="0"/>
              </a:rPr>
              <a:t>N</a:t>
            </a:r>
          </a:p>
          <a:p>
            <a:r>
              <a:rPr lang="es-ES" sz="5400" b="1" dirty="0" smtClean="0">
                <a:blipFill dpi="0" rotWithShape="1">
                  <a:blip r:embed="rId3"/>
                  <a:srcRect/>
                  <a:tile tx="0" ty="0" sx="100000" sy="100000" flip="none" algn="tl"/>
                </a:blipFill>
                <a:effectLst>
                  <a:outerShdw blurRad="38100" dist="38100" dir="2700000" algn="tl">
                    <a:srgbClr val="000000">
                      <a:alpha val="43137"/>
                    </a:srgbClr>
                  </a:outerShdw>
                </a:effectLst>
                <a:latin typeface="Algerian" pitchFamily="82" charset="0"/>
              </a:rPr>
              <a:t>Z</a:t>
            </a:r>
          </a:p>
          <a:p>
            <a:r>
              <a:rPr lang="es-ES" sz="5400" b="1" dirty="0" smtClean="0">
                <a:blipFill dpi="0" rotWithShape="1">
                  <a:blip r:embed="rId3"/>
                  <a:srcRect/>
                  <a:tile tx="0" ty="0" sx="100000" sy="100000" flip="none" algn="tl"/>
                </a:blipFill>
                <a:effectLst>
                  <a:outerShdw blurRad="38100" dist="38100" dir="2700000" algn="tl">
                    <a:srgbClr val="000000">
                      <a:alpha val="43137"/>
                    </a:srgbClr>
                  </a:outerShdw>
                </a:effectLst>
                <a:latin typeface="Algerian" pitchFamily="82" charset="0"/>
              </a:rPr>
              <a:t>A</a:t>
            </a:r>
          </a:p>
          <a:p>
            <a:r>
              <a:rPr lang="es-ES" sz="5400" b="1" dirty="0" smtClean="0">
                <a:blipFill dpi="0" rotWithShape="1">
                  <a:blip r:embed="rId3"/>
                  <a:srcRect/>
                  <a:tile tx="0" ty="0" sx="100000" sy="100000" flip="none" algn="tl"/>
                </a:blipFill>
                <a:effectLst>
                  <a:outerShdw blurRad="38100" dist="38100" dir="2700000" algn="tl">
                    <a:srgbClr val="000000">
                      <a:alpha val="43137"/>
                    </a:srgbClr>
                  </a:outerShdw>
                </a:effectLst>
                <a:latin typeface="Algerian" pitchFamily="82" charset="0"/>
              </a:rPr>
              <a:t>S</a:t>
            </a:r>
            <a:endParaRPr lang="es-ES" sz="5400" b="1" dirty="0">
              <a:blipFill dpi="0" rotWithShape="1">
                <a:blip r:embed="rId3"/>
                <a:srcRect/>
                <a:tile tx="0" ty="0" sx="100000" sy="100000" flip="none" algn="tl"/>
              </a:blipFill>
              <a:effectLst>
                <a:outerShdw blurRad="38100" dist="38100" dir="2700000" algn="tl">
                  <a:srgbClr val="000000">
                    <a:alpha val="43137"/>
                  </a:srgbClr>
                </a:outerShdw>
              </a:effectLst>
              <a:latin typeface="Algerian" pitchFamily="82" charset="0"/>
            </a:endParaRPr>
          </a:p>
        </p:txBody>
      </p:sp>
      <p:sp>
        <p:nvSpPr>
          <p:cNvPr id="6" name="5 CuadroTexto"/>
          <p:cNvSpPr txBox="1"/>
          <p:nvPr/>
        </p:nvSpPr>
        <p:spPr>
          <a:xfrm>
            <a:off x="8143900" y="0"/>
            <a:ext cx="505267" cy="7072338"/>
          </a:xfrm>
          <a:prstGeom prst="rect">
            <a:avLst/>
          </a:prstGeom>
          <a:noFill/>
        </p:spPr>
        <p:txBody>
          <a:bodyPr wrap="square" rtlCol="0">
            <a:spAutoFit/>
          </a:bodyPr>
          <a:lstStyle/>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T</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R</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A</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D</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I</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C</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I</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O</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N</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A</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L</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E</a:t>
            </a:r>
          </a:p>
          <a:p>
            <a:r>
              <a:rPr lang="es-ES" sz="3200" b="1" dirty="0" smtClean="0">
                <a:blipFill>
                  <a:blip r:embed="rId3"/>
                  <a:tile tx="0" ty="0" sx="100000" sy="100000" flip="none" algn="tl"/>
                </a:blipFill>
                <a:effectLst>
                  <a:outerShdw blurRad="38100" dist="38100" dir="2700000" algn="tl">
                    <a:srgbClr val="000000">
                      <a:alpha val="43137"/>
                    </a:srgbClr>
                  </a:outerShdw>
                </a:effectLst>
                <a:latin typeface="Algerian" pitchFamily="82" charset="0"/>
              </a:rPr>
              <a:t>S</a:t>
            </a:r>
          </a:p>
          <a:p>
            <a:endParaRPr lang="es-ES" sz="3200" dirty="0">
              <a:blipFill>
                <a:blip r:embed="rId3"/>
                <a:tile tx="0" ty="0" sx="100000" sy="100000" flip="none" algn="tl"/>
              </a:blipFill>
              <a:latin typeface="Algerian" pitchFamily="82" charset="0"/>
            </a:endParaRPr>
          </a:p>
        </p:txBody>
      </p:sp>
      <p:pic>
        <p:nvPicPr>
          <p:cNvPr id="7" name="3 Marcador de contenido" descr="cats.jpg"/>
          <p:cNvPicPr>
            <a:picLocks noChangeAspect="1"/>
          </p:cNvPicPr>
          <p:nvPr/>
        </p:nvPicPr>
        <p:blipFill>
          <a:blip r:embed="rId2"/>
          <a:stretch>
            <a:fillRect/>
          </a:stretch>
        </p:blipFill>
        <p:spPr>
          <a:xfrm>
            <a:off x="1071538" y="0"/>
            <a:ext cx="6858000" cy="6858000"/>
          </a:xfrm>
          <a:prstGeom prst="roundRect">
            <a:avLst>
              <a:gd name="adj" fmla="val 8594"/>
            </a:avLst>
          </a:prstGeom>
          <a:solidFill>
            <a:srgbClr val="FFFFFF">
              <a:shade val="85000"/>
            </a:srgbClr>
          </a:solidFill>
          <a:ln>
            <a:noFill/>
          </a:ln>
          <a:effectLst/>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repeatCount="2000" fill="remove"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2" repeatCount="2000" fill="remove"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25"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0" dur="10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21" dur="1000" accel="50000" fill="hold">
                                          <p:stCondLst>
                                            <p:cond delay="1000"/>
                                          </p:stCondLst>
                                        </p:cTn>
                                        <p:tgtEl>
                                          <p:spTgt spid="5"/>
                                        </p:tgtEl>
                                        <p:attrNameLst>
                                          <p:attrName>ppt_w</p:attrName>
                                        </p:attrNameLst>
                                      </p:cBhvr>
                                      <p:tavLst>
                                        <p:tav tm="0">
                                          <p:val>
                                            <p:strVal val="#ppt_w*.05"/>
                                          </p:val>
                                        </p:tav>
                                        <p:tav tm="100000">
                                          <p:val>
                                            <p:strVal val="#ppt_w"/>
                                          </p:val>
                                        </p:tav>
                                      </p:tavLst>
                                    </p:anim>
                                    <p:anim calcmode="lin" valueType="num">
                                      <p:cBhvr>
                                        <p:cTn id="22" dur="2000" fill="hold"/>
                                        <p:tgtEl>
                                          <p:spTgt spid="5"/>
                                        </p:tgtEl>
                                        <p:attrNameLst>
                                          <p:attrName>ppt_h</p:attrName>
                                        </p:attrNameLst>
                                      </p:cBhvr>
                                      <p:tavLst>
                                        <p:tav tm="0">
                                          <p:val>
                                            <p:strVal val="#ppt_h"/>
                                          </p:val>
                                        </p:tav>
                                        <p:tav tm="100000">
                                          <p:val>
                                            <p:strVal val="#ppt_h"/>
                                          </p:val>
                                        </p:tav>
                                      </p:tavLst>
                                    </p:anim>
                                    <p:anim calcmode="lin" valueType="num">
                                      <p:cBhvr>
                                        <p:cTn id="23" dur="10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24" dur="10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25" dur="1000" accel="50000" fill="hold">
                                          <p:stCondLst>
                                            <p:cond delay="1000"/>
                                          </p:stCondLst>
                                        </p:cTn>
                                        <p:tgtEl>
                                          <p:spTgt spid="5"/>
                                        </p:tgtEl>
                                        <p:attrNameLst>
                                          <p:attrName>ppt_y</p:attrName>
                                        </p:attrNameLst>
                                      </p:cBhvr>
                                      <p:tavLst>
                                        <p:tav tm="0">
                                          <p:val>
                                            <p:strVal val="#ppt_y+.1"/>
                                          </p:val>
                                        </p:tav>
                                        <p:tav tm="100000">
                                          <p:val>
                                            <p:strVal val="#ppt_y"/>
                                          </p:val>
                                        </p:tav>
                                      </p:tavLst>
                                    </p:anim>
                                    <p:animEffect transition="in" filter="fade">
                                      <p:cBhvr>
                                        <p:cTn id="26" dur="2000" decel="50000">
                                          <p:stCondLst>
                                            <p:cond delay="0"/>
                                          </p:stCondLst>
                                        </p:cTn>
                                        <p:tgtEl>
                                          <p:spTgt spid="5"/>
                                        </p:tgtEl>
                                      </p:cBhvr>
                                    </p:animEffect>
                                  </p:childTnLst>
                                </p:cTn>
                              </p:par>
                              <p:par>
                                <p:cTn id="27" presetID="25" presetClass="entr" presetSubtype="0"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30"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31"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32" dur="2000" fill="hold"/>
                                        <p:tgtEl>
                                          <p:spTgt spid="6"/>
                                        </p:tgtEl>
                                        <p:attrNameLst>
                                          <p:attrName>ppt_h</p:attrName>
                                        </p:attrNameLst>
                                      </p:cBhvr>
                                      <p:tavLst>
                                        <p:tav tm="0">
                                          <p:val>
                                            <p:strVal val="#ppt_h"/>
                                          </p:val>
                                        </p:tav>
                                        <p:tav tm="100000">
                                          <p:val>
                                            <p:strVal val="#ppt_h"/>
                                          </p:val>
                                        </p:tav>
                                      </p:tavLst>
                                    </p:anim>
                                    <p:anim calcmode="lin" valueType="num">
                                      <p:cBhvr>
                                        <p:cTn id="33"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34"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35"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36" dur="2000" decel="50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vdat__negev_desert__israel.jpg"/>
          <p:cNvPicPr>
            <a:picLocks noChangeAspect="1"/>
          </p:cNvPicPr>
          <p:nvPr/>
        </p:nvPicPr>
        <p:blipFill>
          <a:blip r:embed="rId2"/>
          <a:stretch>
            <a:fillRect/>
          </a:stretch>
        </p:blipFill>
        <p:spPr>
          <a:xfrm>
            <a:off x="0" y="0"/>
            <a:ext cx="9144000" cy="6858000"/>
          </a:xfrm>
          <a:prstGeom prst="rect">
            <a:avLst/>
          </a:prstGeom>
        </p:spPr>
      </p:pic>
      <p:pic>
        <p:nvPicPr>
          <p:cNvPr id="6" name="5 Imagen" descr="avdat__negev_desert__israel.jpg"/>
          <p:cNvPicPr>
            <a:picLocks noChangeAspect="1"/>
          </p:cNvPicPr>
          <p:nvPr/>
        </p:nvPicPr>
        <p:blipFill>
          <a:blip r:embed="rId2"/>
          <a:stretch>
            <a:fillRect/>
          </a:stretch>
        </p:blipFill>
        <p:spPr>
          <a:xfrm>
            <a:off x="0" y="0"/>
            <a:ext cx="9144000" cy="6858000"/>
          </a:xfrm>
          <a:prstGeom prst="rect">
            <a:avLst/>
          </a:prstGeom>
        </p:spPr>
      </p:pic>
      <p:pic>
        <p:nvPicPr>
          <p:cNvPr id="7" name="6 Imagen" descr="avdat__negev_desert__israel.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5286380" y="857232"/>
            <a:ext cx="2778967" cy="738664"/>
          </a:xfrm>
          <a:prstGeom prst="rect">
            <a:avLst/>
          </a:prstGeom>
          <a:noFill/>
        </p:spPr>
        <p:txBody>
          <a:bodyPr wrap="none" rtlCol="0">
            <a:spAutoFit/>
          </a:bodyPr>
          <a:lstStyle/>
          <a:p>
            <a:pPr algn="ctr"/>
            <a:r>
              <a:rPr lang="es-ES" sz="2400" dirty="0" smtClean="0">
                <a:latin typeface="Arial Black" pitchFamily="34" charset="0"/>
              </a:rPr>
              <a:t>Desierto </a:t>
            </a:r>
            <a:r>
              <a:rPr lang="es-ES" sz="2400" dirty="0" err="1" smtClean="0">
                <a:latin typeface="Arial Black" pitchFamily="34" charset="0"/>
              </a:rPr>
              <a:t>Negev</a:t>
            </a:r>
            <a:endParaRPr lang="es-ES" sz="2400" dirty="0" smtClean="0">
              <a:latin typeface="Arial Black" pitchFamily="34" charset="0"/>
            </a:endParaRPr>
          </a:p>
          <a:p>
            <a:endParaRPr lang="es-ES" dirty="0"/>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eguev.jpg"/>
          <p:cNvPicPr>
            <a:picLocks noChangeAspect="1"/>
          </p:cNvPicPr>
          <p:nvPr/>
        </p:nvPicPr>
        <p:blipFill>
          <a:blip r:embed="rId2"/>
          <a:stretch>
            <a:fillRect/>
          </a:stretch>
        </p:blipFill>
        <p:spPr>
          <a:xfrm>
            <a:off x="0" y="0"/>
            <a:ext cx="9144000" cy="6858000"/>
          </a:xfrm>
          <a:prstGeom prst="rect">
            <a:avLst/>
          </a:prstGeom>
        </p:spPr>
      </p:pic>
      <p:pic>
        <p:nvPicPr>
          <p:cNvPr id="5" name="4 Imagen" descr="neguev.jpg"/>
          <p:cNvPicPr>
            <a:picLocks noChangeAspect="1"/>
          </p:cNvPicPr>
          <p:nvPr/>
        </p:nvPicPr>
        <p:blipFill>
          <a:blip r:embed="rId2"/>
          <a:stretch>
            <a:fillRect/>
          </a:stretch>
        </p:blipFill>
        <p:spPr>
          <a:xfrm>
            <a:off x="0" y="0"/>
            <a:ext cx="9144000" cy="6858000"/>
          </a:xfrm>
          <a:prstGeom prst="rect">
            <a:avLst/>
          </a:prstGeom>
        </p:spPr>
      </p:pic>
      <p:pic>
        <p:nvPicPr>
          <p:cNvPr id="6" name="5 Imagen" descr="neguev.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horizontal)">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ierto neguev.jpg"/>
          <p:cNvPicPr>
            <a:picLocks noChangeAspect="1"/>
          </p:cNvPicPr>
          <p:nvPr/>
        </p:nvPicPr>
        <p:blipFill>
          <a:blip r:embed="rId2"/>
          <a:stretch>
            <a:fillRect/>
          </a:stretch>
        </p:blipFill>
        <p:spPr>
          <a:xfrm>
            <a:off x="0" y="0"/>
            <a:ext cx="9144000" cy="6858000"/>
          </a:xfrm>
          <a:prstGeom prst="rect">
            <a:avLst/>
          </a:prstGeom>
        </p:spPr>
      </p:pic>
      <p:pic>
        <p:nvPicPr>
          <p:cNvPr id="5" name="4 Imagen" descr="desierto neguev.jpg"/>
          <p:cNvPicPr>
            <a:picLocks noChangeAspect="1"/>
          </p:cNvPicPr>
          <p:nvPr/>
        </p:nvPicPr>
        <p:blipFill>
          <a:blip r:embed="rId2"/>
          <a:stretch>
            <a:fillRect/>
          </a:stretch>
        </p:blipFill>
        <p:spPr>
          <a:xfrm>
            <a:off x="0" y="0"/>
            <a:ext cx="9144000" cy="6858000"/>
          </a:xfrm>
          <a:prstGeom prst="rect">
            <a:avLst/>
          </a:prstGeom>
        </p:spPr>
      </p:pic>
      <p:pic>
        <p:nvPicPr>
          <p:cNvPr id="6" name="5 Imagen" descr="desierto neguev.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ifa-Israel-768x1024.jpg"/>
          <p:cNvPicPr>
            <a:picLocks noChangeAspect="1"/>
          </p:cNvPicPr>
          <p:nvPr/>
        </p:nvPicPr>
        <p:blipFill>
          <a:blip r:embed="rId2"/>
          <a:stretch>
            <a:fillRect/>
          </a:stretch>
        </p:blipFill>
        <p:spPr>
          <a:xfrm>
            <a:off x="0" y="0"/>
            <a:ext cx="9144000" cy="6858000"/>
          </a:xfrm>
          <a:prstGeom prst="rect">
            <a:avLst/>
          </a:prstGeom>
        </p:spPr>
      </p:pic>
      <p:pic>
        <p:nvPicPr>
          <p:cNvPr id="6" name="5 Imagen" descr="Haifa-Israel-768x1024.jpg"/>
          <p:cNvPicPr>
            <a:picLocks noChangeAspect="1"/>
          </p:cNvPicPr>
          <p:nvPr/>
        </p:nvPicPr>
        <p:blipFill>
          <a:blip r:embed="rId2"/>
          <a:stretch>
            <a:fillRect/>
          </a:stretch>
        </p:blipFill>
        <p:spPr>
          <a:xfrm>
            <a:off x="0" y="0"/>
            <a:ext cx="9144000" cy="6858000"/>
          </a:xfrm>
          <a:prstGeom prst="rect">
            <a:avLst/>
          </a:prstGeom>
        </p:spPr>
      </p:pic>
      <p:pic>
        <p:nvPicPr>
          <p:cNvPr id="7" name="6 Imagen" descr="Haifa-Israel-768x1024.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3500430" y="285728"/>
            <a:ext cx="1338507" cy="1384995"/>
          </a:xfrm>
          <a:prstGeom prst="rect">
            <a:avLst/>
          </a:prstGeom>
          <a:noFill/>
        </p:spPr>
        <p:txBody>
          <a:bodyPr wrap="none" rtlCol="0">
            <a:spAutoFit/>
          </a:bodyPr>
          <a:lstStyle/>
          <a:p>
            <a:pPr algn="ctr"/>
            <a:r>
              <a:rPr lang="es-ES" sz="2800" dirty="0" smtClean="0">
                <a:effectLst>
                  <a:outerShdw blurRad="38100" dist="38100" dir="2700000" algn="tl">
                    <a:srgbClr val="000000">
                      <a:alpha val="43137"/>
                    </a:srgbClr>
                  </a:outerShdw>
                </a:effectLst>
                <a:latin typeface="Arial Black" pitchFamily="34" charset="0"/>
              </a:rPr>
              <a:t>Haifa </a:t>
            </a:r>
          </a:p>
          <a:p>
            <a:pPr algn="ctr"/>
            <a:r>
              <a:rPr lang="es-ES" sz="2800" dirty="0" smtClean="0">
                <a:effectLst>
                  <a:outerShdw blurRad="38100" dist="38100" dir="2700000" algn="tl">
                    <a:srgbClr val="000000">
                      <a:alpha val="43137"/>
                    </a:srgbClr>
                  </a:outerShdw>
                </a:effectLst>
                <a:latin typeface="Arial Black" pitchFamily="34" charset="0"/>
              </a:rPr>
              <a:t> </a:t>
            </a:r>
          </a:p>
          <a:p>
            <a:pPr algn="ctr"/>
            <a:endParaRPr lang="es-ES" sz="2800"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haiGardensHaifaIsrael.jpg"/>
          <p:cNvPicPr>
            <a:picLocks noGrp="1" noChangeAspect="1"/>
          </p:cNvPicPr>
          <p:nvPr>
            <p:ph idx="1"/>
          </p:nvPr>
        </p:nvPicPr>
        <p:blipFill>
          <a:blip r:embed="rId2"/>
          <a:stretch>
            <a:fillRect/>
          </a:stretch>
        </p:blipFill>
        <p:spPr>
          <a:xfrm>
            <a:off x="0" y="0"/>
            <a:ext cx="9144000" cy="6858000"/>
          </a:xfrm>
        </p:spPr>
      </p:pic>
      <p:pic>
        <p:nvPicPr>
          <p:cNvPr id="5" name="3 Marcador de contenido" descr="BahaiGardensHaifaIsrae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3000"/>
                                        <p:tgtEl>
                                          <p:spTgt spid="5"/>
                                        </p:tgtEl>
                                      </p:cBhvr>
                                    </p:animEffect>
                                  </p:childTnLst>
                                </p:cTn>
                              </p:par>
                              <p:par>
                                <p:cTn id="8" presetID="18"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Right)">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hai-gardens-israel.jpg"/>
          <p:cNvPicPr>
            <a:picLocks noGrp="1" noChangeAspect="1"/>
          </p:cNvPicPr>
          <p:nvPr>
            <p:ph idx="1"/>
          </p:nvPr>
        </p:nvPicPr>
        <p:blipFill>
          <a:blip r:embed="rId2"/>
          <a:stretch>
            <a:fillRect/>
          </a:stretch>
        </p:blipFill>
        <p:spPr>
          <a:xfrm>
            <a:off x="0" y="0"/>
            <a:ext cx="9144000" cy="6858000"/>
          </a:xfrm>
        </p:spPr>
      </p:pic>
      <p:pic>
        <p:nvPicPr>
          <p:cNvPr id="5" name="3 Marcador de contenido" descr="bahai-gardens-israe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srael_-_Haifa_-_Bahai_Gardens_002.jpg"/>
          <p:cNvPicPr>
            <a:picLocks noGrp="1" noChangeAspect="1"/>
          </p:cNvPicPr>
          <p:nvPr>
            <p:ph idx="1"/>
          </p:nvPr>
        </p:nvPicPr>
        <p:blipFill>
          <a:blip r:embed="rId2"/>
          <a:stretch>
            <a:fillRect/>
          </a:stretch>
        </p:blipFill>
        <p:spPr>
          <a:xfrm>
            <a:off x="-1" y="0"/>
            <a:ext cx="9167875" cy="6858000"/>
          </a:xfrm>
        </p:spPr>
      </p:pic>
      <p:pic>
        <p:nvPicPr>
          <p:cNvPr id="5" name="3 Marcador de contenido" descr="Israel_-_Haifa_-_Bahai_Gardens_002.jpg"/>
          <p:cNvPicPr>
            <a:picLocks noChangeAspect="1"/>
          </p:cNvPicPr>
          <p:nvPr/>
        </p:nvPicPr>
        <p:blipFill>
          <a:blip r:embed="rId2"/>
          <a:stretch>
            <a:fillRect/>
          </a:stretch>
        </p:blipFill>
        <p:spPr>
          <a:xfrm>
            <a:off x="0" y="0"/>
            <a:ext cx="9167875"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hai_shrine_and_gardens_haifa_israel_wallpaper-1024x768.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71472" y="571480"/>
            <a:ext cx="184731" cy="369332"/>
          </a:xfrm>
          <a:prstGeom prst="rect">
            <a:avLst/>
          </a:prstGeom>
          <a:noFill/>
        </p:spPr>
        <p:txBody>
          <a:bodyPr wrap="none" rtlCol="0">
            <a:spAutoFit/>
          </a:bodyPr>
          <a:lstStyle/>
          <a:p>
            <a:endParaRPr lang="es-ES" dirty="0">
              <a:solidFill>
                <a:srgbClr val="FF0000"/>
              </a:solidFill>
            </a:endParaRPr>
          </a:p>
        </p:txBody>
      </p:sp>
      <p:pic>
        <p:nvPicPr>
          <p:cNvPr id="6" name="5 Imagen" descr="bahai_shrine_and_gardens_haifa_israel_wallpaper-1024x768.jpg"/>
          <p:cNvPicPr>
            <a:picLocks noChangeAspect="1"/>
          </p:cNvPicPr>
          <p:nvPr/>
        </p:nvPicPr>
        <p:blipFill>
          <a:blip r:embed="rId2"/>
          <a:stretch>
            <a:fillRect/>
          </a:stretch>
        </p:blipFill>
        <p:spPr>
          <a:xfrm>
            <a:off x="0" y="0"/>
            <a:ext cx="9144000" cy="6858000"/>
          </a:xfrm>
          <a:prstGeom prst="rect">
            <a:avLst/>
          </a:prstGeom>
        </p:spPr>
      </p:pic>
      <p:pic>
        <p:nvPicPr>
          <p:cNvPr id="7" name="6 Imagen" descr="bahai_shrine_and_gardens_haifa_israel_wallpaper-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horizontal)">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ifa 1.jpg"/>
          <p:cNvPicPr>
            <a:picLocks noChangeAspect="1"/>
          </p:cNvPicPr>
          <p:nvPr/>
        </p:nvPicPr>
        <p:blipFill>
          <a:blip r:embed="rId2"/>
          <a:stretch>
            <a:fillRect/>
          </a:stretch>
        </p:blipFill>
        <p:spPr>
          <a:xfrm>
            <a:off x="0" y="0"/>
            <a:ext cx="9144000" cy="6858000"/>
          </a:xfrm>
          <a:prstGeom prst="rect">
            <a:avLst/>
          </a:prstGeom>
        </p:spPr>
      </p:pic>
      <p:pic>
        <p:nvPicPr>
          <p:cNvPr id="6" name="5 Imagen" descr="haifa 1.jpg"/>
          <p:cNvPicPr>
            <a:picLocks noChangeAspect="1"/>
          </p:cNvPicPr>
          <p:nvPr/>
        </p:nvPicPr>
        <p:blipFill>
          <a:blip r:embed="rId2"/>
          <a:stretch>
            <a:fillRect/>
          </a:stretch>
        </p:blipFill>
        <p:spPr>
          <a:xfrm>
            <a:off x="0" y="0"/>
            <a:ext cx="9144000" cy="6858000"/>
          </a:xfrm>
          <a:prstGeom prst="rect">
            <a:avLst/>
          </a:prstGeom>
        </p:spPr>
      </p:pic>
      <p:pic>
        <p:nvPicPr>
          <p:cNvPr id="7" name="6 Imagen" descr="haifa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across)">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ISS-ISRAEL-2013-TOP-10-TEN.jpg"/>
          <p:cNvPicPr>
            <a:picLocks noGrp="1" noChangeAspect="1"/>
          </p:cNvPicPr>
          <p:nvPr>
            <p:ph idx="1"/>
          </p:nvPr>
        </p:nvPicPr>
        <p:blipFill>
          <a:blip r:embed="rId2"/>
          <a:stretch>
            <a:fillRect/>
          </a:stretch>
        </p:blipFill>
        <p:spPr>
          <a:xfrm>
            <a:off x="0" y="0"/>
            <a:ext cx="9144000" cy="6858000"/>
          </a:xfrm>
        </p:spPr>
      </p:pic>
      <p:pic>
        <p:nvPicPr>
          <p:cNvPr id="5" name="3 Marcador de contenido" descr="MISS-ISRAEL-2013-TOP-10-TEN.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0" y="642918"/>
            <a:ext cx="110799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es-ES" dirty="0">
              <a:effectLst>
                <a:outerShdw blurRad="38100" dist="38100" dir="2700000" algn="tl">
                  <a:srgbClr val="000000">
                    <a:alpha val="43137"/>
                  </a:srgbClr>
                </a:outerShdw>
              </a:effectLst>
              <a:latin typeface="Arial Black" pitchFamily="34" charset="0"/>
            </a:endParaRPr>
          </a:p>
        </p:txBody>
      </p:sp>
      <p:sp>
        <p:nvSpPr>
          <p:cNvPr id="7" name="6 CuadroTexto"/>
          <p:cNvSpPr txBox="1"/>
          <p:nvPr/>
        </p:nvSpPr>
        <p:spPr>
          <a:xfrm>
            <a:off x="2214546" y="500042"/>
            <a:ext cx="4087529" cy="707886"/>
          </a:xfrm>
          <a:prstGeom prst="rect">
            <a:avLst/>
          </a:prstGeom>
          <a:noFill/>
        </p:spPr>
        <p:txBody>
          <a:bodyPr wrap="none" rtlCol="0">
            <a:spAutoFit/>
          </a:bodyPr>
          <a:lstStyle/>
          <a:p>
            <a:r>
              <a:rPr lang="es-ES" sz="2000" dirty="0" smtClean="0">
                <a:effectLst>
                  <a:outerShdw blurRad="38100" dist="38100" dir="2700000" algn="tl">
                    <a:srgbClr val="000000">
                      <a:alpha val="43137"/>
                    </a:srgbClr>
                  </a:outerShdw>
                </a:effectLst>
                <a:latin typeface="Arial Black" pitchFamily="34" charset="0"/>
              </a:rPr>
              <a:t>Concursantes a  Miss Israel</a:t>
            </a:r>
          </a:p>
          <a:p>
            <a:endParaRPr lang="es-ES" sz="2000" dirty="0">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2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2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ifa puerto.jpg"/>
          <p:cNvPicPr>
            <a:picLocks noChangeAspect="1"/>
          </p:cNvPicPr>
          <p:nvPr/>
        </p:nvPicPr>
        <p:blipFill>
          <a:blip r:embed="rId2"/>
          <a:stretch>
            <a:fillRect/>
          </a:stretch>
        </p:blipFill>
        <p:spPr>
          <a:xfrm>
            <a:off x="0" y="0"/>
            <a:ext cx="9144000" cy="6858000"/>
          </a:xfrm>
          <a:prstGeom prst="rect">
            <a:avLst/>
          </a:prstGeom>
        </p:spPr>
      </p:pic>
      <p:pic>
        <p:nvPicPr>
          <p:cNvPr id="6" name="5 Imagen" descr="Haifa puerto.jpg"/>
          <p:cNvPicPr>
            <a:picLocks noChangeAspect="1"/>
          </p:cNvPicPr>
          <p:nvPr/>
        </p:nvPicPr>
        <p:blipFill>
          <a:blip r:embed="rId2"/>
          <a:stretch>
            <a:fillRect/>
          </a:stretch>
        </p:blipFill>
        <p:spPr>
          <a:xfrm>
            <a:off x="0" y="0"/>
            <a:ext cx="9144000" cy="6858000"/>
          </a:xfrm>
          <a:prstGeom prst="rect">
            <a:avLst/>
          </a:prstGeom>
        </p:spPr>
      </p:pic>
      <p:pic>
        <p:nvPicPr>
          <p:cNvPr id="7" name="6 Imagen" descr="Haifa puerto.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785786" y="785794"/>
            <a:ext cx="1616405" cy="1384995"/>
          </a:xfrm>
          <a:prstGeom prst="rect">
            <a:avLst/>
          </a:prstGeom>
          <a:noFill/>
        </p:spPr>
        <p:txBody>
          <a:bodyPr wrap="none" rtlCol="0">
            <a:spAutoFit/>
          </a:bodyPr>
          <a:lstStyle/>
          <a:p>
            <a:pPr algn="ctr"/>
            <a:r>
              <a:rPr lang="es-ES" sz="2800" dirty="0" smtClean="0">
                <a:effectLst>
                  <a:outerShdw blurRad="38100" dist="38100" dir="2700000" algn="tl">
                    <a:srgbClr val="000000">
                      <a:alpha val="43137"/>
                    </a:srgbClr>
                  </a:outerShdw>
                </a:effectLst>
                <a:latin typeface="Arial Black" pitchFamily="34" charset="0"/>
              </a:rPr>
              <a:t>Haifa</a:t>
            </a:r>
          </a:p>
          <a:p>
            <a:pPr algn="ctr"/>
            <a:r>
              <a:rPr lang="es-ES" sz="2800" dirty="0" smtClean="0">
                <a:effectLst>
                  <a:outerShdw blurRad="38100" dist="38100" dir="2700000" algn="tl">
                    <a:srgbClr val="000000">
                      <a:alpha val="43137"/>
                    </a:srgbClr>
                  </a:outerShdw>
                </a:effectLst>
                <a:latin typeface="Arial Black" pitchFamily="34" charset="0"/>
              </a:rPr>
              <a:t> Puerto</a:t>
            </a:r>
          </a:p>
          <a:p>
            <a:pPr algn="ctr"/>
            <a:endParaRPr lang="es-ES" sz="2800"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ilat  entrada.JPG"/>
          <p:cNvPicPr>
            <a:picLocks noChangeAspect="1"/>
          </p:cNvPicPr>
          <p:nvPr/>
        </p:nvPicPr>
        <p:blipFill>
          <a:blip r:embed="rId2"/>
          <a:stretch>
            <a:fillRect/>
          </a:stretch>
        </p:blipFill>
        <p:spPr>
          <a:xfrm>
            <a:off x="0" y="13342"/>
            <a:ext cx="9144000" cy="6831315"/>
          </a:xfrm>
          <a:prstGeom prst="rect">
            <a:avLst/>
          </a:prstGeom>
        </p:spPr>
      </p:pic>
      <p:pic>
        <p:nvPicPr>
          <p:cNvPr id="6" name="5 Imagen" descr="eilat  entrada.JPG"/>
          <p:cNvPicPr>
            <a:picLocks noChangeAspect="1"/>
          </p:cNvPicPr>
          <p:nvPr/>
        </p:nvPicPr>
        <p:blipFill>
          <a:blip r:embed="rId2"/>
          <a:stretch>
            <a:fillRect/>
          </a:stretch>
        </p:blipFill>
        <p:spPr>
          <a:xfrm>
            <a:off x="0" y="0"/>
            <a:ext cx="9144000" cy="6858000"/>
          </a:xfrm>
          <a:prstGeom prst="rect">
            <a:avLst/>
          </a:prstGeom>
        </p:spPr>
      </p:pic>
      <p:pic>
        <p:nvPicPr>
          <p:cNvPr id="7" name="6 Imagen" descr="eilat  entrada.JPG"/>
          <p:cNvPicPr>
            <a:picLocks noChangeAspect="1"/>
          </p:cNvPicPr>
          <p:nvPr/>
        </p:nvPicPr>
        <p:blipFill>
          <a:blip r:embed="rId2"/>
          <a:stretch>
            <a:fillRect/>
          </a:stretch>
        </p:blipFill>
        <p:spPr>
          <a:xfrm>
            <a:off x="0" y="0"/>
            <a:ext cx="9144000" cy="6831315"/>
          </a:xfrm>
          <a:prstGeom prst="rect">
            <a:avLst/>
          </a:prstGeom>
        </p:spPr>
      </p:pic>
      <p:sp>
        <p:nvSpPr>
          <p:cNvPr id="8" name="7 CuadroTexto"/>
          <p:cNvSpPr txBox="1"/>
          <p:nvPr/>
        </p:nvSpPr>
        <p:spPr>
          <a:xfrm>
            <a:off x="6429388" y="428604"/>
            <a:ext cx="948849" cy="461665"/>
          </a:xfrm>
          <a:prstGeom prst="rect">
            <a:avLst/>
          </a:prstGeom>
          <a:noFill/>
        </p:spPr>
        <p:txBody>
          <a:bodyPr wrap="none" rtlCol="0">
            <a:spAutoFit/>
          </a:bodyPr>
          <a:lstStyle/>
          <a:p>
            <a:r>
              <a:rPr lang="es-ES" sz="2400" dirty="0" err="1" smtClean="0">
                <a:effectLst>
                  <a:outerShdw blurRad="38100" dist="38100" dir="2700000" algn="tl">
                    <a:srgbClr val="000000">
                      <a:alpha val="43137"/>
                    </a:srgbClr>
                  </a:outerShdw>
                </a:effectLst>
                <a:latin typeface="Arial Black" pitchFamily="34" charset="0"/>
              </a:rPr>
              <a:t>Eilat</a:t>
            </a:r>
            <a:endParaRPr lang="es-ES" sz="2400"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4"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randombar(vertical)">
                                      <p:cBhvr>
                                        <p:cTn id="21" dur="3000"/>
                                        <p:tgtEl>
                                          <p:spTgt spid="4"/>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 calcmode="lin" valueType="num">
                                      <p:cBhvr>
                                        <p:cTn id="25" dur="2000" fill="hold"/>
                                        <p:tgtEl>
                                          <p:spTgt spid="8">
                                            <p:txEl>
                                              <p:pRg st="0" end="0"/>
                                            </p:txEl>
                                          </p:spTgt>
                                        </p:tgtEl>
                                        <p:attrNameLst>
                                          <p:attrName>ppt_x</p:attrName>
                                        </p:attrNameLst>
                                      </p:cBhvr>
                                      <p:tavLst>
                                        <p:tav tm="0">
                                          <p:val>
                                            <p:strVal val="#ppt_x-.2"/>
                                          </p:val>
                                        </p:tav>
                                        <p:tav tm="100000">
                                          <p:val>
                                            <p:strVal val="#ppt_x"/>
                                          </p:val>
                                        </p:tav>
                                      </p:tavLst>
                                    </p:anim>
                                    <p:anim calcmode="lin" valueType="num">
                                      <p:cBhvr>
                                        <p:cTn id="26" dur="2000" fill="hold"/>
                                        <p:tgtEl>
                                          <p:spTgt spid="8">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arly_evening_eilat_israel_wallpaper-1024x768.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286348" y="-1143032"/>
            <a:ext cx="3857652" cy="369332"/>
          </a:xfrm>
          <a:prstGeom prst="rect">
            <a:avLst/>
          </a:prstGeom>
          <a:noFill/>
        </p:spPr>
        <p:txBody>
          <a:bodyPr wrap="square" rtlCol="0">
            <a:spAutoFit/>
          </a:bodyPr>
          <a:lstStyle/>
          <a:p>
            <a:endParaRPr lang="es-ES" dirty="0"/>
          </a:p>
        </p:txBody>
      </p:sp>
      <p:pic>
        <p:nvPicPr>
          <p:cNvPr id="6" name="5 Imagen" descr="early_evening_eilat_israel_wallpaper-1024x768.jpg"/>
          <p:cNvPicPr>
            <a:picLocks noChangeAspect="1"/>
          </p:cNvPicPr>
          <p:nvPr/>
        </p:nvPicPr>
        <p:blipFill>
          <a:blip r:embed="rId2"/>
          <a:stretch>
            <a:fillRect/>
          </a:stretch>
        </p:blipFill>
        <p:spPr>
          <a:xfrm>
            <a:off x="0" y="0"/>
            <a:ext cx="9144000" cy="6858000"/>
          </a:xfrm>
          <a:prstGeom prst="rect">
            <a:avLst/>
          </a:prstGeom>
        </p:spPr>
      </p:pic>
      <p:pic>
        <p:nvPicPr>
          <p:cNvPr id="7" name="6 Imagen" descr="early_evening_eilat_israel_wallpaper-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2000"/>
                                        <p:tgtEl>
                                          <p:spTgt spid="7"/>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2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fltVal val="0"/>
                                          </p:val>
                                        </p:tav>
                                        <p:tav tm="100000">
                                          <p:val>
                                            <p:strVal val="#ppt_w"/>
                                          </p:val>
                                        </p:tav>
                                      </p:tavLst>
                                    </p:anim>
                                    <p:anim calcmode="lin" valueType="num">
                                      <p:cBhvr>
                                        <p:cTn id="22" dur="2000" fill="hold"/>
                                        <p:tgtEl>
                                          <p:spTgt spid="4"/>
                                        </p:tgtEl>
                                        <p:attrNameLst>
                                          <p:attrName>ppt_h</p:attrName>
                                        </p:attrNameLst>
                                      </p:cBhvr>
                                      <p:tavLst>
                                        <p:tav tm="0">
                                          <p:val>
                                            <p:strVal val="#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ilat4.jpg"/>
          <p:cNvPicPr>
            <a:picLocks noChangeAspect="1"/>
          </p:cNvPicPr>
          <p:nvPr/>
        </p:nvPicPr>
        <p:blipFill>
          <a:blip r:embed="rId2"/>
          <a:stretch>
            <a:fillRect/>
          </a:stretch>
        </p:blipFill>
        <p:spPr>
          <a:xfrm>
            <a:off x="0" y="0"/>
            <a:ext cx="9144000" cy="6858000"/>
          </a:xfrm>
          <a:prstGeom prst="rect">
            <a:avLst/>
          </a:prstGeom>
        </p:spPr>
      </p:pic>
      <p:pic>
        <p:nvPicPr>
          <p:cNvPr id="6" name="5 Imagen" descr="eilat4.jpg"/>
          <p:cNvPicPr>
            <a:picLocks noChangeAspect="1"/>
          </p:cNvPicPr>
          <p:nvPr/>
        </p:nvPicPr>
        <p:blipFill>
          <a:blip r:embed="rId2"/>
          <a:stretch>
            <a:fillRect/>
          </a:stretch>
        </p:blipFill>
        <p:spPr>
          <a:xfrm>
            <a:off x="0" y="0"/>
            <a:ext cx="9144000" cy="6858000"/>
          </a:xfrm>
          <a:prstGeom prst="rect">
            <a:avLst/>
          </a:prstGeom>
        </p:spPr>
      </p:pic>
      <p:pic>
        <p:nvPicPr>
          <p:cNvPr id="7" name="6 Imagen" descr="eilat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CuadroTexto"/>
          <p:cNvSpPr txBox="1"/>
          <p:nvPr/>
        </p:nvSpPr>
        <p:spPr>
          <a:xfrm>
            <a:off x="928662" y="8215346"/>
            <a:ext cx="184731" cy="369332"/>
          </a:xfrm>
          <a:prstGeom prst="rect">
            <a:avLst/>
          </a:prstGeom>
          <a:noFill/>
        </p:spPr>
        <p:txBody>
          <a:bodyPr wrap="none" rtlCol="0">
            <a:spAutoFit/>
          </a:bodyPr>
          <a:lstStyle/>
          <a:p>
            <a:endParaRPr lang="es-ES" dirty="0"/>
          </a:p>
        </p:txBody>
      </p:sp>
      <p:sp>
        <p:nvSpPr>
          <p:cNvPr id="8" name="7 CuadroTexto"/>
          <p:cNvSpPr txBox="1"/>
          <p:nvPr/>
        </p:nvSpPr>
        <p:spPr>
          <a:xfrm>
            <a:off x="6786578" y="500042"/>
            <a:ext cx="184731" cy="646331"/>
          </a:xfrm>
          <a:prstGeom prst="rect">
            <a:avLst/>
          </a:prstGeom>
          <a:noFill/>
        </p:spPr>
        <p:txBody>
          <a:bodyPr wrap="none" rtlCol="0">
            <a:spAutoFit/>
          </a:bodyPr>
          <a:lstStyle/>
          <a:p>
            <a:endParaRPr lang="es-ES" dirty="0" smtClean="0"/>
          </a:p>
          <a:p>
            <a:endParaRPr lang="es-ES" dirty="0"/>
          </a:p>
        </p:txBody>
      </p:sp>
      <p:pic>
        <p:nvPicPr>
          <p:cNvPr id="9" name="8 Imagen" descr="israel-by-peanut.jpg"/>
          <p:cNvPicPr>
            <a:picLocks noChangeAspect="1"/>
          </p:cNvPicPr>
          <p:nvPr/>
        </p:nvPicPr>
        <p:blipFill>
          <a:blip r:embed="rId2"/>
          <a:stretch>
            <a:fillRect/>
          </a:stretch>
        </p:blipFill>
        <p:spPr>
          <a:xfrm>
            <a:off x="0" y="0"/>
            <a:ext cx="9144000" cy="6858000"/>
          </a:xfrm>
          <a:prstGeom prst="rect">
            <a:avLst/>
          </a:prstGeom>
        </p:spPr>
      </p:pic>
      <p:pic>
        <p:nvPicPr>
          <p:cNvPr id="10" name="9 Imagen" descr="israel-by-peanu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out)">
                                      <p:cBhvr>
                                        <p:cTn id="7" dur="3000"/>
                                        <p:tgtEl>
                                          <p:spTgt spid="10"/>
                                        </p:tgtEl>
                                      </p:cBhvr>
                                    </p:animEffect>
                                  </p:childTnLst>
                                </p:cTn>
                              </p:par>
                              <p:par>
                                <p:cTn id="8" presetID="17"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3000" fill="hold"/>
                                        <p:tgtEl>
                                          <p:spTgt spid="9"/>
                                        </p:tgtEl>
                                        <p:attrNameLst>
                                          <p:attrName>ppt_w</p:attrName>
                                        </p:attrNameLst>
                                      </p:cBhvr>
                                      <p:tavLst>
                                        <p:tav tm="0">
                                          <p:val>
                                            <p:fltVal val="0"/>
                                          </p:val>
                                        </p:tav>
                                        <p:tav tm="100000">
                                          <p:val>
                                            <p:strVal val="#ppt_w"/>
                                          </p:val>
                                        </p:tav>
                                      </p:tavLst>
                                    </p:anim>
                                    <p:anim calcmode="lin" valueType="num">
                                      <p:cBhvr>
                                        <p:cTn id="11" dur="3000" fill="hold"/>
                                        <p:tgtEl>
                                          <p:spTgt spid="9"/>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linds(vertical)">
                                      <p:cBhvr>
                                        <p:cTn id="14"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ilat_Hotels_View,_Red_Sea,_Eilat,_Israel.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142976" y="7643842"/>
            <a:ext cx="184731" cy="369332"/>
          </a:xfrm>
          <a:prstGeom prst="rect">
            <a:avLst/>
          </a:prstGeom>
          <a:noFill/>
        </p:spPr>
        <p:txBody>
          <a:bodyPr wrap="none" rtlCol="0">
            <a:spAutoFit/>
          </a:bodyPr>
          <a:lstStyle/>
          <a:p>
            <a:endParaRPr lang="es-ES" dirty="0"/>
          </a:p>
        </p:txBody>
      </p:sp>
      <p:pic>
        <p:nvPicPr>
          <p:cNvPr id="6" name="5 Imagen" descr="Eilat_Hotels_View,_Red_Sea,_Eilat,_Israel.jpg"/>
          <p:cNvPicPr>
            <a:picLocks noChangeAspect="1"/>
          </p:cNvPicPr>
          <p:nvPr/>
        </p:nvPicPr>
        <p:blipFill>
          <a:blip r:embed="rId2"/>
          <a:stretch>
            <a:fillRect/>
          </a:stretch>
        </p:blipFill>
        <p:spPr>
          <a:xfrm>
            <a:off x="0" y="0"/>
            <a:ext cx="9144000" cy="6858000"/>
          </a:xfrm>
          <a:prstGeom prst="rect">
            <a:avLst/>
          </a:prstGeom>
        </p:spPr>
      </p:pic>
      <p:pic>
        <p:nvPicPr>
          <p:cNvPr id="7" name="6 Imagen" descr="Eilat_Hotels_View,_Red_Sea,_Eilat,_Israel.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5715008" y="714356"/>
            <a:ext cx="184731" cy="800219"/>
          </a:xfrm>
          <a:prstGeom prst="rect">
            <a:avLst/>
          </a:prstGeom>
          <a:noFill/>
        </p:spPr>
        <p:txBody>
          <a:bodyPr wrap="none" rtlCol="0">
            <a:spAutoFit/>
          </a:bodyPr>
          <a:lstStyle/>
          <a:p>
            <a:endParaRPr lang="es-ES" sz="2800" dirty="0" smtClean="0">
              <a:latin typeface="Arial Black" pitchFamily="34" charset="0"/>
            </a:endParaRPr>
          </a:p>
          <a:p>
            <a:endParaRPr lang="es-ES" dirty="0"/>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horizontal)">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1"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nodePh="1">
                                  <p:stCondLst>
                                    <p:cond delay="0"/>
                                  </p:stCondLst>
                                  <p:endCondLst>
                                    <p:cond evt="begin" delay="0">
                                      <p:tn val="23"/>
                                    </p:cond>
                                  </p:end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ilat-Bay.jpg"/>
          <p:cNvPicPr>
            <a:picLocks noChangeAspect="1"/>
          </p:cNvPicPr>
          <p:nvPr/>
        </p:nvPicPr>
        <p:blipFill>
          <a:blip r:embed="rId2"/>
          <a:stretch>
            <a:fillRect/>
          </a:stretch>
        </p:blipFill>
        <p:spPr>
          <a:xfrm>
            <a:off x="-1" y="0"/>
            <a:ext cx="9130277" cy="6858000"/>
          </a:xfrm>
          <a:prstGeom prst="rect">
            <a:avLst/>
          </a:prstGeom>
        </p:spPr>
      </p:pic>
      <p:pic>
        <p:nvPicPr>
          <p:cNvPr id="6" name="5 Imagen" descr="Eilat-Bay.jpg"/>
          <p:cNvPicPr>
            <a:picLocks noChangeAspect="1"/>
          </p:cNvPicPr>
          <p:nvPr/>
        </p:nvPicPr>
        <p:blipFill>
          <a:blip r:embed="rId2"/>
          <a:stretch>
            <a:fillRect/>
          </a:stretch>
        </p:blipFill>
        <p:spPr>
          <a:xfrm>
            <a:off x="0" y="0"/>
            <a:ext cx="9130277" cy="6858000"/>
          </a:xfrm>
          <a:prstGeom prst="rect">
            <a:avLst/>
          </a:prstGeom>
        </p:spPr>
      </p:pic>
      <p:pic>
        <p:nvPicPr>
          <p:cNvPr id="7" name="6 Imagen" descr="Eilat-Bay.jpg"/>
          <p:cNvPicPr>
            <a:picLocks noChangeAspect="1"/>
          </p:cNvPicPr>
          <p:nvPr/>
        </p:nvPicPr>
        <p:blipFill>
          <a:blip r:embed="rId2"/>
          <a:stretch>
            <a:fillRect/>
          </a:stretch>
        </p:blipFill>
        <p:spPr>
          <a:xfrm>
            <a:off x="0" y="0"/>
            <a:ext cx="9130277"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Vertical)">
                                      <p:cBhvr>
                                        <p:cTn id="11" dur="3000"/>
                                        <p:tgtEl>
                                          <p:spTgt spid="7"/>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rael_1_Eilat.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85720" y="6072206"/>
            <a:ext cx="184731" cy="369332"/>
          </a:xfrm>
          <a:prstGeom prst="rect">
            <a:avLst/>
          </a:prstGeom>
          <a:noFill/>
        </p:spPr>
        <p:txBody>
          <a:bodyPr wrap="none" rtlCol="0">
            <a:spAutoFit/>
          </a:bodyPr>
          <a:lstStyle/>
          <a:p>
            <a:endParaRPr lang="es-ES" dirty="0">
              <a:solidFill>
                <a:srgbClr val="FF0000"/>
              </a:solidFill>
            </a:endParaRPr>
          </a:p>
        </p:txBody>
      </p:sp>
      <p:pic>
        <p:nvPicPr>
          <p:cNvPr id="6" name="5 Imagen" descr="Israel_1_Eilat.JPG"/>
          <p:cNvPicPr>
            <a:picLocks noChangeAspect="1"/>
          </p:cNvPicPr>
          <p:nvPr/>
        </p:nvPicPr>
        <p:blipFill>
          <a:blip r:embed="rId2"/>
          <a:stretch>
            <a:fillRect/>
          </a:stretch>
        </p:blipFill>
        <p:spPr>
          <a:xfrm>
            <a:off x="0" y="0"/>
            <a:ext cx="9144000" cy="6858000"/>
          </a:xfrm>
          <a:prstGeom prst="rect">
            <a:avLst/>
          </a:prstGeom>
        </p:spPr>
      </p:pic>
      <p:pic>
        <p:nvPicPr>
          <p:cNvPr id="7" name="6 Imagen" descr="Israel_1_Eila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3000"/>
                                        <p:tgtEl>
                                          <p:spTgt spid="7"/>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ilat-beach-2.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357554" y="7715280"/>
            <a:ext cx="184731" cy="369332"/>
          </a:xfrm>
          <a:prstGeom prst="rect">
            <a:avLst/>
          </a:prstGeom>
          <a:noFill/>
        </p:spPr>
        <p:txBody>
          <a:bodyPr wrap="none" rtlCol="0">
            <a:spAutoFit/>
          </a:bodyPr>
          <a:lstStyle/>
          <a:p>
            <a:endParaRPr lang="es-ES" dirty="0"/>
          </a:p>
        </p:txBody>
      </p:sp>
      <p:pic>
        <p:nvPicPr>
          <p:cNvPr id="6" name="5 Imagen" descr="eilat-beach-2.jpg"/>
          <p:cNvPicPr>
            <a:picLocks noChangeAspect="1"/>
          </p:cNvPicPr>
          <p:nvPr/>
        </p:nvPicPr>
        <p:blipFill>
          <a:blip r:embed="rId2"/>
          <a:stretch>
            <a:fillRect/>
          </a:stretch>
        </p:blipFill>
        <p:spPr>
          <a:xfrm>
            <a:off x="0" y="0"/>
            <a:ext cx="9144000" cy="6858000"/>
          </a:xfrm>
          <a:prstGeom prst="rect">
            <a:avLst/>
          </a:prstGeom>
        </p:spPr>
      </p:pic>
      <p:pic>
        <p:nvPicPr>
          <p:cNvPr id="7" name="6 Imagen" descr="eilat-beach-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royal-beach-eilat206.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357290" y="7500966"/>
            <a:ext cx="2370970" cy="369332"/>
          </a:xfrm>
          <a:prstGeom prst="rect">
            <a:avLst/>
          </a:prstGeom>
          <a:noFill/>
        </p:spPr>
        <p:txBody>
          <a:bodyPr wrap="none" rtlCol="0">
            <a:spAutoFit/>
          </a:bodyPr>
          <a:lstStyle/>
          <a:p>
            <a:r>
              <a:rPr lang="es-ES" dirty="0" smtClean="0"/>
              <a:t>hotel-royal-</a:t>
            </a:r>
            <a:r>
              <a:rPr lang="es-ES" dirty="0" err="1" smtClean="0"/>
              <a:t>beach</a:t>
            </a:r>
            <a:r>
              <a:rPr lang="es-ES" dirty="0" smtClean="0"/>
              <a:t>-</a:t>
            </a:r>
            <a:r>
              <a:rPr lang="es-ES" dirty="0" err="1" smtClean="0"/>
              <a:t>eilat</a:t>
            </a:r>
            <a:r>
              <a:rPr lang="es-ES" dirty="0" smtClean="0"/>
              <a:t> </a:t>
            </a:r>
            <a:endParaRPr lang="es-ES" dirty="0"/>
          </a:p>
        </p:txBody>
      </p:sp>
      <p:pic>
        <p:nvPicPr>
          <p:cNvPr id="6" name="5 Imagen" descr="hotel-royal-beach-eilat206.jpg"/>
          <p:cNvPicPr>
            <a:picLocks noChangeAspect="1"/>
          </p:cNvPicPr>
          <p:nvPr/>
        </p:nvPicPr>
        <p:blipFill>
          <a:blip r:embed="rId2"/>
          <a:stretch>
            <a:fillRect/>
          </a:stretch>
        </p:blipFill>
        <p:spPr>
          <a:xfrm>
            <a:off x="0" y="0"/>
            <a:ext cx="9144000" cy="6858000"/>
          </a:xfrm>
          <a:prstGeom prst="rect">
            <a:avLst/>
          </a:prstGeom>
        </p:spPr>
      </p:pic>
      <p:pic>
        <p:nvPicPr>
          <p:cNvPr id="7" name="6 Imagen" descr="hotel-royal-beach-eilat206.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5429256" y="357166"/>
            <a:ext cx="3381631" cy="646331"/>
          </a:xfrm>
          <a:prstGeom prst="rect">
            <a:avLst/>
          </a:prstGeom>
          <a:noFill/>
        </p:spPr>
        <p:txBody>
          <a:bodyPr wrap="none" rtlCol="0">
            <a:spAutoFit/>
          </a:bodyPr>
          <a:lstStyle/>
          <a:p>
            <a:r>
              <a:rPr lang="es-ES" dirty="0" smtClean="0">
                <a:effectLst>
                  <a:outerShdw blurRad="38100" dist="38100" dir="2700000" algn="tl">
                    <a:srgbClr val="000000">
                      <a:alpha val="43137"/>
                    </a:srgbClr>
                  </a:outerShdw>
                </a:effectLst>
                <a:latin typeface="Arial Black" pitchFamily="34" charset="0"/>
              </a:rPr>
              <a:t>Hotel Royal  Beach  </a:t>
            </a:r>
            <a:r>
              <a:rPr lang="es-ES" dirty="0" err="1" smtClean="0">
                <a:effectLst>
                  <a:outerShdw blurRad="38100" dist="38100" dir="2700000" algn="tl">
                    <a:srgbClr val="000000">
                      <a:alpha val="43137"/>
                    </a:srgbClr>
                  </a:outerShdw>
                </a:effectLst>
                <a:latin typeface="Arial Black" pitchFamily="34" charset="0"/>
              </a:rPr>
              <a:t>Eilat</a:t>
            </a:r>
            <a:r>
              <a:rPr lang="es-ES" dirty="0" smtClean="0">
                <a:effectLst>
                  <a:outerShdw blurRad="38100" dist="38100" dir="2700000" algn="tl">
                    <a:srgbClr val="000000">
                      <a:alpha val="43137"/>
                    </a:srgbClr>
                  </a:outerShdw>
                </a:effectLst>
                <a:latin typeface="Arial Black" pitchFamily="34" charset="0"/>
              </a:rPr>
              <a:t> </a:t>
            </a:r>
          </a:p>
          <a:p>
            <a:endParaRPr lang="es-ES" dirty="0"/>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horizontal)">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LE TEL AVIV.jpg"/>
          <p:cNvPicPr>
            <a:picLocks noChangeAspect="1"/>
          </p:cNvPicPr>
          <p:nvPr/>
        </p:nvPicPr>
        <p:blipFill>
          <a:blip r:embed="rId2"/>
          <a:stretch>
            <a:fillRect/>
          </a:stretch>
        </p:blipFill>
        <p:spPr>
          <a:xfrm>
            <a:off x="0" y="13342"/>
            <a:ext cx="9144000" cy="6831315"/>
          </a:xfrm>
          <a:prstGeom prst="rect">
            <a:avLst/>
          </a:prstGeom>
        </p:spPr>
      </p:pic>
      <p:pic>
        <p:nvPicPr>
          <p:cNvPr id="6" name="5 Imagen" descr="CALLE TEL AVIV.jpg"/>
          <p:cNvPicPr>
            <a:picLocks noChangeAspect="1"/>
          </p:cNvPicPr>
          <p:nvPr/>
        </p:nvPicPr>
        <p:blipFill>
          <a:blip r:embed="rId2"/>
          <a:stretch>
            <a:fillRect/>
          </a:stretch>
        </p:blipFill>
        <p:spPr>
          <a:xfrm>
            <a:off x="0" y="26685"/>
            <a:ext cx="9144000" cy="6831315"/>
          </a:xfrm>
          <a:prstGeom prst="rect">
            <a:avLst/>
          </a:prstGeom>
        </p:spPr>
      </p:pic>
      <p:pic>
        <p:nvPicPr>
          <p:cNvPr id="7" name="6 Imagen" descr="CALLE TEL AVIV.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raelTelAvivBeach1.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286512" y="-1071594"/>
            <a:ext cx="184731" cy="369332"/>
          </a:xfrm>
          <a:prstGeom prst="rect">
            <a:avLst/>
          </a:prstGeom>
          <a:noFill/>
        </p:spPr>
        <p:txBody>
          <a:bodyPr wrap="none" rtlCol="0">
            <a:spAutoFit/>
          </a:bodyPr>
          <a:lstStyle/>
          <a:p>
            <a:endParaRPr lang="es-ES" dirty="0"/>
          </a:p>
        </p:txBody>
      </p:sp>
      <p:pic>
        <p:nvPicPr>
          <p:cNvPr id="6" name="5 Imagen" descr="IsraelTelAvivBeach1.jpg"/>
          <p:cNvPicPr>
            <a:picLocks noChangeAspect="1"/>
          </p:cNvPicPr>
          <p:nvPr/>
        </p:nvPicPr>
        <p:blipFill>
          <a:blip r:embed="rId2"/>
          <a:stretch>
            <a:fillRect/>
          </a:stretch>
        </p:blipFill>
        <p:spPr>
          <a:xfrm>
            <a:off x="0" y="0"/>
            <a:ext cx="9144000" cy="6858000"/>
          </a:xfrm>
          <a:prstGeom prst="rect">
            <a:avLst/>
          </a:prstGeom>
        </p:spPr>
      </p:pic>
      <p:pic>
        <p:nvPicPr>
          <p:cNvPr id="7" name="6 Imagen" descr="IsraelTelAvivBeach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14"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plan_St_Tel_Aviv_17.5.08_012.jpg"/>
          <p:cNvPicPr>
            <a:picLocks noChangeAspect="1"/>
          </p:cNvPicPr>
          <p:nvPr/>
        </p:nvPicPr>
        <p:blipFill>
          <a:blip r:embed="rId2"/>
          <a:stretch>
            <a:fillRect/>
          </a:stretch>
        </p:blipFill>
        <p:spPr>
          <a:xfrm>
            <a:off x="0" y="0"/>
            <a:ext cx="9144000" cy="6858000"/>
          </a:xfrm>
          <a:prstGeom prst="rect">
            <a:avLst/>
          </a:prstGeom>
        </p:spPr>
      </p:pic>
      <p:pic>
        <p:nvPicPr>
          <p:cNvPr id="6" name="5 Imagen" descr="Kaplan_St_Tel_Aviv_17.5.08_012.jpg"/>
          <p:cNvPicPr>
            <a:picLocks noChangeAspect="1"/>
          </p:cNvPicPr>
          <p:nvPr/>
        </p:nvPicPr>
        <p:blipFill>
          <a:blip r:embed="rId2"/>
          <a:stretch>
            <a:fillRect/>
          </a:stretch>
        </p:blipFill>
        <p:spPr>
          <a:xfrm>
            <a:off x="0" y="0"/>
            <a:ext cx="9144000" cy="6858000"/>
          </a:xfrm>
          <a:prstGeom prst="rect">
            <a:avLst/>
          </a:prstGeom>
        </p:spPr>
      </p:pic>
      <p:pic>
        <p:nvPicPr>
          <p:cNvPr id="7" name="6 Imagen" descr="Kaplan_St_Tel_Aviv_17.5.08_01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5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fltVal val="0"/>
                                          </p:val>
                                        </p:tav>
                                        <p:tav tm="100000">
                                          <p:val>
                                            <p:strVal val="#ppt_w"/>
                                          </p:val>
                                        </p:tav>
                                      </p:tavLst>
                                    </p:anim>
                                    <p:anim calcmode="lin" valueType="num">
                                      <p:cBhvr>
                                        <p:cTn id="11" dur="5000" fill="hold"/>
                                        <p:tgtEl>
                                          <p:spTgt spid="7"/>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fltVal val="0"/>
                                          </p:val>
                                        </p:tav>
                                        <p:tav tm="100000">
                                          <p:val>
                                            <p:strVal val="#ppt_w"/>
                                          </p:val>
                                        </p:tav>
                                      </p:tavLst>
                                    </p:anim>
                                    <p:anim calcmode="lin" valueType="num">
                                      <p:cBhvr>
                                        <p:cTn id="15" dur="5000" fill="hold"/>
                                        <p:tgtEl>
                                          <p:spTgt spid="6"/>
                                        </p:tgtEl>
                                        <p:attrNameLst>
                                          <p:attrName>ppt_h</p:attrName>
                                        </p:attrNameLst>
                                      </p:cBhvr>
                                      <p:tavLst>
                                        <p:tav tm="0">
                                          <p:val>
                                            <p:strVal val="#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L AVIV.jpg"/>
          <p:cNvPicPr>
            <a:picLocks noChangeAspect="1"/>
          </p:cNvPicPr>
          <p:nvPr/>
        </p:nvPicPr>
        <p:blipFill>
          <a:blip r:embed="rId2"/>
          <a:stretch>
            <a:fillRect/>
          </a:stretch>
        </p:blipFill>
        <p:spPr>
          <a:xfrm>
            <a:off x="-1" y="0"/>
            <a:ext cx="9144001" cy="6858000"/>
          </a:xfrm>
          <a:prstGeom prst="rect">
            <a:avLst/>
          </a:prstGeom>
        </p:spPr>
      </p:pic>
      <p:pic>
        <p:nvPicPr>
          <p:cNvPr id="6" name="5 Imagen" descr="TEL AVIV.jpg"/>
          <p:cNvPicPr>
            <a:picLocks noChangeAspect="1"/>
          </p:cNvPicPr>
          <p:nvPr/>
        </p:nvPicPr>
        <p:blipFill>
          <a:blip r:embed="rId2"/>
          <a:stretch>
            <a:fillRect/>
          </a:stretch>
        </p:blipFill>
        <p:spPr>
          <a:xfrm>
            <a:off x="-1" y="0"/>
            <a:ext cx="9144001" cy="6858000"/>
          </a:xfrm>
          <a:prstGeom prst="rect">
            <a:avLst/>
          </a:prstGeom>
        </p:spPr>
      </p:pic>
      <p:pic>
        <p:nvPicPr>
          <p:cNvPr id="7" name="6 Imagen" descr="TEL AVIV.jpg"/>
          <p:cNvPicPr>
            <a:picLocks noChangeAspect="1"/>
          </p:cNvPicPr>
          <p:nvPr/>
        </p:nvPicPr>
        <p:blipFill>
          <a:blip r:embed="rId2"/>
          <a:stretch>
            <a:fillRect/>
          </a:stretch>
        </p:blipFill>
        <p:spPr>
          <a:xfrm>
            <a:off x="0" y="0"/>
            <a:ext cx="9144001"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2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l_aviv_israel_wallpaper-1280x800.jpg"/>
          <p:cNvPicPr>
            <a:picLocks noChangeAspect="1"/>
          </p:cNvPicPr>
          <p:nvPr/>
        </p:nvPicPr>
        <p:blipFill>
          <a:blip r:embed="rId2"/>
          <a:stretch>
            <a:fillRect/>
          </a:stretch>
        </p:blipFill>
        <p:spPr>
          <a:xfrm>
            <a:off x="0" y="0"/>
            <a:ext cx="9144000" cy="6858000"/>
          </a:xfrm>
          <a:prstGeom prst="rect">
            <a:avLst/>
          </a:prstGeom>
        </p:spPr>
      </p:pic>
      <p:pic>
        <p:nvPicPr>
          <p:cNvPr id="6" name="5 Imagen" descr="tel_aviv_israel_wallpaper-1280x800.jpg"/>
          <p:cNvPicPr>
            <a:picLocks noChangeAspect="1"/>
          </p:cNvPicPr>
          <p:nvPr/>
        </p:nvPicPr>
        <p:blipFill>
          <a:blip r:embed="rId2"/>
          <a:stretch>
            <a:fillRect/>
          </a:stretch>
        </p:blipFill>
        <p:spPr>
          <a:xfrm>
            <a:off x="0" y="0"/>
            <a:ext cx="9144000" cy="6858000"/>
          </a:xfrm>
          <a:prstGeom prst="rect">
            <a:avLst/>
          </a:prstGeom>
        </p:spPr>
      </p:pic>
      <p:pic>
        <p:nvPicPr>
          <p:cNvPr id="7" name="6 Imagen" descr="tel_aviv_israel_wallpaper-1280x8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in)">
                                      <p:cBhvr>
                                        <p:cTn id="11" dur="3000"/>
                                        <p:tgtEl>
                                          <p:spTgt spid="7"/>
                                        </p:tgtEl>
                                      </p:cBhvr>
                                    </p:animEffect>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strVal val="#ppt_h"/>
                                          </p:val>
                                        </p:tav>
                                        <p:tav tm="100000">
                                          <p:val>
                                            <p:strVal val="#ppt_h"/>
                                          </p:val>
                                        </p:tav>
                                      </p:tavLst>
                                    </p:anim>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LAVIV.jpg"/>
          <p:cNvPicPr>
            <a:picLocks noChangeAspect="1"/>
          </p:cNvPicPr>
          <p:nvPr/>
        </p:nvPicPr>
        <p:blipFill>
          <a:blip r:embed="rId2"/>
          <a:stretch>
            <a:fillRect/>
          </a:stretch>
        </p:blipFill>
        <p:spPr>
          <a:xfrm>
            <a:off x="70884" y="0"/>
            <a:ext cx="9073116" cy="6858000"/>
          </a:xfrm>
          <a:prstGeom prst="rect">
            <a:avLst/>
          </a:prstGeom>
        </p:spPr>
      </p:pic>
      <p:pic>
        <p:nvPicPr>
          <p:cNvPr id="6" name="5 Imagen" descr="TELAVIV.jpg"/>
          <p:cNvPicPr>
            <a:picLocks noChangeAspect="1"/>
          </p:cNvPicPr>
          <p:nvPr/>
        </p:nvPicPr>
        <p:blipFill>
          <a:blip r:embed="rId2"/>
          <a:stretch>
            <a:fillRect/>
          </a:stretch>
        </p:blipFill>
        <p:spPr>
          <a:xfrm>
            <a:off x="70884" y="0"/>
            <a:ext cx="9073116" cy="6858000"/>
          </a:xfrm>
          <a:prstGeom prst="rect">
            <a:avLst/>
          </a:prstGeom>
        </p:spPr>
      </p:pic>
      <p:pic>
        <p:nvPicPr>
          <p:cNvPr id="7" name="6 Imagen" descr="TELAVIV.jpg"/>
          <p:cNvPicPr>
            <a:picLocks noChangeAspect="1"/>
          </p:cNvPicPr>
          <p:nvPr/>
        </p:nvPicPr>
        <p:blipFill>
          <a:blip r:embed="rId2"/>
          <a:stretch>
            <a:fillRect/>
          </a:stretch>
        </p:blipFill>
        <p:spPr>
          <a:xfrm>
            <a:off x="0" y="0"/>
            <a:ext cx="9073116"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plus(in)">
                                      <p:cBhvr>
                                        <p:cTn id="11" dur="3000"/>
                                        <p:tgtEl>
                                          <p:spTgt spid="7"/>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out)">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l-aviv-playa.JPG"/>
          <p:cNvPicPr>
            <a:picLocks noChangeAspect="1"/>
          </p:cNvPicPr>
          <p:nvPr/>
        </p:nvPicPr>
        <p:blipFill>
          <a:blip r:embed="rId2"/>
          <a:stretch>
            <a:fillRect/>
          </a:stretch>
        </p:blipFill>
        <p:spPr>
          <a:xfrm>
            <a:off x="0" y="0"/>
            <a:ext cx="9144000" cy="6858000"/>
          </a:xfrm>
          <a:prstGeom prst="rect">
            <a:avLst/>
          </a:prstGeom>
        </p:spPr>
      </p:pic>
      <p:pic>
        <p:nvPicPr>
          <p:cNvPr id="6" name="5 Imagen" descr="Tel-aviv-playa.JPG"/>
          <p:cNvPicPr>
            <a:picLocks noChangeAspect="1"/>
          </p:cNvPicPr>
          <p:nvPr/>
        </p:nvPicPr>
        <p:blipFill>
          <a:blip r:embed="rId2"/>
          <a:stretch>
            <a:fillRect/>
          </a:stretch>
        </p:blipFill>
        <p:spPr>
          <a:xfrm>
            <a:off x="0" y="0"/>
            <a:ext cx="9144000" cy="6858000"/>
          </a:xfrm>
          <a:prstGeom prst="rect">
            <a:avLst/>
          </a:prstGeom>
        </p:spPr>
      </p:pic>
      <p:pic>
        <p:nvPicPr>
          <p:cNvPr id="7" name="6 Imagen" descr="Tel-aviv-play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e_mea_shearim  TEL AVIV ORTODOXOS.jpg"/>
          <p:cNvPicPr>
            <a:picLocks noChangeAspect="1"/>
          </p:cNvPicPr>
          <p:nvPr/>
        </p:nvPicPr>
        <p:blipFill>
          <a:blip r:embed="rId2"/>
          <a:stretch>
            <a:fillRect/>
          </a:stretch>
        </p:blipFill>
        <p:spPr>
          <a:xfrm>
            <a:off x="5945" y="0"/>
            <a:ext cx="9132109" cy="6858000"/>
          </a:xfrm>
          <a:prstGeom prst="rect">
            <a:avLst/>
          </a:prstGeom>
        </p:spPr>
      </p:pic>
      <p:sp>
        <p:nvSpPr>
          <p:cNvPr id="5" name="4 CuadroTexto"/>
          <p:cNvSpPr txBox="1"/>
          <p:nvPr/>
        </p:nvSpPr>
        <p:spPr>
          <a:xfrm>
            <a:off x="5000628" y="5643578"/>
            <a:ext cx="184731" cy="369332"/>
          </a:xfrm>
          <a:prstGeom prst="rect">
            <a:avLst/>
          </a:prstGeom>
          <a:noFill/>
        </p:spPr>
        <p:txBody>
          <a:bodyPr wrap="none" rtlCol="0">
            <a:spAutoFit/>
          </a:bodyPr>
          <a:lstStyle/>
          <a:p>
            <a:endParaRPr lang="es-ES" dirty="0"/>
          </a:p>
        </p:txBody>
      </p:sp>
      <p:pic>
        <p:nvPicPr>
          <p:cNvPr id="6" name="5 Imagen" descr="Rue_mea_shearim  TEL AVIV ORTODOXOS.jpg"/>
          <p:cNvPicPr>
            <a:picLocks noChangeAspect="1"/>
          </p:cNvPicPr>
          <p:nvPr/>
        </p:nvPicPr>
        <p:blipFill>
          <a:blip r:embed="rId2"/>
          <a:stretch>
            <a:fillRect/>
          </a:stretch>
        </p:blipFill>
        <p:spPr>
          <a:xfrm>
            <a:off x="11891" y="0"/>
            <a:ext cx="9132109" cy="6858000"/>
          </a:xfrm>
          <a:prstGeom prst="rect">
            <a:avLst/>
          </a:prstGeom>
        </p:spPr>
      </p:pic>
      <p:pic>
        <p:nvPicPr>
          <p:cNvPr id="7" name="6 Imagen" descr="Rue_mea_shearim  TEL AVIV ORTODOXOS.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LAVIV 1.jpg"/>
          <p:cNvPicPr>
            <a:picLocks noChangeAspect="1"/>
          </p:cNvPicPr>
          <p:nvPr/>
        </p:nvPicPr>
        <p:blipFill>
          <a:blip r:embed="rId2"/>
          <a:stretch>
            <a:fillRect/>
          </a:stretch>
        </p:blipFill>
        <p:spPr>
          <a:xfrm>
            <a:off x="0" y="0"/>
            <a:ext cx="9144000" cy="6858000"/>
          </a:xfrm>
          <a:prstGeom prst="rect">
            <a:avLst/>
          </a:prstGeom>
        </p:spPr>
      </p:pic>
      <p:pic>
        <p:nvPicPr>
          <p:cNvPr id="6" name="5 Imagen" descr="TELAVIV 1.jpg"/>
          <p:cNvPicPr>
            <a:picLocks noChangeAspect="1"/>
          </p:cNvPicPr>
          <p:nvPr/>
        </p:nvPicPr>
        <p:blipFill>
          <a:blip r:embed="rId2"/>
          <a:stretch>
            <a:fillRect/>
          </a:stretch>
        </p:blipFill>
        <p:spPr>
          <a:xfrm>
            <a:off x="0" y="0"/>
            <a:ext cx="9144000" cy="6858000"/>
          </a:xfrm>
          <a:prstGeom prst="rect">
            <a:avLst/>
          </a:prstGeom>
        </p:spPr>
      </p:pic>
      <p:pic>
        <p:nvPicPr>
          <p:cNvPr id="7" name="6 Imagen" descr="TELAVIV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out)">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l-aviv--CINE.jpg"/>
          <p:cNvPicPr>
            <a:picLocks noChangeAspect="1"/>
          </p:cNvPicPr>
          <p:nvPr/>
        </p:nvPicPr>
        <p:blipFill>
          <a:blip r:embed="rId2"/>
          <a:stretch>
            <a:fillRect/>
          </a:stretch>
        </p:blipFill>
        <p:spPr>
          <a:xfrm>
            <a:off x="0" y="0"/>
            <a:ext cx="9144000" cy="6858000"/>
          </a:xfrm>
          <a:prstGeom prst="rect">
            <a:avLst/>
          </a:prstGeom>
        </p:spPr>
      </p:pic>
      <p:pic>
        <p:nvPicPr>
          <p:cNvPr id="6" name="5 Imagen" descr="tel-aviv--CINE.jpg"/>
          <p:cNvPicPr>
            <a:picLocks noChangeAspect="1"/>
          </p:cNvPicPr>
          <p:nvPr/>
        </p:nvPicPr>
        <p:blipFill>
          <a:blip r:embed="rId2"/>
          <a:stretch>
            <a:fillRect/>
          </a:stretch>
        </p:blipFill>
        <p:spPr>
          <a:xfrm>
            <a:off x="0" y="0"/>
            <a:ext cx="9144000" cy="6858000"/>
          </a:xfrm>
          <a:prstGeom prst="rect">
            <a:avLst/>
          </a:prstGeom>
        </p:spPr>
      </p:pic>
      <p:pic>
        <p:nvPicPr>
          <p:cNvPr id="7" name="6 Imagen" descr="tel-aviv--CINE.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0" y="714356"/>
            <a:ext cx="3643306" cy="830997"/>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latin typeface="Arial Black" pitchFamily="34" charset="0"/>
              </a:rPr>
              <a:t>Centro cultural</a:t>
            </a:r>
          </a:p>
          <a:p>
            <a:pPr algn="ctr"/>
            <a:r>
              <a:rPr lang="es-ES" sz="2400" dirty="0" smtClean="0">
                <a:effectLst>
                  <a:outerShdw blurRad="38100" dist="38100" dir="2700000" algn="tl">
                    <a:srgbClr val="000000">
                      <a:alpha val="43137"/>
                    </a:srgbClr>
                  </a:outerShdw>
                </a:effectLst>
                <a:latin typeface="Arial Black" pitchFamily="34" charset="0"/>
              </a:rPr>
              <a:t> y cine </a:t>
            </a:r>
            <a:endParaRPr lang="es-ES" sz="2400"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14"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3000"/>
                                        <p:tgtEl>
                                          <p:spTgt spid="4"/>
                                        </p:tgtEl>
                                      </p:cBhvr>
                                    </p:animEffect>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_Tel_Aviv_Museum_of_Art.jpg"/>
          <p:cNvPicPr>
            <a:picLocks noGrp="1" noChangeAspect="1"/>
          </p:cNvPicPr>
          <p:nvPr>
            <p:ph idx="1"/>
          </p:nvPr>
        </p:nvPicPr>
        <p:blipFill>
          <a:blip r:embed="rId2"/>
          <a:stretch>
            <a:fillRect/>
          </a:stretch>
        </p:blipFill>
        <p:spPr>
          <a:xfrm>
            <a:off x="0" y="0"/>
            <a:ext cx="9144000" cy="6831211"/>
          </a:xfrm>
        </p:spPr>
      </p:pic>
      <p:sp>
        <p:nvSpPr>
          <p:cNvPr id="5" name="4 CuadroTexto"/>
          <p:cNvSpPr txBox="1"/>
          <p:nvPr/>
        </p:nvSpPr>
        <p:spPr>
          <a:xfrm>
            <a:off x="1214414" y="7715280"/>
            <a:ext cx="301686" cy="369332"/>
          </a:xfrm>
          <a:prstGeom prst="rect">
            <a:avLst/>
          </a:prstGeom>
          <a:noFill/>
        </p:spPr>
        <p:txBody>
          <a:bodyPr wrap="none" rtlCol="0">
            <a:spAutoFit/>
          </a:bodyPr>
          <a:lstStyle/>
          <a:p>
            <a:r>
              <a:rPr lang="es-ES" dirty="0" smtClean="0"/>
              <a:t>_</a:t>
            </a:r>
            <a:endParaRPr lang="es-ES" dirty="0"/>
          </a:p>
        </p:txBody>
      </p:sp>
      <p:pic>
        <p:nvPicPr>
          <p:cNvPr id="6" name="3 Marcador de contenido" descr="_Tel_Aviv_Museum_of_Art.jpg"/>
          <p:cNvPicPr>
            <a:picLocks noChangeAspect="1"/>
          </p:cNvPicPr>
          <p:nvPr/>
        </p:nvPicPr>
        <p:blipFill>
          <a:blip r:embed="rId2"/>
          <a:stretch>
            <a:fillRect/>
          </a:stretch>
        </p:blipFill>
        <p:spPr>
          <a:xfrm>
            <a:off x="0" y="0"/>
            <a:ext cx="9144000" cy="6831211"/>
          </a:xfrm>
          <a:prstGeom prst="rect">
            <a:avLst/>
          </a:prstGeom>
        </p:spPr>
      </p:pic>
      <p:pic>
        <p:nvPicPr>
          <p:cNvPr id="7" name="3 Marcador de contenido" descr="_Tel_Aviv_Museum_of_Art.jpg"/>
          <p:cNvPicPr>
            <a:picLocks noChangeAspect="1"/>
          </p:cNvPicPr>
          <p:nvPr/>
        </p:nvPicPr>
        <p:blipFill>
          <a:blip r:embed="rId2"/>
          <a:stretch>
            <a:fillRect/>
          </a:stretch>
        </p:blipFill>
        <p:spPr>
          <a:xfrm>
            <a:off x="0" y="0"/>
            <a:ext cx="9144000" cy="6831211"/>
          </a:xfrm>
          <a:prstGeom prst="rect">
            <a:avLst/>
          </a:prstGeom>
        </p:spPr>
      </p:pic>
      <p:sp>
        <p:nvSpPr>
          <p:cNvPr id="8" name="7 CuadroTexto"/>
          <p:cNvSpPr txBox="1"/>
          <p:nvPr/>
        </p:nvSpPr>
        <p:spPr>
          <a:xfrm>
            <a:off x="5500694" y="500042"/>
            <a:ext cx="2625334" cy="461665"/>
          </a:xfrm>
          <a:prstGeom prst="rect">
            <a:avLst/>
          </a:prstGeom>
          <a:noFill/>
        </p:spPr>
        <p:txBody>
          <a:bodyPr wrap="none" rtlCol="0">
            <a:spAutoFit/>
          </a:bodyPr>
          <a:lstStyle/>
          <a:p>
            <a:r>
              <a:rPr lang="es-ES" sz="2400" dirty="0" smtClean="0">
                <a:solidFill>
                  <a:sysClr val="windowText" lastClr="000000"/>
                </a:solidFill>
                <a:effectLst>
                  <a:outerShdw blurRad="38100" dist="38100" dir="2700000" algn="tl">
                    <a:srgbClr val="000000">
                      <a:alpha val="43137"/>
                    </a:srgbClr>
                  </a:outerShdw>
                </a:effectLst>
                <a:latin typeface="Arial Black" pitchFamily="34" charset="0"/>
              </a:rPr>
              <a:t>Museo de Arte</a:t>
            </a:r>
            <a:endParaRPr lang="es-ES" sz="2400" dirty="0">
              <a:solidFill>
                <a:sysClr val="windowText" lastClr="0000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2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strVal val="#ppt_h"/>
                                          </p:val>
                                        </p:tav>
                                        <p:tav tm="100000">
                                          <p:val>
                                            <p:strVal val="#ppt_h"/>
                                          </p:val>
                                        </p:tav>
                                      </p:tavLst>
                                    </p:anim>
                                  </p:childTnLst>
                                </p:cTn>
                              </p:par>
                              <p:par>
                                <p:cTn id="12" presetID="14"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vertical)">
                                      <p:cBhvr>
                                        <p:cTn id="14" dur="2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2000"/>
                                        <p:tgtEl>
                                          <p:spTgt spid="4"/>
                                        </p:tgtEl>
                                      </p:cBhvr>
                                    </p:animEffect>
                                  </p:childTnLst>
                                </p:cTn>
                              </p:par>
                            </p:childTnLst>
                          </p:cTn>
                        </p:par>
                        <p:par>
                          <p:cTn id="22" fill="hold">
                            <p:stCondLst>
                              <p:cond delay="2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entro de Artes Escénicas de Tel Aviv.JPG"/>
          <p:cNvPicPr>
            <a:picLocks noGrp="1" noChangeAspect="1"/>
          </p:cNvPicPr>
          <p:nvPr>
            <p:ph idx="1"/>
          </p:nvPr>
        </p:nvPicPr>
        <p:blipFill>
          <a:blip r:embed="rId2"/>
          <a:stretch>
            <a:fillRect/>
          </a:stretch>
        </p:blipFill>
        <p:spPr>
          <a:xfrm>
            <a:off x="0" y="0"/>
            <a:ext cx="9144000" cy="6858000"/>
          </a:xfrm>
        </p:spPr>
      </p:pic>
      <p:pic>
        <p:nvPicPr>
          <p:cNvPr id="6" name="3 Marcador de contenido" descr="Centro de Artes Escénicas de Tel Aviv.JPG"/>
          <p:cNvPicPr>
            <a:picLocks noChangeAspect="1"/>
          </p:cNvPicPr>
          <p:nvPr/>
        </p:nvPicPr>
        <p:blipFill>
          <a:blip r:embed="rId2"/>
          <a:stretch>
            <a:fillRect/>
          </a:stretch>
        </p:blipFill>
        <p:spPr>
          <a:xfrm>
            <a:off x="0" y="0"/>
            <a:ext cx="9144000" cy="6858000"/>
          </a:xfrm>
          <a:prstGeom prst="rect">
            <a:avLst/>
          </a:prstGeom>
        </p:spPr>
      </p:pic>
      <p:pic>
        <p:nvPicPr>
          <p:cNvPr id="7" name="3 Marcador de contenido" descr="Centro de Artes Escénicas de Tel Aviv.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2357422" y="357166"/>
            <a:ext cx="4783105" cy="1200329"/>
          </a:xfrm>
          <a:prstGeom prst="rect">
            <a:avLst/>
          </a:prstGeom>
          <a:noFill/>
        </p:spPr>
        <p:txBody>
          <a:bodyPr wrap="none" rtlCol="0">
            <a:spAutoFit/>
          </a:bodyPr>
          <a:lstStyle/>
          <a:p>
            <a:pPr algn="ctr"/>
            <a:r>
              <a:rPr lang="es-ES" sz="2400" dirty="0" smtClean="0">
                <a:effectLst>
                  <a:outerShdw blurRad="38100" dist="38100" dir="2700000" algn="tl">
                    <a:srgbClr val="000000">
                      <a:alpha val="43137"/>
                    </a:srgbClr>
                  </a:outerShdw>
                </a:effectLst>
                <a:latin typeface="Arial Black" pitchFamily="34" charset="0"/>
              </a:rPr>
              <a:t>Centro de Artes Escénicas </a:t>
            </a:r>
          </a:p>
          <a:p>
            <a:pPr algn="ctr"/>
            <a:r>
              <a:rPr lang="es-ES" sz="2400" dirty="0" smtClean="0">
                <a:effectLst>
                  <a:outerShdw blurRad="38100" dist="38100" dir="2700000" algn="tl">
                    <a:srgbClr val="000000">
                      <a:alpha val="43137"/>
                    </a:srgbClr>
                  </a:outerShdw>
                </a:effectLst>
                <a:latin typeface="Arial Black" pitchFamily="34" charset="0"/>
              </a:rPr>
              <a:t>de Tel Aviv</a:t>
            </a:r>
          </a:p>
          <a:p>
            <a:endParaRPr lang="es-ES" sz="2400" dirty="0">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horizontal)">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6" presetClass="entr" presetSubtype="2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seo tel aviv.jpg"/>
          <p:cNvPicPr>
            <a:picLocks noGrp="1" noChangeAspect="1"/>
          </p:cNvPicPr>
          <p:nvPr>
            <p:ph idx="1"/>
          </p:nvPr>
        </p:nvPicPr>
        <p:blipFill>
          <a:blip r:embed="rId2"/>
          <a:stretch>
            <a:fillRect/>
          </a:stretch>
        </p:blipFill>
        <p:spPr>
          <a:xfrm>
            <a:off x="0" y="16662"/>
            <a:ext cx="9144000" cy="6824676"/>
          </a:xfrm>
        </p:spPr>
      </p:pic>
      <p:pic>
        <p:nvPicPr>
          <p:cNvPr id="6" name="3 Marcador de contenido" descr="paseo tel aviv.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laya -tel-aviv-big.jpg"/>
          <p:cNvPicPr>
            <a:picLocks noGrp="1" noChangeAspect="1"/>
          </p:cNvPicPr>
          <p:nvPr>
            <p:ph idx="1"/>
          </p:nvPr>
        </p:nvPicPr>
        <p:blipFill>
          <a:blip r:embed="rId2"/>
          <a:stretch>
            <a:fillRect/>
          </a:stretch>
        </p:blipFill>
        <p:spPr>
          <a:xfrm>
            <a:off x="0" y="0"/>
            <a:ext cx="9144000" cy="6858000"/>
          </a:xfrm>
        </p:spPr>
      </p:pic>
      <p:pic>
        <p:nvPicPr>
          <p:cNvPr id="5" name="3 Marcador de contenido" descr="playa -tel-aviv-big.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playa -tel-aviv-big.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6"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3000"/>
                                        <p:tgtEl>
                                          <p:spTgt spid="5"/>
                                        </p:tgtEl>
                                      </p:cBhvr>
                                    </p:animEffect>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layas tel aviv.jpg"/>
          <p:cNvPicPr>
            <a:picLocks noGrp="1" noChangeAspect="1"/>
          </p:cNvPicPr>
          <p:nvPr>
            <p:ph idx="1"/>
          </p:nvPr>
        </p:nvPicPr>
        <p:blipFill>
          <a:blip r:embed="rId2"/>
          <a:stretch>
            <a:fillRect/>
          </a:stretch>
        </p:blipFill>
        <p:spPr>
          <a:xfrm>
            <a:off x="0" y="0"/>
            <a:ext cx="9144000" cy="6858000"/>
          </a:xfrm>
        </p:spPr>
      </p:pic>
      <p:pic>
        <p:nvPicPr>
          <p:cNvPr id="5" name="3 Marcador de contenido" descr="playas tel aviv.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playas tel aviv.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el-aviv-beach211.jpg"/>
          <p:cNvPicPr>
            <a:picLocks noGrp="1" noChangeAspect="1"/>
          </p:cNvPicPr>
          <p:nvPr>
            <p:ph idx="1"/>
          </p:nvPr>
        </p:nvPicPr>
        <p:blipFill>
          <a:blip r:embed="rId2"/>
          <a:stretch>
            <a:fillRect/>
          </a:stretch>
        </p:blipFill>
        <p:spPr>
          <a:xfrm>
            <a:off x="0" y="59750"/>
            <a:ext cx="9144000" cy="6798250"/>
          </a:xfrm>
        </p:spPr>
      </p:pic>
      <p:pic>
        <p:nvPicPr>
          <p:cNvPr id="5" name="3 Marcador de contenido" descr="tel-aviv-beach211.jpg"/>
          <p:cNvPicPr>
            <a:picLocks noChangeAspect="1"/>
          </p:cNvPicPr>
          <p:nvPr/>
        </p:nvPicPr>
        <p:blipFill>
          <a:blip r:embed="rId2"/>
          <a:stretch>
            <a:fillRect/>
          </a:stretch>
        </p:blipFill>
        <p:spPr>
          <a:xfrm>
            <a:off x="0" y="0"/>
            <a:ext cx="9144000" cy="6798250"/>
          </a:xfrm>
          <a:prstGeom prst="rect">
            <a:avLst/>
          </a:prstGeom>
        </p:spPr>
      </p:pic>
      <p:pic>
        <p:nvPicPr>
          <p:cNvPr id="6" name="3 Marcador de contenido" descr="tel-aviv-beach211.jpg"/>
          <p:cNvPicPr>
            <a:picLocks noChangeAspect="1"/>
          </p:cNvPicPr>
          <p:nvPr/>
        </p:nvPicPr>
        <p:blipFill>
          <a:blip r:embed="rId2"/>
          <a:stretch>
            <a:fillRect/>
          </a:stretch>
        </p:blipFill>
        <p:spPr>
          <a:xfrm>
            <a:off x="0" y="0"/>
            <a:ext cx="9144000" cy="679825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6" presetClass="entr" presetSubtype="2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el-Aviv-Israel.jpg"/>
          <p:cNvPicPr>
            <a:picLocks noGrp="1" noChangeAspect="1"/>
          </p:cNvPicPr>
          <p:nvPr>
            <p:ph idx="1"/>
          </p:nvPr>
        </p:nvPicPr>
        <p:blipFill>
          <a:blip r:embed="rId2"/>
          <a:stretch>
            <a:fillRect/>
          </a:stretch>
        </p:blipFill>
        <p:spPr>
          <a:xfrm>
            <a:off x="1" y="0"/>
            <a:ext cx="9144000" cy="6858000"/>
          </a:xfrm>
        </p:spPr>
      </p:pic>
      <p:pic>
        <p:nvPicPr>
          <p:cNvPr id="5" name="3 Marcador de contenido" descr="Tel-Aviv-Israel.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Tel-Aviv-Israe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cdonalds-Israel-Tel-Aiv.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428860" y="7215214"/>
            <a:ext cx="3839128" cy="523220"/>
          </a:xfrm>
          <a:prstGeom prst="rect">
            <a:avLst/>
          </a:prstGeom>
          <a:noFill/>
        </p:spPr>
        <p:txBody>
          <a:bodyPr wrap="none" rtlCol="0">
            <a:spAutoFit/>
          </a:bodyPr>
          <a:lstStyle/>
          <a:p>
            <a:r>
              <a:rPr lang="es-ES" sz="2800" dirty="0" err="1" smtClean="0"/>
              <a:t>Mcdonalds</a:t>
            </a:r>
            <a:r>
              <a:rPr lang="es-ES" sz="2800" dirty="0" smtClean="0"/>
              <a:t>-Israel-Tel-</a:t>
            </a:r>
            <a:r>
              <a:rPr lang="es-ES" sz="2800" dirty="0" err="1" smtClean="0"/>
              <a:t>Aiv</a:t>
            </a:r>
            <a:endParaRPr lang="es-ES" sz="2800" dirty="0"/>
          </a:p>
        </p:txBody>
      </p:sp>
      <p:pic>
        <p:nvPicPr>
          <p:cNvPr id="6" name="3 Marcador de contenido" descr="Mcdonalds-Israel-Tel-Aiv.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reston-Scott-Cohen-Museum-of-Modern-Art-Tel-Aviv-2.jpg"/>
          <p:cNvPicPr>
            <a:picLocks noGrp="1" noChangeAspect="1"/>
          </p:cNvPicPr>
          <p:nvPr>
            <p:ph idx="1"/>
          </p:nvPr>
        </p:nvPicPr>
        <p:blipFill>
          <a:blip r:embed="rId2"/>
          <a:stretch>
            <a:fillRect/>
          </a:stretch>
        </p:blipFill>
        <p:spPr>
          <a:xfrm>
            <a:off x="0" y="0"/>
            <a:ext cx="9144000" cy="6858000"/>
          </a:xfrm>
        </p:spPr>
      </p:pic>
      <p:sp>
        <p:nvSpPr>
          <p:cNvPr id="7" name="6 CuadroTexto"/>
          <p:cNvSpPr txBox="1"/>
          <p:nvPr/>
        </p:nvSpPr>
        <p:spPr>
          <a:xfrm>
            <a:off x="634042" y="7286652"/>
            <a:ext cx="184731" cy="523220"/>
          </a:xfrm>
          <a:prstGeom prst="rect">
            <a:avLst/>
          </a:prstGeom>
          <a:noFill/>
        </p:spPr>
        <p:txBody>
          <a:bodyPr wrap="none" rtlCol="0">
            <a:spAutoFit/>
          </a:bodyPr>
          <a:lstStyle/>
          <a:p>
            <a:endParaRPr lang="es-ES" sz="2800" dirty="0"/>
          </a:p>
        </p:txBody>
      </p:sp>
      <p:pic>
        <p:nvPicPr>
          <p:cNvPr id="5" name="3 Marcador de contenido" descr="Preston-Scott-Cohen-Museum-of-Modern-Art-Tel-Aviv-2.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Preston-Scott-Cohen-Museum-of-Modern-Art-Tel-Aviv-2.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2428860" y="571480"/>
            <a:ext cx="4195572" cy="830997"/>
          </a:xfrm>
          <a:prstGeom prst="rect">
            <a:avLst/>
          </a:prstGeom>
          <a:noFill/>
        </p:spPr>
        <p:txBody>
          <a:bodyPr wrap="none" rtlCol="0">
            <a:spAutoFit/>
          </a:bodyPr>
          <a:lstStyle/>
          <a:p>
            <a:pPr algn="ctr"/>
            <a:r>
              <a:rPr lang="es-ES" sz="2400" dirty="0" smtClean="0">
                <a:solidFill>
                  <a:schemeClr val="bg1"/>
                </a:solidFill>
                <a:effectLst>
                  <a:outerShdw blurRad="38100" dist="38100" dir="2700000" algn="tl">
                    <a:srgbClr val="000000">
                      <a:alpha val="43137"/>
                    </a:srgbClr>
                  </a:outerShdw>
                </a:effectLst>
                <a:latin typeface="Arial Black" pitchFamily="34" charset="0"/>
              </a:rPr>
              <a:t>Museo de Arte Moderno</a:t>
            </a:r>
          </a:p>
          <a:p>
            <a:pPr algn="ctr"/>
            <a:r>
              <a:rPr lang="es-ES" sz="2400" dirty="0" smtClean="0">
                <a:solidFill>
                  <a:schemeClr val="bg1"/>
                </a:solidFill>
                <a:effectLst>
                  <a:outerShdw blurRad="38100" dist="38100" dir="2700000" algn="tl">
                    <a:srgbClr val="000000">
                      <a:alpha val="43137"/>
                    </a:srgbClr>
                  </a:outerShdw>
                </a:effectLst>
                <a:latin typeface="Arial Black" pitchFamily="34" charset="0"/>
              </a:rPr>
              <a:t> Preston Scott Cohen</a:t>
            </a:r>
            <a:endParaRPr lang="es-ES" sz="2400" dirty="0">
              <a:solidFill>
                <a:schemeClr val="bg1"/>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el-aviv-city-at-night-.jpg"/>
          <p:cNvPicPr>
            <a:picLocks noGrp="1" noChangeAspect="1"/>
          </p:cNvPicPr>
          <p:nvPr>
            <p:ph idx="1"/>
          </p:nvPr>
        </p:nvPicPr>
        <p:blipFill>
          <a:blip r:embed="rId2"/>
          <a:stretch>
            <a:fillRect/>
          </a:stretch>
        </p:blipFill>
        <p:spPr>
          <a:xfrm>
            <a:off x="0" y="1"/>
            <a:ext cx="9144000" cy="6858000"/>
          </a:xfrm>
        </p:spPr>
      </p:pic>
      <p:pic>
        <p:nvPicPr>
          <p:cNvPr id="5" name="3 Marcador de contenido" descr="tel-aviv-city-at-night-.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tel-aviv-city-at-nigh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8)">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sta desde la plaza del centro comercial Gan Hair, Tel Aviv.jpg"/>
          <p:cNvPicPr>
            <a:picLocks noGrp="1" noChangeAspect="1"/>
          </p:cNvPicPr>
          <p:nvPr>
            <p:ph idx="1"/>
          </p:nvPr>
        </p:nvPicPr>
        <p:blipFill>
          <a:blip r:embed="rId2"/>
          <a:stretch>
            <a:fillRect/>
          </a:stretch>
        </p:blipFill>
        <p:spPr>
          <a:xfrm>
            <a:off x="0" y="0"/>
            <a:ext cx="9144000" cy="6858000"/>
          </a:xfrm>
        </p:spPr>
      </p:pic>
      <p:pic>
        <p:nvPicPr>
          <p:cNvPr id="6" name="3 Marcador de contenido" descr="Vista desde la plaza del centro comercial Gan Hair, Tel Aviv.jpg"/>
          <p:cNvPicPr>
            <a:picLocks noChangeAspect="1"/>
          </p:cNvPicPr>
          <p:nvPr/>
        </p:nvPicPr>
        <p:blipFill>
          <a:blip r:embed="rId2"/>
          <a:stretch>
            <a:fillRect/>
          </a:stretch>
        </p:blipFill>
        <p:spPr>
          <a:xfrm>
            <a:off x="0" y="0"/>
            <a:ext cx="9144000" cy="6858000"/>
          </a:xfrm>
          <a:prstGeom prst="rect">
            <a:avLst/>
          </a:prstGeom>
        </p:spPr>
      </p:pic>
      <p:pic>
        <p:nvPicPr>
          <p:cNvPr id="7" name="3 Marcador de contenido" descr="Vista desde la plaza del centro comercial Gan Hair, Tel Aviv.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1214414" y="357166"/>
            <a:ext cx="4071966" cy="1446550"/>
          </a:xfrm>
          <a:prstGeom prst="rect">
            <a:avLst/>
          </a:prstGeom>
          <a:noFill/>
        </p:spPr>
        <p:txBody>
          <a:bodyPr wrap="square" rtlCol="0">
            <a:spAutoFit/>
          </a:bodyPr>
          <a:lstStyle/>
          <a:p>
            <a:pPr algn="ctr"/>
            <a:r>
              <a:rPr lang="es-ES" sz="2000" dirty="0" smtClean="0">
                <a:solidFill>
                  <a:schemeClr val="bg1"/>
                </a:solidFill>
                <a:effectLst>
                  <a:outerShdw blurRad="38100" dist="38100" dir="2700000" algn="tl">
                    <a:srgbClr val="000000">
                      <a:alpha val="43137"/>
                    </a:srgbClr>
                  </a:outerShdw>
                </a:effectLst>
                <a:latin typeface="Arial Black" pitchFamily="34" charset="0"/>
              </a:rPr>
              <a:t>Vista desde la plaza del centro comercial </a:t>
            </a:r>
            <a:r>
              <a:rPr lang="es-ES" sz="2000" dirty="0" err="1" smtClean="0">
                <a:solidFill>
                  <a:schemeClr val="bg1"/>
                </a:solidFill>
                <a:effectLst>
                  <a:outerShdw blurRad="38100" dist="38100" dir="2700000" algn="tl">
                    <a:srgbClr val="000000">
                      <a:alpha val="43137"/>
                    </a:srgbClr>
                  </a:outerShdw>
                </a:effectLst>
                <a:latin typeface="Arial Black" pitchFamily="34" charset="0"/>
              </a:rPr>
              <a:t>Gan</a:t>
            </a:r>
            <a:r>
              <a:rPr lang="es-ES" sz="2000" dirty="0" smtClean="0">
                <a:solidFill>
                  <a:schemeClr val="bg1"/>
                </a:solidFill>
                <a:effectLst>
                  <a:outerShdw blurRad="38100" dist="38100" dir="2700000" algn="tl">
                    <a:srgbClr val="000000">
                      <a:alpha val="43137"/>
                    </a:srgbClr>
                  </a:outerShdw>
                </a:effectLst>
                <a:latin typeface="Arial Black" pitchFamily="34" charset="0"/>
              </a:rPr>
              <a:t> </a:t>
            </a:r>
            <a:r>
              <a:rPr lang="es-ES" sz="2000" dirty="0" err="1" smtClean="0">
                <a:solidFill>
                  <a:schemeClr val="bg1"/>
                </a:solidFill>
                <a:effectLst>
                  <a:outerShdw blurRad="38100" dist="38100" dir="2700000" algn="tl">
                    <a:srgbClr val="000000">
                      <a:alpha val="43137"/>
                    </a:srgbClr>
                  </a:outerShdw>
                </a:effectLst>
                <a:latin typeface="Arial Black" pitchFamily="34" charset="0"/>
              </a:rPr>
              <a:t>Hair</a:t>
            </a:r>
            <a:r>
              <a:rPr lang="es-ES" sz="2000" dirty="0" smtClean="0">
                <a:solidFill>
                  <a:schemeClr val="bg1"/>
                </a:solidFill>
                <a:effectLst>
                  <a:outerShdw blurRad="38100" dist="38100" dir="2700000" algn="tl">
                    <a:srgbClr val="000000">
                      <a:alpha val="43137"/>
                    </a:srgbClr>
                  </a:outerShdw>
                </a:effectLst>
                <a:latin typeface="Arial Black" pitchFamily="34" charset="0"/>
              </a:rPr>
              <a:t> Tel Aviv</a:t>
            </a:r>
          </a:p>
          <a:p>
            <a:pPr algn="ctr"/>
            <a:endParaRPr lang="es-ES" sz="2800" dirty="0">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lle  noche tel aviv.jpg"/>
          <p:cNvPicPr>
            <a:picLocks noGrp="1" noChangeAspect="1"/>
          </p:cNvPicPr>
          <p:nvPr>
            <p:ph idx="1"/>
          </p:nvPr>
        </p:nvPicPr>
        <p:blipFill>
          <a:blip r:embed="rId2"/>
          <a:stretch>
            <a:fillRect/>
          </a:stretch>
        </p:blipFill>
        <p:spPr>
          <a:xfrm>
            <a:off x="0" y="0"/>
            <a:ext cx="9144000" cy="6844632"/>
          </a:xfrm>
        </p:spPr>
      </p:pic>
      <p:sp>
        <p:nvSpPr>
          <p:cNvPr id="5" name="4 CuadroTexto"/>
          <p:cNvSpPr txBox="1"/>
          <p:nvPr/>
        </p:nvSpPr>
        <p:spPr>
          <a:xfrm>
            <a:off x="1357290" y="7572404"/>
            <a:ext cx="184731" cy="369332"/>
          </a:xfrm>
          <a:prstGeom prst="rect">
            <a:avLst/>
          </a:prstGeom>
          <a:noFill/>
        </p:spPr>
        <p:txBody>
          <a:bodyPr wrap="none" rtlCol="0">
            <a:spAutoFit/>
          </a:bodyPr>
          <a:lstStyle/>
          <a:p>
            <a:endParaRPr lang="es-ES" dirty="0"/>
          </a:p>
        </p:txBody>
      </p:sp>
      <p:pic>
        <p:nvPicPr>
          <p:cNvPr id="6" name="3 Marcador de contenido" descr="calle  noche tel aviv.jpg"/>
          <p:cNvPicPr>
            <a:picLocks noChangeAspect="1"/>
          </p:cNvPicPr>
          <p:nvPr/>
        </p:nvPicPr>
        <p:blipFill>
          <a:blip r:embed="rId2"/>
          <a:stretch>
            <a:fillRect/>
          </a:stretch>
        </p:blipFill>
        <p:spPr>
          <a:xfrm>
            <a:off x="0" y="13368"/>
            <a:ext cx="9144000" cy="6844632"/>
          </a:xfrm>
          <a:prstGeom prst="rect">
            <a:avLst/>
          </a:prstGeom>
        </p:spPr>
      </p:pic>
      <p:pic>
        <p:nvPicPr>
          <p:cNvPr id="7" name="3 Marcador de contenido" descr="calle  noche tel aviv.jpg"/>
          <p:cNvPicPr>
            <a:picLocks noChangeAspect="1"/>
          </p:cNvPicPr>
          <p:nvPr/>
        </p:nvPicPr>
        <p:blipFill>
          <a:blip r:embed="rId2"/>
          <a:stretch>
            <a:fillRect/>
          </a:stretch>
        </p:blipFill>
        <p:spPr>
          <a:xfrm>
            <a:off x="0" y="13368"/>
            <a:ext cx="9144000" cy="6844632"/>
          </a:xfrm>
          <a:prstGeom prst="rect">
            <a:avLst/>
          </a:prstGeom>
        </p:spPr>
      </p:pic>
      <p:sp>
        <p:nvSpPr>
          <p:cNvPr id="8" name="7 CuadroTexto"/>
          <p:cNvSpPr txBox="1"/>
          <p:nvPr/>
        </p:nvSpPr>
        <p:spPr>
          <a:xfrm>
            <a:off x="642910" y="642918"/>
            <a:ext cx="184731" cy="369332"/>
          </a:xfrm>
          <a:prstGeom prst="rect">
            <a:avLst/>
          </a:prstGeom>
          <a:noFill/>
        </p:spPr>
        <p:txBody>
          <a:bodyPr wrap="none" rtlCol="0">
            <a:spAutoFit/>
          </a:bodyPr>
          <a:lstStyle/>
          <a:p>
            <a:endParaRPr lang="es-ES" dirty="0"/>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8204818005_c56c7be319_k.jpg"/>
          <p:cNvPicPr>
            <a:picLocks noGrp="1" noChangeAspect="1"/>
          </p:cNvPicPr>
          <p:nvPr>
            <p:ph idx="1"/>
          </p:nvPr>
        </p:nvPicPr>
        <p:blipFill>
          <a:blip r:embed="rId2">
            <a:lum contrast="10000"/>
          </a:blip>
          <a:stretch>
            <a:fillRect/>
          </a:stretch>
        </p:blipFill>
        <p:spPr>
          <a:xfrm>
            <a:off x="0" y="0"/>
            <a:ext cx="9144000" cy="6858000"/>
          </a:xfrm>
        </p:spPr>
      </p:pic>
      <p:pic>
        <p:nvPicPr>
          <p:cNvPr id="5" name="3 Marcador de contenido" descr="8204818005_c56c7be319_k.jpg"/>
          <p:cNvPicPr>
            <a:picLocks noChangeAspect="1"/>
          </p:cNvPicPr>
          <p:nvPr/>
        </p:nvPicPr>
        <p:blipFill>
          <a:blip r:embed="rId2">
            <a:lum contrast="10000"/>
          </a:blip>
          <a:stretch>
            <a:fillRect/>
          </a:stretch>
        </p:blipFill>
        <p:spPr>
          <a:xfrm>
            <a:off x="0" y="0"/>
            <a:ext cx="9144000" cy="6858000"/>
          </a:xfrm>
          <a:prstGeom prst="rect">
            <a:avLst/>
          </a:prstGeom>
        </p:spPr>
      </p:pic>
      <p:pic>
        <p:nvPicPr>
          <p:cNvPr id="6" name="3 Marcador de contenido" descr="8204818005_c56c7be319_k.jpg"/>
          <p:cNvPicPr>
            <a:picLocks noChangeAspect="1"/>
          </p:cNvPicPr>
          <p:nvPr/>
        </p:nvPicPr>
        <p:blipFill>
          <a:blip r:embed="rId2">
            <a:lum bright="-10000" contrast="10000"/>
          </a:blip>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2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ts.jpg"/>
          <p:cNvPicPr>
            <a:picLocks noGrp="1" noChangeAspect="1"/>
          </p:cNvPicPr>
          <p:nvPr>
            <p:ph idx="1"/>
          </p:nvPr>
        </p:nvPicPr>
        <p:blipFill>
          <a:blip r:embed="rId2"/>
          <a:stretch>
            <a:fillRect/>
          </a:stretch>
        </p:blipFill>
        <p:spPr>
          <a:xfrm>
            <a:off x="1143000" y="0"/>
            <a:ext cx="6858000" cy="6858000"/>
          </a:xfrm>
        </p:spPr>
      </p:pic>
      <p:sp>
        <p:nvSpPr>
          <p:cNvPr id="5" name="4 CuadroTexto"/>
          <p:cNvSpPr txBox="1"/>
          <p:nvPr/>
        </p:nvSpPr>
        <p:spPr>
          <a:xfrm>
            <a:off x="357158" y="285728"/>
            <a:ext cx="534121" cy="6186309"/>
          </a:xfrm>
          <a:prstGeom prst="rect">
            <a:avLst/>
          </a:prstGeom>
          <a:noFill/>
        </p:spPr>
        <p:txBody>
          <a:bodyPr wrap="none" rtlCol="0">
            <a:spAutoFit/>
          </a:bodyPr>
          <a:lstStyle/>
          <a:p>
            <a:r>
              <a:rPr lang="es-ES" sz="3600" dirty="0" smtClean="0">
                <a:latin typeface="Algerian" pitchFamily="82" charset="0"/>
              </a:rPr>
              <a:t>G</a:t>
            </a:r>
          </a:p>
          <a:p>
            <a:r>
              <a:rPr lang="es-ES" sz="3600" dirty="0" smtClean="0">
                <a:latin typeface="Algerian" pitchFamily="82" charset="0"/>
              </a:rPr>
              <a:t>A</a:t>
            </a:r>
          </a:p>
          <a:p>
            <a:r>
              <a:rPr lang="es-ES" sz="3600" dirty="0" smtClean="0">
                <a:latin typeface="Algerian" pitchFamily="82" charset="0"/>
              </a:rPr>
              <a:t>S</a:t>
            </a:r>
          </a:p>
          <a:p>
            <a:r>
              <a:rPr lang="es-ES" sz="3600" dirty="0" smtClean="0">
                <a:latin typeface="Algerian" pitchFamily="82" charset="0"/>
              </a:rPr>
              <a:t>T</a:t>
            </a:r>
          </a:p>
          <a:p>
            <a:r>
              <a:rPr lang="es-ES" sz="3600" dirty="0" smtClean="0">
                <a:latin typeface="Algerian" pitchFamily="82" charset="0"/>
              </a:rPr>
              <a:t>R</a:t>
            </a:r>
          </a:p>
          <a:p>
            <a:r>
              <a:rPr lang="es-ES" sz="3600" dirty="0" smtClean="0">
                <a:latin typeface="Algerian" pitchFamily="82" charset="0"/>
              </a:rPr>
              <a:t>O</a:t>
            </a:r>
          </a:p>
          <a:p>
            <a:r>
              <a:rPr lang="es-ES" sz="3600" dirty="0" smtClean="0">
                <a:latin typeface="Algerian" pitchFamily="82" charset="0"/>
              </a:rPr>
              <a:t>N</a:t>
            </a:r>
          </a:p>
          <a:p>
            <a:r>
              <a:rPr lang="es-ES" sz="3600" dirty="0" smtClean="0">
                <a:latin typeface="Algerian" pitchFamily="82" charset="0"/>
              </a:rPr>
              <a:t>O</a:t>
            </a:r>
          </a:p>
          <a:p>
            <a:r>
              <a:rPr lang="es-ES" sz="3600" dirty="0" smtClean="0">
                <a:latin typeface="Algerian" pitchFamily="82" charset="0"/>
              </a:rPr>
              <a:t>M</a:t>
            </a:r>
          </a:p>
          <a:p>
            <a:r>
              <a:rPr lang="es-ES" sz="3600" dirty="0" smtClean="0">
                <a:latin typeface="Algerian" pitchFamily="82" charset="0"/>
              </a:rPr>
              <a:t>I</a:t>
            </a:r>
          </a:p>
          <a:p>
            <a:r>
              <a:rPr lang="es-ES" sz="3600" dirty="0" smtClean="0">
                <a:latin typeface="Algerian" pitchFamily="82" charset="0"/>
              </a:rPr>
              <a:t>A</a:t>
            </a:r>
            <a:endParaRPr lang="es-ES" sz="3600" dirty="0">
              <a:latin typeface="Algerian" pitchFamily="82" charset="0"/>
            </a:endParaRPr>
          </a:p>
        </p:txBody>
      </p:sp>
      <p:sp>
        <p:nvSpPr>
          <p:cNvPr id="6" name="5 CuadroTexto"/>
          <p:cNvSpPr txBox="1"/>
          <p:nvPr/>
        </p:nvSpPr>
        <p:spPr>
          <a:xfrm>
            <a:off x="8001024" y="1571612"/>
            <a:ext cx="543739" cy="3970318"/>
          </a:xfrm>
          <a:prstGeom prst="rect">
            <a:avLst/>
          </a:prstGeom>
          <a:noFill/>
        </p:spPr>
        <p:txBody>
          <a:bodyPr wrap="none" rtlCol="0">
            <a:spAutoFit/>
          </a:bodyPr>
          <a:lstStyle/>
          <a:p>
            <a:r>
              <a:rPr lang="es-ES" sz="3600" dirty="0" smtClean="0">
                <a:latin typeface="Algerian" pitchFamily="82" charset="0"/>
              </a:rPr>
              <a:t>I</a:t>
            </a:r>
          </a:p>
          <a:p>
            <a:r>
              <a:rPr lang="es-ES" sz="3600" dirty="0" smtClean="0">
                <a:latin typeface="Algerian" pitchFamily="82" charset="0"/>
              </a:rPr>
              <a:t>S</a:t>
            </a:r>
          </a:p>
          <a:p>
            <a:r>
              <a:rPr lang="es-ES" sz="3600" dirty="0" smtClean="0">
                <a:latin typeface="Algerian" pitchFamily="82" charset="0"/>
              </a:rPr>
              <a:t>R</a:t>
            </a:r>
          </a:p>
          <a:p>
            <a:r>
              <a:rPr lang="es-ES" sz="3600" dirty="0" smtClean="0">
                <a:latin typeface="Algerian" pitchFamily="82" charset="0"/>
              </a:rPr>
              <a:t>A</a:t>
            </a:r>
          </a:p>
          <a:p>
            <a:r>
              <a:rPr lang="es-ES" sz="3600" dirty="0" smtClean="0">
                <a:latin typeface="Algerian" pitchFamily="82" charset="0"/>
              </a:rPr>
              <a:t>E</a:t>
            </a:r>
          </a:p>
          <a:p>
            <a:r>
              <a:rPr lang="es-ES" sz="3600" dirty="0" smtClean="0">
                <a:latin typeface="Algerian" pitchFamily="82" charset="0"/>
              </a:rPr>
              <a:t>L</a:t>
            </a:r>
          </a:p>
          <a:p>
            <a:r>
              <a:rPr lang="es-ES" sz="3600" dirty="0" smtClean="0">
                <a:latin typeface="Algerian" pitchFamily="82" charset="0"/>
              </a:rPr>
              <a:t>I</a:t>
            </a:r>
            <a:endParaRPr lang="es-ES" sz="3600" dirty="0">
              <a:latin typeface="Algerian" pitchFamily="82"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25"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3" dur="10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4" dur="1000" accel="50000" fill="hold">
                                          <p:stCondLst>
                                            <p:cond delay="1000"/>
                                          </p:stCondLst>
                                        </p:cTn>
                                        <p:tgtEl>
                                          <p:spTgt spid="5"/>
                                        </p:tgtEl>
                                        <p:attrNameLst>
                                          <p:attrName>ppt_w</p:attrName>
                                        </p:attrNameLst>
                                      </p:cBhvr>
                                      <p:tavLst>
                                        <p:tav tm="0">
                                          <p:val>
                                            <p:strVal val="#ppt_w*.05"/>
                                          </p:val>
                                        </p:tav>
                                        <p:tav tm="100000">
                                          <p:val>
                                            <p:strVal val="#ppt_w"/>
                                          </p:val>
                                        </p:tav>
                                      </p:tavLst>
                                    </p:anim>
                                    <p:anim calcmode="lin" valueType="num">
                                      <p:cBhvr>
                                        <p:cTn id="15" dur="2000" fill="hold"/>
                                        <p:tgtEl>
                                          <p:spTgt spid="5"/>
                                        </p:tgtEl>
                                        <p:attrNameLst>
                                          <p:attrName>ppt_h</p:attrName>
                                        </p:attrNameLst>
                                      </p:cBhvr>
                                      <p:tavLst>
                                        <p:tav tm="0">
                                          <p:val>
                                            <p:strVal val="#ppt_h"/>
                                          </p:val>
                                        </p:tav>
                                        <p:tav tm="100000">
                                          <p:val>
                                            <p:strVal val="#ppt_h"/>
                                          </p:val>
                                        </p:tav>
                                      </p:tavLst>
                                    </p:anim>
                                    <p:anim calcmode="lin" valueType="num">
                                      <p:cBhvr>
                                        <p:cTn id="16" dur="10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7" dur="10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8" dur="1000" accel="50000" fill="hold">
                                          <p:stCondLst>
                                            <p:cond delay="1000"/>
                                          </p:stCondLst>
                                        </p:cTn>
                                        <p:tgtEl>
                                          <p:spTgt spid="5"/>
                                        </p:tgtEl>
                                        <p:attrNameLst>
                                          <p:attrName>ppt_y</p:attrName>
                                        </p:attrNameLst>
                                      </p:cBhvr>
                                      <p:tavLst>
                                        <p:tav tm="0">
                                          <p:val>
                                            <p:strVal val="#ppt_y+.1"/>
                                          </p:val>
                                        </p:tav>
                                        <p:tav tm="100000">
                                          <p:val>
                                            <p:strVal val="#ppt_y"/>
                                          </p:val>
                                        </p:tav>
                                      </p:tavLst>
                                    </p:anim>
                                    <p:animEffect transition="in" filter="fade">
                                      <p:cBhvr>
                                        <p:cTn id="19" dur="2000" decel="50000">
                                          <p:stCondLst>
                                            <p:cond delay="0"/>
                                          </p:stCondLst>
                                        </p:cTn>
                                        <p:tgtEl>
                                          <p:spTgt spid="5"/>
                                        </p:tgtEl>
                                      </p:cBhvr>
                                    </p:animEffect>
                                  </p:childTnLst>
                                </p:cTn>
                              </p:par>
                              <p:par>
                                <p:cTn id="20" presetID="25"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23"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24"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25" dur="2000" fill="hold"/>
                                        <p:tgtEl>
                                          <p:spTgt spid="6"/>
                                        </p:tgtEl>
                                        <p:attrNameLst>
                                          <p:attrName>ppt_h</p:attrName>
                                        </p:attrNameLst>
                                      </p:cBhvr>
                                      <p:tavLst>
                                        <p:tav tm="0">
                                          <p:val>
                                            <p:strVal val="#ppt_h"/>
                                          </p:val>
                                        </p:tav>
                                        <p:tav tm="100000">
                                          <p:val>
                                            <p:strVal val="#ppt_h"/>
                                          </p:val>
                                        </p:tav>
                                      </p:tavLst>
                                    </p:anim>
                                    <p:anim calcmode="lin" valueType="num">
                                      <p:cBhvr>
                                        <p:cTn id="26"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7"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8"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29" dur="2000" decel="50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0311" y="0"/>
            <a:ext cx="9144000" cy="6858000"/>
          </a:xfrm>
        </p:spPr>
        <p:txBody>
          <a:bodyPr/>
          <a:lstStyle/>
          <a:p>
            <a:endParaRPr lang="es-ES" dirty="0"/>
          </a:p>
        </p:txBody>
      </p:sp>
      <p:pic>
        <p:nvPicPr>
          <p:cNvPr id="4" name="3 Marcador de contenido" descr="Blintzes de Queso.jpg"/>
          <p:cNvPicPr>
            <a:picLocks noGrp="1" noChangeAspect="1"/>
          </p:cNvPicPr>
          <p:nvPr>
            <p:ph idx="1"/>
          </p:nvPr>
        </p:nvPicPr>
        <p:blipFill>
          <a:blip r:embed="rId2"/>
          <a:stretch>
            <a:fillRect/>
          </a:stretch>
        </p:blipFill>
        <p:spPr>
          <a:xfrm>
            <a:off x="0" y="0"/>
            <a:ext cx="9234311" cy="6858000"/>
          </a:xfrm>
        </p:spPr>
      </p:pic>
      <p:pic>
        <p:nvPicPr>
          <p:cNvPr id="6" name="3 Marcador de contenido" descr="Blintzes de Queso.jpg"/>
          <p:cNvPicPr>
            <a:picLocks noChangeAspect="1"/>
          </p:cNvPicPr>
          <p:nvPr/>
        </p:nvPicPr>
        <p:blipFill>
          <a:blip r:embed="rId2"/>
          <a:stretch>
            <a:fillRect/>
          </a:stretch>
        </p:blipFill>
        <p:spPr>
          <a:xfrm>
            <a:off x="0" y="0"/>
            <a:ext cx="9234311" cy="6858000"/>
          </a:xfrm>
          <a:prstGeom prst="rect">
            <a:avLst/>
          </a:prstGeom>
        </p:spPr>
      </p:pic>
      <p:sp>
        <p:nvSpPr>
          <p:cNvPr id="7" name="6 CuadroTexto"/>
          <p:cNvSpPr txBox="1"/>
          <p:nvPr/>
        </p:nvSpPr>
        <p:spPr>
          <a:xfrm>
            <a:off x="357158" y="642918"/>
            <a:ext cx="3206519" cy="830997"/>
          </a:xfrm>
          <a:prstGeom prst="rect">
            <a:avLst/>
          </a:prstGeom>
          <a:noFill/>
        </p:spPr>
        <p:txBody>
          <a:bodyPr wrap="none" rtlCol="0">
            <a:spAutoFit/>
          </a:bodyPr>
          <a:lstStyle/>
          <a:p>
            <a:r>
              <a:rPr lang="es-ES" sz="2400" dirty="0" err="1" smtClean="0">
                <a:solidFill>
                  <a:schemeClr val="bg1"/>
                </a:solidFill>
                <a:latin typeface="Arial Black" pitchFamily="34" charset="0"/>
              </a:rPr>
              <a:t>Blintzes</a:t>
            </a:r>
            <a:r>
              <a:rPr lang="es-ES" sz="2400" dirty="0" smtClean="0">
                <a:solidFill>
                  <a:schemeClr val="bg1"/>
                </a:solidFill>
                <a:latin typeface="Arial Black" pitchFamily="34" charset="0"/>
              </a:rPr>
              <a:t> de Queso</a:t>
            </a:r>
          </a:p>
          <a:p>
            <a:endParaRPr lang="es-ES" sz="2400" dirty="0">
              <a:solidFill>
                <a:schemeClr val="bg1"/>
              </a:solidFill>
              <a:latin typeface="Arial Black" pitchFamily="34" charset="0"/>
            </a:endParaRPr>
          </a:p>
        </p:txBody>
      </p:sp>
      <p:sp>
        <p:nvSpPr>
          <p:cNvPr id="8" name="7 CuadroTexto"/>
          <p:cNvSpPr txBox="1"/>
          <p:nvPr/>
        </p:nvSpPr>
        <p:spPr>
          <a:xfrm>
            <a:off x="285720" y="1071546"/>
            <a:ext cx="3589059" cy="646331"/>
          </a:xfrm>
          <a:prstGeom prst="rect">
            <a:avLst/>
          </a:prstGeom>
          <a:noFill/>
        </p:spPr>
        <p:txBody>
          <a:bodyPr wrap="none" rtlCol="0">
            <a:spAutoFit/>
          </a:bodyPr>
          <a:lstStyle/>
          <a:p>
            <a:r>
              <a:rPr lang="es-ES" b="1" dirty="0" smtClean="0">
                <a:solidFill>
                  <a:schemeClr val="bg1"/>
                </a:solidFill>
                <a:latin typeface="Arial Black" pitchFamily="34" charset="0"/>
              </a:rPr>
              <a:t>(PANQUEQUES  RELLENOS</a:t>
            </a:r>
          </a:p>
          <a:p>
            <a:r>
              <a:rPr lang="es-ES" b="1" dirty="0" smtClean="0">
                <a:solidFill>
                  <a:schemeClr val="bg1"/>
                </a:solidFill>
                <a:latin typeface="Arial Black" pitchFamily="34" charset="0"/>
              </a:rPr>
              <a:t> DE QUESO RICOTA )</a:t>
            </a:r>
            <a:endParaRPr lang="es-ES" b="1" dirty="0">
              <a:solidFill>
                <a:schemeClr val="bg1"/>
              </a:solidFill>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par>
                                <p:cTn id="25" presetID="29"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ppt_x</p:attrName>
                                        </p:attrNameLst>
                                      </p:cBhvr>
                                      <p:tavLst>
                                        <p:tav tm="0">
                                          <p:val>
                                            <p:strVal val="#ppt_x-.2"/>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ow-to-make-geflite-fish.WidePlayer.jpg"/>
          <p:cNvPicPr>
            <a:picLocks noGrp="1" noChangeAspect="1"/>
          </p:cNvPicPr>
          <p:nvPr>
            <p:ph idx="1"/>
          </p:nvPr>
        </p:nvPicPr>
        <p:blipFill>
          <a:blip r:embed="rId2"/>
          <a:stretch>
            <a:fillRect/>
          </a:stretch>
        </p:blipFill>
        <p:spPr>
          <a:xfrm>
            <a:off x="0" y="0"/>
            <a:ext cx="9144000" cy="6858000"/>
          </a:xfrm>
        </p:spPr>
      </p:pic>
      <p:pic>
        <p:nvPicPr>
          <p:cNvPr id="6" name="3 Marcador de contenido" descr="how-to-make-geflite-fish.WidePlayer.jpg"/>
          <p:cNvPicPr>
            <a:picLocks noChangeAspect="1"/>
          </p:cNvPicPr>
          <p:nvPr/>
        </p:nvPicPr>
        <p:blipFill>
          <a:blip r:embed="rId2"/>
          <a:stretch>
            <a:fillRect/>
          </a:stretch>
        </p:blipFill>
        <p:spPr>
          <a:xfrm>
            <a:off x="0" y="0"/>
            <a:ext cx="9144000" cy="6858000"/>
          </a:xfrm>
          <a:prstGeom prst="rect">
            <a:avLst/>
          </a:prstGeom>
        </p:spPr>
      </p:pic>
      <p:pic>
        <p:nvPicPr>
          <p:cNvPr id="7" name="3 Marcador de contenido" descr="how-to-make-geflite-fish.WidePlayer.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4429124" y="285728"/>
            <a:ext cx="4304383" cy="1477328"/>
          </a:xfrm>
          <a:prstGeom prst="rect">
            <a:avLst/>
          </a:prstGeom>
          <a:noFill/>
        </p:spPr>
        <p:txBody>
          <a:bodyPr wrap="none" rtlCol="0">
            <a:spAutoFit/>
          </a:bodyPr>
          <a:lstStyle/>
          <a:p>
            <a:pPr algn="ctr"/>
            <a:r>
              <a:rPr lang="es-ES" sz="2400" dirty="0" err="1" smtClean="0">
                <a:latin typeface="Arial Black" pitchFamily="34" charset="0"/>
              </a:rPr>
              <a:t>Gefilte</a:t>
            </a:r>
            <a:r>
              <a:rPr lang="es-ES" sz="2400" dirty="0" smtClean="0">
                <a:latin typeface="Arial Black" pitchFamily="34" charset="0"/>
              </a:rPr>
              <a:t>  </a:t>
            </a:r>
            <a:r>
              <a:rPr lang="es-ES" sz="2400" dirty="0" err="1" smtClean="0">
                <a:latin typeface="Arial Black" pitchFamily="34" charset="0"/>
              </a:rPr>
              <a:t>fish</a:t>
            </a:r>
            <a:r>
              <a:rPr lang="es-ES" sz="2400" dirty="0" smtClean="0">
                <a:latin typeface="Arial Black" pitchFamily="34" charset="0"/>
              </a:rPr>
              <a:t> relleno</a:t>
            </a:r>
          </a:p>
          <a:p>
            <a:pPr algn="ctr"/>
            <a:r>
              <a:rPr lang="es-ES" sz="2400" dirty="0" smtClean="0">
                <a:latin typeface="Arial Black" pitchFamily="34" charset="0"/>
              </a:rPr>
              <a:t>(Albóndigas de pescado </a:t>
            </a:r>
          </a:p>
          <a:p>
            <a:pPr algn="ctr"/>
            <a:r>
              <a:rPr lang="es-ES" sz="2400" dirty="0" smtClean="0">
                <a:latin typeface="Arial Black" pitchFamily="34" charset="0"/>
              </a:rPr>
              <a:t>hervidas en caldo )</a:t>
            </a:r>
          </a:p>
          <a:p>
            <a:pPr algn="ctr"/>
            <a:endParaRPr lang="es-ES" dirty="0"/>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vertical)">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Jalá pan de sabbat.jpg"/>
          <p:cNvPicPr>
            <a:picLocks noGrp="1" noChangeAspect="1"/>
          </p:cNvPicPr>
          <p:nvPr>
            <p:ph idx="1"/>
          </p:nvPr>
        </p:nvPicPr>
        <p:blipFill>
          <a:blip r:embed="rId2"/>
          <a:stretch>
            <a:fillRect/>
          </a:stretch>
        </p:blipFill>
        <p:spPr>
          <a:xfrm>
            <a:off x="-1" y="0"/>
            <a:ext cx="9144001" cy="6858000"/>
          </a:xfrm>
        </p:spPr>
      </p:pic>
      <p:sp>
        <p:nvSpPr>
          <p:cNvPr id="5" name="4 CuadroTexto"/>
          <p:cNvSpPr txBox="1"/>
          <p:nvPr/>
        </p:nvSpPr>
        <p:spPr>
          <a:xfrm>
            <a:off x="8150779" y="-2000288"/>
            <a:ext cx="1986441" cy="369332"/>
          </a:xfrm>
          <a:prstGeom prst="rect">
            <a:avLst/>
          </a:prstGeom>
          <a:noFill/>
        </p:spPr>
        <p:txBody>
          <a:bodyPr wrap="none" rtlCol="0">
            <a:spAutoFit/>
          </a:bodyPr>
          <a:lstStyle/>
          <a:p>
            <a:r>
              <a:rPr lang="es-ES" dirty="0" err="1" smtClean="0"/>
              <a:t>Jalá</a:t>
            </a:r>
            <a:r>
              <a:rPr lang="es-ES" dirty="0" smtClean="0"/>
              <a:t> pan de </a:t>
            </a:r>
            <a:r>
              <a:rPr lang="es-ES" dirty="0" err="1" smtClean="0"/>
              <a:t>sabbat</a:t>
            </a:r>
            <a:endParaRPr lang="es-ES" dirty="0"/>
          </a:p>
        </p:txBody>
      </p:sp>
      <p:pic>
        <p:nvPicPr>
          <p:cNvPr id="6" name="3 Marcador de contenido" descr="Jalá pan de sabbat.jpg"/>
          <p:cNvPicPr>
            <a:picLocks noChangeAspect="1"/>
          </p:cNvPicPr>
          <p:nvPr/>
        </p:nvPicPr>
        <p:blipFill>
          <a:blip r:embed="rId2"/>
          <a:stretch>
            <a:fillRect/>
          </a:stretch>
        </p:blipFill>
        <p:spPr>
          <a:xfrm>
            <a:off x="0" y="0"/>
            <a:ext cx="9144001" cy="6858000"/>
          </a:xfrm>
          <a:prstGeom prst="rect">
            <a:avLst/>
          </a:prstGeom>
        </p:spPr>
      </p:pic>
      <p:pic>
        <p:nvPicPr>
          <p:cNvPr id="7" name="3 Marcador de contenido" descr="Jalá pan de sabbat.jpg"/>
          <p:cNvPicPr>
            <a:picLocks noChangeAspect="1"/>
          </p:cNvPicPr>
          <p:nvPr/>
        </p:nvPicPr>
        <p:blipFill>
          <a:blip r:embed="rId2"/>
          <a:stretch>
            <a:fillRect/>
          </a:stretch>
        </p:blipFill>
        <p:spPr>
          <a:xfrm>
            <a:off x="-1" y="0"/>
            <a:ext cx="9144001" cy="6858000"/>
          </a:xfrm>
          <a:prstGeom prst="rect">
            <a:avLst/>
          </a:prstGeom>
        </p:spPr>
      </p:pic>
      <p:sp>
        <p:nvSpPr>
          <p:cNvPr id="8" name="7 CuadroTexto"/>
          <p:cNvSpPr txBox="1"/>
          <p:nvPr/>
        </p:nvSpPr>
        <p:spPr>
          <a:xfrm>
            <a:off x="4929190" y="357166"/>
            <a:ext cx="3999621" cy="1231106"/>
          </a:xfrm>
          <a:prstGeom prst="rect">
            <a:avLst/>
          </a:prstGeom>
          <a:noFill/>
        </p:spPr>
        <p:txBody>
          <a:bodyPr wrap="none" rtlCol="0">
            <a:spAutoFit/>
          </a:bodyPr>
          <a:lstStyle/>
          <a:p>
            <a:r>
              <a:rPr lang="es-ES" sz="2800" dirty="0" err="1" smtClean="0">
                <a:latin typeface="Arial Black" pitchFamily="34" charset="0"/>
              </a:rPr>
              <a:t>Jalá</a:t>
            </a:r>
            <a:r>
              <a:rPr lang="es-ES" sz="2800" dirty="0" smtClean="0">
                <a:latin typeface="Arial Black" pitchFamily="34" charset="0"/>
              </a:rPr>
              <a:t> Pan De Sabbat</a:t>
            </a:r>
          </a:p>
          <a:p>
            <a:pPr algn="ctr"/>
            <a:r>
              <a:rPr lang="es-ES" sz="2800" dirty="0" smtClean="0">
                <a:latin typeface="Arial Black" pitchFamily="34" charset="0"/>
              </a:rPr>
              <a:t>(Pan trenzado )</a:t>
            </a:r>
          </a:p>
          <a:p>
            <a:endParaRPr lang="es-ES" dirty="0"/>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leinalaj de matzo.jpg"/>
          <p:cNvPicPr>
            <a:picLocks noGrp="1" noChangeAspect="1"/>
          </p:cNvPicPr>
          <p:nvPr>
            <p:ph idx="1"/>
          </p:nvPr>
        </p:nvPicPr>
        <p:blipFill>
          <a:blip r:embed="rId2"/>
          <a:stretch>
            <a:fillRect/>
          </a:stretch>
        </p:blipFill>
        <p:spPr>
          <a:xfrm>
            <a:off x="0" y="0"/>
            <a:ext cx="9144000" cy="6858000"/>
          </a:xfrm>
        </p:spPr>
      </p:pic>
      <p:pic>
        <p:nvPicPr>
          <p:cNvPr id="6" name="3 Marcador de contenido" descr="kleinalaj de matzo.jpg"/>
          <p:cNvPicPr>
            <a:picLocks noChangeAspect="1"/>
          </p:cNvPicPr>
          <p:nvPr/>
        </p:nvPicPr>
        <p:blipFill>
          <a:blip r:embed="rId2"/>
          <a:stretch>
            <a:fillRect/>
          </a:stretch>
        </p:blipFill>
        <p:spPr>
          <a:xfrm>
            <a:off x="0" y="0"/>
            <a:ext cx="9144000" cy="6858000"/>
          </a:xfrm>
          <a:prstGeom prst="rect">
            <a:avLst/>
          </a:prstGeom>
        </p:spPr>
      </p:pic>
      <p:pic>
        <p:nvPicPr>
          <p:cNvPr id="7" name="3 Marcador de contenido" descr="kleinalaj de matzo.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2714612" y="0"/>
            <a:ext cx="3764107" cy="800219"/>
          </a:xfrm>
          <a:prstGeom prst="rect">
            <a:avLst/>
          </a:prstGeom>
          <a:noFill/>
        </p:spPr>
        <p:txBody>
          <a:bodyPr wrap="none" rtlCol="0">
            <a:spAutoFit/>
          </a:bodyPr>
          <a:lstStyle/>
          <a:p>
            <a:r>
              <a:rPr lang="es-ES" sz="2800" dirty="0" err="1" smtClean="0">
                <a:solidFill>
                  <a:schemeClr val="bg1"/>
                </a:solidFill>
                <a:latin typeface="Arial Black" pitchFamily="34" charset="0"/>
              </a:rPr>
              <a:t>kleinalaj</a:t>
            </a:r>
            <a:r>
              <a:rPr lang="es-ES" sz="2800" dirty="0" smtClean="0">
                <a:solidFill>
                  <a:schemeClr val="bg1"/>
                </a:solidFill>
                <a:latin typeface="Arial Black" pitchFamily="34" charset="0"/>
              </a:rPr>
              <a:t> de </a:t>
            </a:r>
            <a:r>
              <a:rPr lang="es-ES" sz="2800" dirty="0" err="1" smtClean="0">
                <a:solidFill>
                  <a:schemeClr val="bg1"/>
                </a:solidFill>
                <a:latin typeface="Arial Black" pitchFamily="34" charset="0"/>
              </a:rPr>
              <a:t>matzo</a:t>
            </a:r>
            <a:endParaRPr lang="es-ES" sz="2800" dirty="0" smtClean="0">
              <a:solidFill>
                <a:schemeClr val="bg1"/>
              </a:solidFill>
              <a:latin typeface="Arial Black" pitchFamily="34" charset="0"/>
            </a:endParaRPr>
          </a:p>
          <a:p>
            <a:endParaRPr lang="es-ES" dirty="0"/>
          </a:p>
        </p:txBody>
      </p:sp>
      <p:sp>
        <p:nvSpPr>
          <p:cNvPr id="10" name="9 CuadroTexto"/>
          <p:cNvSpPr txBox="1"/>
          <p:nvPr/>
        </p:nvSpPr>
        <p:spPr>
          <a:xfrm>
            <a:off x="2428860" y="500042"/>
            <a:ext cx="4217821" cy="400110"/>
          </a:xfrm>
          <a:prstGeom prst="rect">
            <a:avLst/>
          </a:prstGeom>
          <a:noFill/>
        </p:spPr>
        <p:txBody>
          <a:bodyPr wrap="none" rtlCol="0">
            <a:spAutoFit/>
          </a:bodyPr>
          <a:lstStyle/>
          <a:p>
            <a:r>
              <a:rPr lang="es-ES" sz="2000" dirty="0" smtClean="0">
                <a:solidFill>
                  <a:schemeClr val="bg1"/>
                </a:solidFill>
                <a:latin typeface="Arial Black" pitchFamily="34" charset="0"/>
              </a:rPr>
              <a:t>(Bolitas de galleta de </a:t>
            </a:r>
            <a:r>
              <a:rPr lang="es-ES" sz="2000" dirty="0" err="1" smtClean="0">
                <a:solidFill>
                  <a:schemeClr val="bg1"/>
                </a:solidFill>
                <a:latin typeface="Arial Black" pitchFamily="34" charset="0"/>
              </a:rPr>
              <a:t>mazto</a:t>
            </a:r>
            <a:r>
              <a:rPr lang="es-ES" sz="2000" dirty="0" smtClean="0">
                <a:solidFill>
                  <a:schemeClr val="bg1"/>
                </a:solidFill>
                <a:latin typeface="Arial Black" pitchFamily="34" charset="0"/>
              </a:rPr>
              <a:t>)</a:t>
            </a:r>
            <a:endParaRPr lang="es-ES" sz="2000" dirty="0">
              <a:solidFill>
                <a:schemeClr val="bg1"/>
              </a:solidFill>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nishes de papa.jpg"/>
          <p:cNvPicPr>
            <a:picLocks noGrp="1" noChangeAspect="1"/>
          </p:cNvPicPr>
          <p:nvPr>
            <p:ph idx="1"/>
          </p:nvPr>
        </p:nvPicPr>
        <p:blipFill>
          <a:blip r:embed="rId2"/>
          <a:stretch>
            <a:fillRect/>
          </a:stretch>
        </p:blipFill>
        <p:spPr>
          <a:xfrm>
            <a:off x="0" y="0"/>
            <a:ext cx="9144000" cy="6858000"/>
          </a:xfrm>
        </p:spPr>
      </p:pic>
      <p:pic>
        <p:nvPicPr>
          <p:cNvPr id="6" name="3 Marcador de contenido" descr="Knishes de papa.jpg"/>
          <p:cNvPicPr>
            <a:picLocks noChangeAspect="1"/>
          </p:cNvPicPr>
          <p:nvPr/>
        </p:nvPicPr>
        <p:blipFill>
          <a:blip r:embed="rId2"/>
          <a:stretch>
            <a:fillRect/>
          </a:stretch>
        </p:blipFill>
        <p:spPr>
          <a:xfrm>
            <a:off x="0" y="0"/>
            <a:ext cx="9144000" cy="6858000"/>
          </a:xfrm>
          <a:prstGeom prst="rect">
            <a:avLst/>
          </a:prstGeom>
        </p:spPr>
      </p:pic>
      <p:pic>
        <p:nvPicPr>
          <p:cNvPr id="7" name="3 Marcador de contenido" descr="Knishes de papa.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2500298" y="4857760"/>
            <a:ext cx="3976730" cy="1661993"/>
          </a:xfrm>
          <a:prstGeom prst="rect">
            <a:avLst/>
          </a:prstGeom>
          <a:noFill/>
        </p:spPr>
        <p:txBody>
          <a:bodyPr wrap="none" rtlCol="0">
            <a:spAutoFit/>
          </a:bodyPr>
          <a:lstStyle/>
          <a:p>
            <a:pPr algn="ctr"/>
            <a:r>
              <a:rPr lang="es-ES" sz="2800" dirty="0" err="1" smtClean="0">
                <a:latin typeface="Arial Black" pitchFamily="34" charset="0"/>
              </a:rPr>
              <a:t>Knishes</a:t>
            </a:r>
            <a:r>
              <a:rPr lang="es-ES" sz="2800" dirty="0" smtClean="0">
                <a:latin typeface="Arial Black" pitchFamily="34" charset="0"/>
              </a:rPr>
              <a:t> de papa</a:t>
            </a:r>
          </a:p>
          <a:p>
            <a:pPr algn="ctr"/>
            <a:r>
              <a:rPr lang="es-ES" sz="2800" dirty="0" smtClean="0">
                <a:latin typeface="Arial Black" pitchFamily="34" charset="0"/>
              </a:rPr>
              <a:t>(pastelitos rellenos</a:t>
            </a:r>
          </a:p>
          <a:p>
            <a:pPr algn="ctr"/>
            <a:r>
              <a:rPr lang="es-ES" sz="2800" dirty="0" smtClean="0">
                <a:latin typeface="Arial Black" pitchFamily="34" charset="0"/>
              </a:rPr>
              <a:t>de puré de papa )</a:t>
            </a:r>
          </a:p>
          <a:p>
            <a:pPr algn="ctr"/>
            <a:endParaRPr lang="es-ES" dirty="0"/>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replaj de Queso.jpg"/>
          <p:cNvPicPr>
            <a:picLocks noGrp="1" noChangeAspect="1"/>
          </p:cNvPicPr>
          <p:nvPr>
            <p:ph idx="1"/>
          </p:nvPr>
        </p:nvPicPr>
        <p:blipFill>
          <a:blip r:embed="rId2"/>
          <a:stretch>
            <a:fillRect/>
          </a:stretch>
        </p:blipFill>
        <p:spPr>
          <a:xfrm>
            <a:off x="0" y="0"/>
            <a:ext cx="9144000" cy="6858000"/>
          </a:xfrm>
        </p:spPr>
      </p:pic>
      <p:pic>
        <p:nvPicPr>
          <p:cNvPr id="6" name="3 Marcador de contenido" descr="Kreplaj de Queso.jpg"/>
          <p:cNvPicPr>
            <a:picLocks noChangeAspect="1"/>
          </p:cNvPicPr>
          <p:nvPr/>
        </p:nvPicPr>
        <p:blipFill>
          <a:blip r:embed="rId2"/>
          <a:stretch>
            <a:fillRect/>
          </a:stretch>
        </p:blipFill>
        <p:spPr>
          <a:xfrm>
            <a:off x="0" y="0"/>
            <a:ext cx="9144000" cy="6858000"/>
          </a:xfrm>
          <a:prstGeom prst="rect">
            <a:avLst/>
          </a:prstGeom>
        </p:spPr>
      </p:pic>
      <p:pic>
        <p:nvPicPr>
          <p:cNvPr id="7" name="3 Marcador de contenido" descr="Kreplaj de Queso.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1428728" y="357166"/>
            <a:ext cx="3141886" cy="1569660"/>
          </a:xfrm>
          <a:prstGeom prst="rect">
            <a:avLst/>
          </a:prstGeom>
          <a:noFill/>
        </p:spPr>
        <p:txBody>
          <a:bodyPr wrap="none" rtlCol="0">
            <a:spAutoFit/>
          </a:bodyPr>
          <a:lstStyle/>
          <a:p>
            <a:pPr algn="ctr"/>
            <a:r>
              <a:rPr lang="es-ES" sz="2400" dirty="0" err="1" smtClean="0">
                <a:solidFill>
                  <a:schemeClr val="bg1"/>
                </a:solidFill>
                <a:latin typeface="Arial Black" pitchFamily="34" charset="0"/>
              </a:rPr>
              <a:t>Kreplaj</a:t>
            </a:r>
            <a:r>
              <a:rPr lang="es-ES" sz="2400" dirty="0" smtClean="0">
                <a:solidFill>
                  <a:schemeClr val="bg1"/>
                </a:solidFill>
                <a:latin typeface="Arial Black" pitchFamily="34" charset="0"/>
              </a:rPr>
              <a:t> de Queso</a:t>
            </a:r>
          </a:p>
          <a:p>
            <a:pPr algn="ctr"/>
            <a:r>
              <a:rPr lang="es-ES" sz="2400" dirty="0" smtClean="0">
                <a:solidFill>
                  <a:schemeClr val="bg1"/>
                </a:solidFill>
                <a:latin typeface="Arial Black" pitchFamily="34" charset="0"/>
              </a:rPr>
              <a:t>(Pasta rellena de </a:t>
            </a:r>
          </a:p>
          <a:p>
            <a:pPr algn="ctr"/>
            <a:r>
              <a:rPr lang="es-ES" sz="2400" dirty="0" smtClean="0">
                <a:solidFill>
                  <a:schemeClr val="bg1"/>
                </a:solidFill>
                <a:latin typeface="Arial Black" pitchFamily="34" charset="0"/>
              </a:rPr>
              <a:t>queso ricota )</a:t>
            </a:r>
          </a:p>
          <a:p>
            <a:pPr algn="ctr"/>
            <a:endParaRPr lang="es-ES" sz="2400" dirty="0">
              <a:solidFill>
                <a:schemeClr val="bg1"/>
              </a:solidFill>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3000"/>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replajdeCarne.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4643438" y="8001032"/>
            <a:ext cx="2719014" cy="523220"/>
          </a:xfrm>
          <a:prstGeom prst="rect">
            <a:avLst/>
          </a:prstGeom>
          <a:noFill/>
        </p:spPr>
        <p:txBody>
          <a:bodyPr wrap="none" rtlCol="0">
            <a:spAutoFit/>
          </a:bodyPr>
          <a:lstStyle/>
          <a:p>
            <a:r>
              <a:rPr lang="es-ES" dirty="0" smtClean="0"/>
              <a:t>-</a:t>
            </a:r>
            <a:r>
              <a:rPr lang="es-ES" sz="2800" dirty="0" err="1" smtClean="0"/>
              <a:t>Kreplaj</a:t>
            </a:r>
            <a:r>
              <a:rPr lang="es-ES" sz="2800" dirty="0" smtClean="0"/>
              <a:t> de Carne</a:t>
            </a:r>
            <a:endParaRPr lang="es-ES" sz="2800" dirty="0"/>
          </a:p>
        </p:txBody>
      </p:sp>
      <p:pic>
        <p:nvPicPr>
          <p:cNvPr id="6" name="3 Marcador de contenido" descr="-KreplajdeCarne.jpg"/>
          <p:cNvPicPr>
            <a:picLocks noChangeAspect="1"/>
          </p:cNvPicPr>
          <p:nvPr/>
        </p:nvPicPr>
        <p:blipFill>
          <a:blip r:embed="rId2"/>
          <a:stretch>
            <a:fillRect/>
          </a:stretch>
        </p:blipFill>
        <p:spPr>
          <a:xfrm>
            <a:off x="0" y="0"/>
            <a:ext cx="9144000" cy="6858000"/>
          </a:xfrm>
          <a:prstGeom prst="rect">
            <a:avLst/>
          </a:prstGeom>
        </p:spPr>
      </p:pic>
      <p:pic>
        <p:nvPicPr>
          <p:cNvPr id="7" name="3 Marcador de contenido" descr="-KreplajdeCarne.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857224" y="4500570"/>
            <a:ext cx="3632341" cy="1815882"/>
          </a:xfrm>
          <a:prstGeom prst="rect">
            <a:avLst/>
          </a:prstGeom>
          <a:noFill/>
        </p:spPr>
        <p:txBody>
          <a:bodyPr wrap="none" rtlCol="0">
            <a:spAutoFit/>
          </a:bodyPr>
          <a:lstStyle/>
          <a:p>
            <a:r>
              <a:rPr lang="es-ES" sz="2800" dirty="0" err="1" smtClean="0">
                <a:solidFill>
                  <a:schemeClr val="bg1"/>
                </a:solidFill>
                <a:effectLst>
                  <a:outerShdw blurRad="38100" dist="38100" dir="2700000" algn="tl">
                    <a:srgbClr val="000000">
                      <a:alpha val="43137"/>
                    </a:srgbClr>
                  </a:outerShdw>
                </a:effectLst>
                <a:latin typeface="Arial Black" pitchFamily="34" charset="0"/>
              </a:rPr>
              <a:t>Kreplaj</a:t>
            </a:r>
            <a:r>
              <a:rPr lang="es-ES" sz="2800" dirty="0" smtClean="0">
                <a:solidFill>
                  <a:schemeClr val="bg1"/>
                </a:solidFill>
                <a:effectLst>
                  <a:outerShdw blurRad="38100" dist="38100" dir="2700000" algn="tl">
                    <a:srgbClr val="000000">
                      <a:alpha val="43137"/>
                    </a:srgbClr>
                  </a:outerShdw>
                </a:effectLst>
                <a:latin typeface="Arial Black" pitchFamily="34" charset="0"/>
              </a:rPr>
              <a:t> de Carne</a:t>
            </a:r>
          </a:p>
          <a:p>
            <a:r>
              <a:rPr lang="es-ES" sz="2800" dirty="0" smtClean="0">
                <a:solidFill>
                  <a:schemeClr val="bg1"/>
                </a:solidFill>
                <a:effectLst>
                  <a:outerShdw blurRad="38100" dist="38100" dir="2700000" algn="tl">
                    <a:srgbClr val="000000">
                      <a:alpha val="43137"/>
                    </a:srgbClr>
                  </a:outerShdw>
                </a:effectLst>
                <a:latin typeface="Arial Black" pitchFamily="34" charset="0"/>
              </a:rPr>
              <a:t>(Pasta rellena de </a:t>
            </a:r>
          </a:p>
          <a:p>
            <a:r>
              <a:rPr lang="es-ES" sz="2800" dirty="0" smtClean="0">
                <a:solidFill>
                  <a:schemeClr val="bg1"/>
                </a:solidFill>
                <a:effectLst>
                  <a:outerShdw blurRad="38100" dist="38100" dir="2700000" algn="tl">
                    <a:srgbClr val="000000">
                      <a:alpha val="43137"/>
                    </a:srgbClr>
                  </a:outerShdw>
                </a:effectLst>
                <a:latin typeface="Arial Black" pitchFamily="34" charset="0"/>
              </a:rPr>
              <a:t>carne molida en </a:t>
            </a:r>
          </a:p>
          <a:p>
            <a:r>
              <a:rPr lang="es-ES" sz="2800" dirty="0" smtClean="0">
                <a:solidFill>
                  <a:schemeClr val="bg1"/>
                </a:solidFill>
                <a:effectLst>
                  <a:outerShdw blurRad="38100" dist="38100" dir="2700000" algn="tl">
                    <a:srgbClr val="000000">
                      <a:alpha val="43137"/>
                    </a:srgbClr>
                  </a:outerShdw>
                </a:effectLst>
                <a:latin typeface="Arial Black" pitchFamily="34" charset="0"/>
              </a:rPr>
              <a:t>salsa de tomate)</a:t>
            </a:r>
            <a:endParaRPr lang="es-ES" sz="2800" dirty="0">
              <a:solidFill>
                <a:schemeClr val="bg1"/>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strVal val="#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ufganiot - rosquillas de januka.jpg"/>
          <p:cNvPicPr>
            <a:picLocks noGrp="1" noChangeAspect="1"/>
          </p:cNvPicPr>
          <p:nvPr>
            <p:ph idx="1"/>
          </p:nvPr>
        </p:nvPicPr>
        <p:blipFill>
          <a:blip r:embed="rId2"/>
          <a:stretch>
            <a:fillRect/>
          </a:stretch>
        </p:blipFill>
        <p:spPr>
          <a:xfrm>
            <a:off x="0" y="0"/>
            <a:ext cx="9098882" cy="6858000"/>
          </a:xfrm>
        </p:spPr>
      </p:pic>
      <p:pic>
        <p:nvPicPr>
          <p:cNvPr id="6" name="3 Marcador de contenido" descr="Sufganiot - rosquillas de januka.jpg"/>
          <p:cNvPicPr>
            <a:picLocks noChangeAspect="1"/>
          </p:cNvPicPr>
          <p:nvPr/>
        </p:nvPicPr>
        <p:blipFill>
          <a:blip r:embed="rId2"/>
          <a:stretch>
            <a:fillRect/>
          </a:stretch>
        </p:blipFill>
        <p:spPr>
          <a:xfrm>
            <a:off x="0" y="0"/>
            <a:ext cx="9098882" cy="6858000"/>
          </a:xfrm>
          <a:prstGeom prst="rect">
            <a:avLst/>
          </a:prstGeom>
        </p:spPr>
      </p:pic>
      <p:pic>
        <p:nvPicPr>
          <p:cNvPr id="7" name="3 Marcador de contenido" descr="Sufganiot - rosquillas de januka.jpg"/>
          <p:cNvPicPr>
            <a:picLocks noChangeAspect="1"/>
          </p:cNvPicPr>
          <p:nvPr/>
        </p:nvPicPr>
        <p:blipFill>
          <a:blip r:embed="rId2"/>
          <a:stretch>
            <a:fillRect/>
          </a:stretch>
        </p:blipFill>
        <p:spPr>
          <a:xfrm>
            <a:off x="45118" y="0"/>
            <a:ext cx="9098882" cy="6858000"/>
          </a:xfrm>
          <a:prstGeom prst="rect">
            <a:avLst/>
          </a:prstGeom>
        </p:spPr>
      </p:pic>
      <p:sp>
        <p:nvSpPr>
          <p:cNvPr id="8" name="7 CuadroTexto"/>
          <p:cNvSpPr txBox="1"/>
          <p:nvPr/>
        </p:nvSpPr>
        <p:spPr>
          <a:xfrm>
            <a:off x="4643438" y="5143512"/>
            <a:ext cx="4137287" cy="1200329"/>
          </a:xfrm>
          <a:prstGeom prst="rect">
            <a:avLst/>
          </a:prstGeom>
          <a:noFill/>
        </p:spPr>
        <p:txBody>
          <a:bodyPr wrap="none" rtlCol="0">
            <a:spAutoFit/>
          </a:bodyPr>
          <a:lstStyle/>
          <a:p>
            <a:pPr algn="ctr"/>
            <a:r>
              <a:rPr lang="es-ES" sz="2400" dirty="0" err="1" smtClean="0">
                <a:solidFill>
                  <a:schemeClr val="bg1"/>
                </a:solidFill>
                <a:latin typeface="Arial Black" pitchFamily="34" charset="0"/>
              </a:rPr>
              <a:t>Sufganiot</a:t>
            </a:r>
            <a:r>
              <a:rPr lang="es-ES" sz="2400" dirty="0" smtClean="0">
                <a:solidFill>
                  <a:schemeClr val="bg1"/>
                </a:solidFill>
                <a:latin typeface="Arial Black" pitchFamily="34" charset="0"/>
              </a:rPr>
              <a:t> </a:t>
            </a:r>
          </a:p>
          <a:p>
            <a:pPr algn="ctr"/>
            <a:r>
              <a:rPr lang="es-ES" sz="2400" dirty="0" smtClean="0">
                <a:solidFill>
                  <a:schemeClr val="bg1"/>
                </a:solidFill>
                <a:latin typeface="Arial Black" pitchFamily="34" charset="0"/>
              </a:rPr>
              <a:t> (Rosquillas De </a:t>
            </a:r>
            <a:r>
              <a:rPr lang="es-ES" sz="2400" dirty="0" err="1" smtClean="0">
                <a:solidFill>
                  <a:schemeClr val="bg1"/>
                </a:solidFill>
                <a:latin typeface="Arial Black" pitchFamily="34" charset="0"/>
              </a:rPr>
              <a:t>Januka</a:t>
            </a:r>
            <a:r>
              <a:rPr lang="es-ES" sz="2400" dirty="0" smtClean="0">
                <a:solidFill>
                  <a:schemeClr val="bg1"/>
                </a:solidFill>
                <a:latin typeface="Arial Black" pitchFamily="34" charset="0"/>
              </a:rPr>
              <a:t>)</a:t>
            </a:r>
          </a:p>
          <a:p>
            <a:pPr algn="ctr"/>
            <a:endParaRPr lang="es-ES" sz="2400" dirty="0">
              <a:latin typeface="Arial Black" pitchFamily="34" charset="0"/>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72077977.jpg"/>
          <p:cNvPicPr>
            <a:picLocks noGrp="1" noChangeAspect="1"/>
          </p:cNvPicPr>
          <p:nvPr>
            <p:ph idx="1"/>
          </p:nvPr>
        </p:nvPicPr>
        <p:blipFill>
          <a:blip r:embed="rId2"/>
          <a:stretch>
            <a:fillRect/>
          </a:stretch>
        </p:blipFill>
        <p:spPr>
          <a:xfrm>
            <a:off x="0" y="0"/>
            <a:ext cx="9144000" cy="6858000"/>
          </a:xfrm>
        </p:spPr>
      </p:pic>
      <p:pic>
        <p:nvPicPr>
          <p:cNvPr id="8" name="3 Marcador de contenido" descr="172077977.jpg"/>
          <p:cNvPicPr>
            <a:picLocks noChangeAspect="1"/>
          </p:cNvPicPr>
          <p:nvPr/>
        </p:nvPicPr>
        <p:blipFill>
          <a:blip r:embed="rId2"/>
          <a:stretch>
            <a:fillRect/>
          </a:stretch>
        </p:blipFill>
        <p:spPr>
          <a:xfrm>
            <a:off x="0" y="0"/>
            <a:ext cx="9144000" cy="6858000"/>
          </a:xfrm>
          <a:prstGeom prst="rect">
            <a:avLst/>
          </a:prstGeom>
        </p:spPr>
      </p:pic>
      <p:pic>
        <p:nvPicPr>
          <p:cNvPr id="9" name="3 Marcador de contenido" descr="172077977.jpg"/>
          <p:cNvPicPr>
            <a:picLocks noChangeAspect="1"/>
          </p:cNvPicPr>
          <p:nvPr/>
        </p:nvPicPr>
        <p:blipFill>
          <a:blip r:embed="rId2"/>
          <a:stretch>
            <a:fillRect/>
          </a:stretch>
        </p:blipFill>
        <p:spPr>
          <a:xfrm>
            <a:off x="0" y="0"/>
            <a:ext cx="9144000" cy="6858000"/>
          </a:xfrm>
          <a:prstGeom prst="rect">
            <a:avLst/>
          </a:prstGeom>
        </p:spPr>
      </p:pic>
      <p:pic>
        <p:nvPicPr>
          <p:cNvPr id="10" name="9 Imagen" descr="letra-p-colores-flores.gif"/>
          <p:cNvPicPr>
            <a:picLocks noChangeAspect="1"/>
          </p:cNvPicPr>
          <p:nvPr/>
        </p:nvPicPr>
        <p:blipFill>
          <a:blip r:embed="rId3"/>
          <a:stretch>
            <a:fillRect/>
          </a:stretch>
        </p:blipFill>
        <p:spPr>
          <a:xfrm>
            <a:off x="428596" y="2643182"/>
            <a:ext cx="533402" cy="619900"/>
          </a:xfrm>
          <a:prstGeom prst="rect">
            <a:avLst/>
          </a:prstGeom>
        </p:spPr>
      </p:pic>
      <p:pic>
        <p:nvPicPr>
          <p:cNvPr id="11" name="10 Imagen" descr="letra-a-colores-flores.gif"/>
          <p:cNvPicPr>
            <a:picLocks noChangeAspect="1"/>
          </p:cNvPicPr>
          <p:nvPr/>
        </p:nvPicPr>
        <p:blipFill>
          <a:blip r:embed="rId4"/>
          <a:stretch>
            <a:fillRect/>
          </a:stretch>
        </p:blipFill>
        <p:spPr>
          <a:xfrm>
            <a:off x="857224" y="2571744"/>
            <a:ext cx="720871" cy="704852"/>
          </a:xfrm>
          <a:prstGeom prst="rect">
            <a:avLst/>
          </a:prstGeom>
        </p:spPr>
      </p:pic>
      <p:pic>
        <p:nvPicPr>
          <p:cNvPr id="12" name="11 Imagen" descr="letra-z-colores-flores.gif"/>
          <p:cNvPicPr>
            <a:picLocks noChangeAspect="1"/>
          </p:cNvPicPr>
          <p:nvPr/>
        </p:nvPicPr>
        <p:blipFill>
          <a:blip r:embed="rId5"/>
          <a:stretch>
            <a:fillRect/>
          </a:stretch>
        </p:blipFill>
        <p:spPr>
          <a:xfrm>
            <a:off x="1643042" y="2643182"/>
            <a:ext cx="580362" cy="623889"/>
          </a:xfrm>
          <a:prstGeom prst="rect">
            <a:avLst/>
          </a:prstGeom>
        </p:spPr>
      </p:pic>
      <p:pic>
        <p:nvPicPr>
          <p:cNvPr id="13" name="Picture 2" descr="Rendered Image"/>
          <p:cNvPicPr>
            <a:picLocks noChangeAspect="1" noChangeArrowheads="1"/>
          </p:cNvPicPr>
          <p:nvPr/>
        </p:nvPicPr>
        <p:blipFill>
          <a:blip r:embed="rId6"/>
          <a:srcRect/>
          <a:stretch>
            <a:fillRect/>
          </a:stretch>
        </p:blipFill>
        <p:spPr bwMode="auto">
          <a:xfrm>
            <a:off x="0" y="3429000"/>
            <a:ext cx="2428893" cy="638175"/>
          </a:xfrm>
          <a:prstGeom prst="rect">
            <a:avLst/>
          </a:prstGeom>
          <a:noFill/>
        </p:spPr>
      </p:pic>
      <p:sp>
        <p:nvSpPr>
          <p:cNvPr id="14" name="13 CuadroTexto"/>
          <p:cNvSpPr txBox="1"/>
          <p:nvPr/>
        </p:nvSpPr>
        <p:spPr>
          <a:xfrm>
            <a:off x="0" y="5357826"/>
            <a:ext cx="4143372" cy="584775"/>
          </a:xfrm>
          <a:prstGeom prst="rect">
            <a:avLst/>
          </a:prstGeom>
          <a:noFill/>
        </p:spPr>
        <p:txBody>
          <a:bodyPr wrap="square" rtlCol="0">
            <a:spAutoFit/>
          </a:bodyPr>
          <a:lstStyle/>
          <a:p>
            <a:r>
              <a:rPr lang="es-ES" sz="3200" b="1" dirty="0" smtClean="0">
                <a:blipFill>
                  <a:blip r:embed="rId7"/>
                  <a:stretch>
                    <a:fillRect/>
                  </a:stretch>
                </a:blipFill>
                <a:effectLst>
                  <a:outerShdw blurRad="38100" dist="38100" dir="2700000" algn="tl">
                    <a:srgbClr val="000000">
                      <a:alpha val="43137"/>
                    </a:srgbClr>
                  </a:outerShdw>
                </a:effectLst>
                <a:latin typeface="Edwardian Script ITC" pitchFamily="66" charset="0"/>
              </a:rPr>
              <a:t>Jazmín – Francisco del Olmo</a:t>
            </a:r>
            <a:endParaRPr lang="es-ES" sz="3200" b="1" dirty="0">
              <a:blipFill>
                <a:blip r:embed="rId7"/>
                <a:stretch>
                  <a:fillRect/>
                </a:stretch>
              </a:blipFill>
              <a:effectLst>
                <a:outerShdw blurRad="38100" dist="38100" dir="2700000" algn="tl">
                  <a:srgbClr val="000000">
                    <a:alpha val="43137"/>
                  </a:srgbClr>
                </a:outerShdw>
              </a:effectLst>
              <a:latin typeface="Edwardian Script ITC" pitchFamily="66"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out)">
                                      <p:cBhvr>
                                        <p:cTn id="7" dur="3000"/>
                                        <p:tgtEl>
                                          <p:spTgt spid="9"/>
                                        </p:tgtEl>
                                      </p:cBhvr>
                                    </p:animEffect>
                                  </p:childTnLst>
                                </p:cTn>
                              </p:par>
                              <p:par>
                                <p:cTn id="8" presetID="17"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fltVal val="0"/>
                                          </p:val>
                                        </p:tav>
                                        <p:tav tm="100000">
                                          <p:val>
                                            <p:strVal val="#ppt_w"/>
                                          </p:val>
                                        </p:tav>
                                      </p:tavLst>
                                    </p:anim>
                                    <p:anim calcmode="lin" valueType="num">
                                      <p:cBhvr>
                                        <p:cTn id="11" dur="3000" fill="hold"/>
                                        <p:tgtEl>
                                          <p:spTgt spid="8"/>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diamond(in)">
                                      <p:cBhvr>
                                        <p:cTn id="14" dur="3000"/>
                                        <p:tgtEl>
                                          <p:spTgt spid="8"/>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6000"/>
                            </p:stCondLst>
                            <p:childTnLst>
                              <p:par>
                                <p:cTn id="35" presetID="42" presetClass="entr" presetSubtype="0"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7000"/>
                            </p:stCondLst>
                            <p:childTnLst>
                              <p:par>
                                <p:cTn id="41" presetID="23" presetClass="entr" presetSubtype="36"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strVal val="(6*min(max(#ppt_w*#ppt_h,.3),1)-7.4)/-.7*#ppt_w"/>
                                          </p:val>
                                        </p:tav>
                                        <p:tav tm="100000">
                                          <p:val>
                                            <p:strVal val="#ppt_w"/>
                                          </p:val>
                                        </p:tav>
                                      </p:tavLst>
                                    </p:anim>
                                    <p:anim calcmode="lin" valueType="num">
                                      <p:cBhvr>
                                        <p:cTn id="44" dur="1000" fill="hold"/>
                                        <p:tgtEl>
                                          <p:spTgt spid="13"/>
                                        </p:tgtEl>
                                        <p:attrNameLst>
                                          <p:attrName>ppt_h</p:attrName>
                                        </p:attrNameLst>
                                      </p:cBhvr>
                                      <p:tavLst>
                                        <p:tav tm="0">
                                          <p:val>
                                            <p:strVal val="(6*min(max(#ppt_w*#ppt_h,.3),1)-7.4)/-.7*#ppt_h"/>
                                          </p:val>
                                        </p:tav>
                                        <p:tav tm="100000">
                                          <p:val>
                                            <p:strVal val="#ppt_h"/>
                                          </p:val>
                                        </p:tav>
                                      </p:tavLst>
                                    </p:anim>
                                    <p:anim calcmode="lin" valueType="num">
                                      <p:cBhvr>
                                        <p:cTn id="45" dur="1000" fill="hold"/>
                                        <p:tgtEl>
                                          <p:spTgt spid="13"/>
                                        </p:tgtEl>
                                        <p:attrNameLst>
                                          <p:attrName>ppt_x</p:attrName>
                                        </p:attrNameLst>
                                      </p:cBhvr>
                                      <p:tavLst>
                                        <p:tav tm="0">
                                          <p:val>
                                            <p:fltVal val="0.5"/>
                                          </p:val>
                                        </p:tav>
                                        <p:tav tm="100000">
                                          <p:val>
                                            <p:strVal val="#ppt_x"/>
                                          </p:val>
                                        </p:tav>
                                      </p:tavLst>
                                    </p:anim>
                                    <p:anim calcmode="lin" valueType="num">
                                      <p:cBhvr>
                                        <p:cTn id="46" dur="1000" fill="hold"/>
                                        <p:tgtEl>
                                          <p:spTgt spid="13"/>
                                        </p:tgtEl>
                                        <p:attrNameLst>
                                          <p:attrName>ppt_y</p:attrName>
                                        </p:attrNameLst>
                                      </p:cBhvr>
                                      <p:tavLst>
                                        <p:tav tm="0">
                                          <p:val>
                                            <p:strVal val="1+(6*min(max(#ppt_w*#ppt_h,.3),1)-7.4)/-.7*#ppt_h/2"/>
                                          </p:val>
                                        </p:tav>
                                        <p:tav tm="100000">
                                          <p:val>
                                            <p:strVal val="#ppt_y"/>
                                          </p:val>
                                        </p:tav>
                                      </p:tavLst>
                                    </p:anim>
                                  </p:childTnLst>
                                </p:cTn>
                              </p:par>
                            </p:childTnLst>
                          </p:cTn>
                        </p:par>
                        <p:par>
                          <p:cTn id="47" fill="hold">
                            <p:stCondLst>
                              <p:cond delay="8000"/>
                            </p:stCondLst>
                            <p:childTnLst>
                              <p:par>
                                <p:cTn id="48" presetID="35" presetClass="entr" presetSubtype="0"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anim calcmode="lin" valueType="num">
                                      <p:cBhvr>
                                        <p:cTn id="51" dur="1000" fill="hold"/>
                                        <p:tgtEl>
                                          <p:spTgt spid="14"/>
                                        </p:tgtEl>
                                        <p:attrNameLst>
                                          <p:attrName>style.rotation</p:attrName>
                                        </p:attrNameLst>
                                      </p:cBhvr>
                                      <p:tavLst>
                                        <p:tav tm="0">
                                          <p:val>
                                            <p:fltVal val="720"/>
                                          </p:val>
                                        </p:tav>
                                        <p:tav tm="100000">
                                          <p:val>
                                            <p:fltVal val="0"/>
                                          </p:val>
                                        </p:tav>
                                      </p:tavLst>
                                    </p:anim>
                                    <p:anim calcmode="lin" valueType="num">
                                      <p:cBhvr>
                                        <p:cTn id="52" dur="1000" fill="hold"/>
                                        <p:tgtEl>
                                          <p:spTgt spid="14"/>
                                        </p:tgtEl>
                                        <p:attrNameLst>
                                          <p:attrName>ppt_h</p:attrName>
                                        </p:attrNameLst>
                                      </p:cBhvr>
                                      <p:tavLst>
                                        <p:tav tm="0">
                                          <p:val>
                                            <p:fltVal val="0"/>
                                          </p:val>
                                        </p:tav>
                                        <p:tav tm="100000">
                                          <p:val>
                                            <p:strVal val="#ppt_h"/>
                                          </p:val>
                                        </p:tav>
                                      </p:tavLst>
                                    </p:anim>
                                    <p:anim calcmode="lin" valueType="num">
                                      <p:cBhvr>
                                        <p:cTn id="53" dur="1000" fill="hold"/>
                                        <p:tgtEl>
                                          <p:spTgt spid="1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ONOCIENDO ISRAE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6">
      <a:majorFont>
        <a:latin typeface="Candara"/>
        <a:ea typeface=""/>
        <a:cs typeface=""/>
      </a:majorFont>
      <a:minorFont>
        <a:latin typeface="Candar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--CONOCIENDO ISRAEL--</Template>
  <TotalTime>0</TotalTime>
  <Words>309</Words>
  <Application>Microsoft Office PowerPoint</Application>
  <PresentationFormat>Presentación en pantalla (4:3)</PresentationFormat>
  <Paragraphs>131</Paragraphs>
  <Slides>84</Slides>
  <Notes>0</Notes>
  <HiddenSlides>0</HiddenSlides>
  <MMClips>1</MMClips>
  <ScaleCrop>false</ScaleCrop>
  <HeadingPairs>
    <vt:vector size="4" baseType="variant">
      <vt:variant>
        <vt:lpstr>Tema</vt:lpstr>
      </vt:variant>
      <vt:variant>
        <vt:i4>2</vt:i4>
      </vt:variant>
      <vt:variant>
        <vt:lpstr>Títulos de diapositiva</vt:lpstr>
      </vt:variant>
      <vt:variant>
        <vt:i4>84</vt:i4>
      </vt:variant>
    </vt:vector>
  </HeadingPairs>
  <TitlesOfParts>
    <vt:vector size="86" baseType="lpstr">
      <vt:lpstr>--CONOCIENDO ISRAEL--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2013-07-23T13:34:55Z</dcterms:created>
  <dcterms:modified xsi:type="dcterms:W3CDTF">2013-07-23T14:42:33Z</dcterms:modified>
</cp:coreProperties>
</file>