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8" r:id="rId3"/>
    <p:sldId id="267" r:id="rId4"/>
    <p:sldId id="312" r:id="rId5"/>
    <p:sldId id="256" r:id="rId6"/>
    <p:sldId id="257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3" r:id="rId15"/>
    <p:sldId id="266" r:id="rId16"/>
    <p:sldId id="265" r:id="rId17"/>
    <p:sldId id="264" r:id="rId18"/>
    <p:sldId id="258" r:id="rId19"/>
    <p:sldId id="262" r:id="rId20"/>
    <p:sldId id="261" r:id="rId21"/>
    <p:sldId id="281" r:id="rId22"/>
    <p:sldId id="280" r:id="rId23"/>
    <p:sldId id="260" r:id="rId24"/>
    <p:sldId id="279" r:id="rId25"/>
    <p:sldId id="278" r:id="rId26"/>
    <p:sldId id="277" r:id="rId27"/>
    <p:sldId id="259" r:id="rId28"/>
    <p:sldId id="276" r:id="rId29"/>
    <p:sldId id="282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303" r:id="rId44"/>
    <p:sldId id="302" r:id="rId45"/>
    <p:sldId id="301" r:id="rId46"/>
    <p:sldId id="300" r:id="rId47"/>
    <p:sldId id="299" r:id="rId48"/>
    <p:sldId id="297" r:id="rId49"/>
    <p:sldId id="305" r:id="rId50"/>
    <p:sldId id="306" r:id="rId51"/>
    <p:sldId id="307" r:id="rId52"/>
    <p:sldId id="308" r:id="rId53"/>
    <p:sldId id="309" r:id="rId54"/>
    <p:sldId id="311" r:id="rId55"/>
    <p:sldId id="310" r:id="rId56"/>
    <p:sldId id="313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12TLa5oBqkfOT0e6HVErQ" hashData="a0bNn5jyQz5LDVcA20Tz4llgS/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CC"/>
    <a:srgbClr val="D60093"/>
    <a:srgbClr val="006600"/>
    <a:srgbClr val="00C400"/>
    <a:srgbClr val="FF6699"/>
    <a:srgbClr val="006C92"/>
    <a:srgbClr val="A82308"/>
    <a:srgbClr val="900C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35" autoAdjust="0"/>
    <p:restoredTop sz="94660"/>
  </p:normalViewPr>
  <p:slideViewPr>
    <p:cSldViewPr>
      <p:cViewPr>
        <p:scale>
          <a:sx n="50" d="100"/>
          <a:sy n="50" d="100"/>
        </p:scale>
        <p:origin x="-1104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6A1DB2-1761-4639-B348-3232D85AD75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30802-C51F-42DC-BDEF-C38DF452E58E}" type="datetimeFigureOut">
              <a:rPr lang="es-ES" smtClean="0"/>
              <a:pPr/>
              <a:t>27/09/2012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AB6511-5FFB-4316-85ED-D6D6AA4B24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F2344A1-EABB-4356-959B-256316FBAF3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9.png"/><Relationship Id="rId7" Type="http://schemas.openxmlformats.org/officeDocument/2006/relationships/image" Target="../media/image6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ehlen,_dorpspanorama_vanaf_tussen_Zeltingen_en_Graach_2009-08-04_17.19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16" descr="Loading...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214414" y="4643446"/>
            <a:ext cx="7072362" cy="1216076"/>
          </a:xfrm>
          <a:prstGeom prst="rect">
            <a:avLst/>
          </a:prstGeom>
          <a:noFill/>
        </p:spPr>
      </p:pic>
      <p:pic>
        <p:nvPicPr>
          <p:cNvPr id="7" name="Picture 18" descr="Loading..."/>
          <p:cNvPicPr>
            <a:picLocks noChangeAspect="1" noChangeArrowheads="1" noCrop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500034" y="3500438"/>
            <a:ext cx="5052175" cy="965433"/>
          </a:xfrm>
          <a:prstGeom prst="rect">
            <a:avLst/>
          </a:prstGeom>
          <a:noFill/>
        </p:spPr>
      </p:pic>
      <p:pic>
        <p:nvPicPr>
          <p:cNvPr id="8" name="Picture 20" descr="Loading...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5643570" y="3571876"/>
            <a:ext cx="3120460" cy="1103351"/>
          </a:xfrm>
          <a:prstGeom prst="rect">
            <a:avLst/>
          </a:prstGeom>
          <a:noFill/>
        </p:spPr>
      </p:pic>
      <p:pic>
        <p:nvPicPr>
          <p:cNvPr id="10" name="9 Imagen" descr="signature_3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7752" y="6072206"/>
            <a:ext cx="3800471" cy="990600"/>
          </a:xfrm>
          <a:prstGeom prst="rect">
            <a:avLst/>
          </a:prstGeom>
        </p:spPr>
      </p:pic>
    </p:spTree>
  </p:cSld>
  <p:clrMapOvr>
    <a:masterClrMapping/>
  </p:clrMapOvr>
  <p:transition spd="slow" advTm="18000">
    <p:sndAc>
      <p:stSnd loop="1">
        <p:snd r:embed="rId2" name="08-die flippers _ die fischer von san ju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1467960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00C0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ed331fe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1071538" y="2428868"/>
            <a:ext cx="321471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Bernkastel</a:t>
            </a:r>
            <a:r>
              <a:rPr lang="es-ES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 </a:t>
            </a:r>
            <a:r>
              <a:rPr lang="es-ES" sz="20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Kues</a:t>
            </a:r>
            <a:r>
              <a:rPr lang="es-ES" dirty="0" smtClean="0">
                <a:solidFill>
                  <a:schemeClr val="accent1">
                    <a:lumMod val="50000"/>
                  </a:schemeClr>
                </a:solidFill>
                <a:latin typeface="Script MT Bold" pitchFamily="66" charset="0"/>
              </a:rPr>
              <a:t>  es una ciudad alemana del estado  Renania –Palatinado</a:t>
            </a:r>
          </a:p>
          <a:p>
            <a:r>
              <a:rPr lang="es-ES" dirty="0" smtClean="0">
                <a:solidFill>
                  <a:schemeClr val="accent1">
                    <a:lumMod val="50000"/>
                  </a:schemeClr>
                </a:solidFill>
                <a:latin typeface="Script MT Bold" pitchFamily="66" charset="0"/>
              </a:rPr>
              <a:t>Fundada en torno a 1300 en las cercanías del río Mosela, se encuentra a unos 130 km al sur de Bonn. En el pasado era conocida por el nombre de </a:t>
            </a:r>
          </a:p>
          <a:p>
            <a:r>
              <a:rPr lang="es-ES" dirty="0" err="1" smtClean="0">
                <a:solidFill>
                  <a:schemeClr val="accent1">
                    <a:lumMod val="50000"/>
                  </a:schemeClr>
                </a:solidFill>
                <a:latin typeface="Script MT Bold" pitchFamily="66" charset="0"/>
              </a:rPr>
              <a:t>Kues</a:t>
            </a:r>
            <a:r>
              <a:rPr lang="es-ES" dirty="0" smtClean="0">
                <a:solidFill>
                  <a:schemeClr val="accent1">
                    <a:lumMod val="50000"/>
                  </a:schemeClr>
                </a:solidFill>
                <a:latin typeface="Script MT Bold" pitchFamily="66" charset="0"/>
              </a:rPr>
              <a:t> o Cusa.</a:t>
            </a:r>
          </a:p>
          <a:p>
            <a:r>
              <a:rPr lang="es-ES" dirty="0" smtClean="0">
                <a:solidFill>
                  <a:schemeClr val="accent1">
                    <a:lumMod val="50000"/>
                  </a:schemeClr>
                </a:solidFill>
                <a:latin typeface="Script MT Bold" pitchFamily="66" charset="0"/>
              </a:rPr>
              <a:t>Superficie. 23.66 M2 habitantes   entre 7000-8000</a:t>
            </a:r>
          </a:p>
          <a:p>
            <a:r>
              <a:rPr lang="es-ES" dirty="0" smtClean="0">
                <a:solidFill>
                  <a:schemeClr val="accent1">
                    <a:lumMod val="50000"/>
                  </a:schemeClr>
                </a:solidFill>
                <a:latin typeface="Script MT Bold" pitchFamily="66" charset="0"/>
              </a:rPr>
              <a:t> </a:t>
            </a:r>
          </a:p>
          <a:p>
            <a:endParaRPr lang="es-ES" dirty="0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bg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9px-Bernkast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4" y="0"/>
            <a:ext cx="909935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19px-BernkastelKu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4" y="0"/>
            <a:ext cx="909935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Bernkastel-Ku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2730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8230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,_Mose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_BW_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_BW_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1" y="0"/>
            <a:ext cx="542928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071670" y="0"/>
            <a:ext cx="5429288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_Kues_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6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1390517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1467960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023824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322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447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449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450(www.brodyaga.com).jpg"/>
          <p:cNvPicPr>
            <a:picLocks noChangeAspect="1"/>
          </p:cNvPicPr>
          <p:nvPr/>
        </p:nvPicPr>
        <p:blipFill>
          <a:blip r:embed="rId2"/>
          <a:srcRect r="3906" b="312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452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C92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760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764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765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398767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726528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726530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726533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726534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rnkastel-Kues Germany 1329726800(www.brodyaga.com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Bernkastel-Ku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03866" cy="6858000"/>
          </a:xfrm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29726802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29726803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rcRect r="2343" b="2069"/>
          <a:stretch>
            <a:fillRect/>
          </a:stretch>
        </p:blipFill>
        <p:spPr>
          <a:xfrm>
            <a:off x="0" y="0"/>
            <a:ext cx="9167415" cy="6858001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29726805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rcRect b="3125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009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420901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420904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421487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C4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501177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501178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756650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756652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 Germany 1330756947(www.brodyaga.com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, Germany 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66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71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60000"/>
              <a:lumOff val="4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G_71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ktplatz_Bernkaste-Kues,_Deutschland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osel-bei-Bernkastel-Kue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rty-place-bernkastel-kues-germany+1152_12980310654-tpfil02aw-394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8023" y="0"/>
            <a:ext cx="5147953" cy="6858000"/>
          </a:xfrm>
        </p:spPr>
      </p:pic>
      <p:sp>
        <p:nvSpPr>
          <p:cNvPr id="5" name="4 Rectángulo"/>
          <p:cNvSpPr/>
          <p:nvPr/>
        </p:nvSpPr>
        <p:spPr>
          <a:xfrm>
            <a:off x="2000232" y="0"/>
            <a:ext cx="5224498" cy="6858000"/>
          </a:xfrm>
          <a:prstGeom prst="rect">
            <a:avLst/>
          </a:prstGeom>
          <a:solidFill>
            <a:schemeClr val="accent2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35394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35399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53541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267237209_49db6a98a3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267844406_1c0e18f6a6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rnkastel-Kues-Advent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0"/>
            <a:ext cx="6858048" cy="6858000"/>
          </a:xfrm>
        </p:spPr>
      </p:pic>
      <p:sp>
        <p:nvSpPr>
          <p:cNvPr id="5" name="4 Rectángulo"/>
          <p:cNvSpPr/>
          <p:nvPr/>
        </p:nvSpPr>
        <p:spPr>
          <a:xfrm>
            <a:off x="1214414" y="0"/>
            <a:ext cx="6848492" cy="6858000"/>
          </a:xfrm>
          <a:prstGeom prst="rect">
            <a:avLst/>
          </a:prstGeom>
          <a:solidFill>
            <a:srgbClr val="FFC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5267844656_cc80943753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0" y="6072206"/>
            <a:ext cx="42592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onociendo Europa-Bernkastel-Kues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Conociendo Europa-Bernkastel-Kues</Template>
  <TotalTime>0</TotalTime>
  <Words>45</Words>
  <Application>Microsoft Office PowerPoint</Application>
  <PresentationFormat>Presentación en pantalla (4:3)</PresentationFormat>
  <Paragraphs>21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Conociendo Europa-Bernkastel-Kues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2012-09-27T18:18:59Z</dcterms:created>
  <dcterms:modified xsi:type="dcterms:W3CDTF">2012-09-27T18:25:24Z</dcterms:modified>
</cp:coreProperties>
</file>