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52" r:id="rId3"/>
    <p:sldId id="353" r:id="rId4"/>
    <p:sldId id="257" r:id="rId5"/>
    <p:sldId id="256" r:id="rId6"/>
    <p:sldId id="258" r:id="rId7"/>
    <p:sldId id="266" r:id="rId8"/>
    <p:sldId id="273" r:id="rId9"/>
    <p:sldId id="265" r:id="rId10"/>
    <p:sldId id="264" r:id="rId11"/>
    <p:sldId id="263" r:id="rId12"/>
    <p:sldId id="262" r:id="rId13"/>
    <p:sldId id="261" r:id="rId14"/>
    <p:sldId id="260" r:id="rId15"/>
    <p:sldId id="275" r:id="rId16"/>
    <p:sldId id="272" r:id="rId17"/>
    <p:sldId id="271" r:id="rId18"/>
    <p:sldId id="270" r:id="rId19"/>
    <p:sldId id="269" r:id="rId20"/>
    <p:sldId id="268" r:id="rId21"/>
    <p:sldId id="259" r:id="rId22"/>
    <p:sldId id="267" r:id="rId23"/>
    <p:sldId id="276" r:id="rId24"/>
    <p:sldId id="355" r:id="rId25"/>
    <p:sldId id="277" r:id="rId26"/>
    <p:sldId id="278" r:id="rId27"/>
    <p:sldId id="279" r:id="rId28"/>
    <p:sldId id="280" r:id="rId29"/>
    <p:sldId id="284" r:id="rId30"/>
    <p:sldId id="285" r:id="rId31"/>
    <p:sldId id="283" r:id="rId32"/>
    <p:sldId id="282" r:id="rId33"/>
    <p:sldId id="287" r:id="rId34"/>
    <p:sldId id="286" r:id="rId35"/>
    <p:sldId id="281" r:id="rId36"/>
    <p:sldId id="292" r:id="rId37"/>
    <p:sldId id="297" r:id="rId38"/>
    <p:sldId id="290" r:id="rId39"/>
    <p:sldId id="296" r:id="rId40"/>
    <p:sldId id="295" r:id="rId41"/>
    <p:sldId id="294" r:id="rId42"/>
    <p:sldId id="293" r:id="rId43"/>
    <p:sldId id="291" r:id="rId44"/>
    <p:sldId id="289" r:id="rId45"/>
    <p:sldId id="288" r:id="rId46"/>
    <p:sldId id="314" r:id="rId47"/>
    <p:sldId id="301" r:id="rId48"/>
    <p:sldId id="300" r:id="rId49"/>
    <p:sldId id="317" r:id="rId50"/>
    <p:sldId id="315" r:id="rId51"/>
    <p:sldId id="321" r:id="rId52"/>
    <p:sldId id="320" r:id="rId53"/>
    <p:sldId id="318" r:id="rId54"/>
    <p:sldId id="313" r:id="rId55"/>
    <p:sldId id="312" r:id="rId56"/>
    <p:sldId id="319" r:id="rId57"/>
    <p:sldId id="311" r:id="rId58"/>
    <p:sldId id="316" r:id="rId59"/>
    <p:sldId id="309" r:id="rId60"/>
    <p:sldId id="308" r:id="rId61"/>
    <p:sldId id="307" r:id="rId62"/>
    <p:sldId id="310" r:id="rId63"/>
    <p:sldId id="328" r:id="rId64"/>
    <p:sldId id="327" r:id="rId65"/>
    <p:sldId id="306" r:id="rId66"/>
    <p:sldId id="326" r:id="rId67"/>
    <p:sldId id="303" r:id="rId68"/>
    <p:sldId id="302" r:id="rId69"/>
    <p:sldId id="325" r:id="rId70"/>
    <p:sldId id="304" r:id="rId71"/>
    <p:sldId id="324" r:id="rId72"/>
    <p:sldId id="322" r:id="rId73"/>
    <p:sldId id="305" r:id="rId74"/>
    <p:sldId id="339" r:id="rId75"/>
    <p:sldId id="334" r:id="rId76"/>
    <p:sldId id="333" r:id="rId77"/>
    <p:sldId id="332" r:id="rId78"/>
    <p:sldId id="331" r:id="rId79"/>
    <p:sldId id="330" r:id="rId80"/>
    <p:sldId id="329" r:id="rId81"/>
    <p:sldId id="299" r:id="rId82"/>
    <p:sldId id="341" r:id="rId83"/>
    <p:sldId id="323" r:id="rId84"/>
    <p:sldId id="340" r:id="rId85"/>
    <p:sldId id="338" r:id="rId86"/>
    <p:sldId id="337" r:id="rId87"/>
    <p:sldId id="350" r:id="rId88"/>
    <p:sldId id="351" r:id="rId89"/>
    <p:sldId id="349" r:id="rId90"/>
    <p:sldId id="348" r:id="rId91"/>
    <p:sldId id="345" r:id="rId92"/>
    <p:sldId id="347" r:id="rId93"/>
    <p:sldId id="336" r:id="rId94"/>
    <p:sldId id="346" r:id="rId95"/>
    <p:sldId id="298" r:id="rId96"/>
    <p:sldId id="354" r:id="rId9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cqGNelXYw7H6sPcIC9zMg" hashData="sWcRpXK27qmqwfFSo56IY/TQPm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33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914" autoAdjust="0"/>
    <p:restoredTop sz="94660"/>
  </p:normalViewPr>
  <p:slideViewPr>
    <p:cSldViewPr>
      <p:cViewPr>
        <p:scale>
          <a:sx n="70" d="100"/>
          <a:sy n="70" d="100"/>
        </p:scale>
        <p:origin x="-510"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slide" Target="slides/slide95.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BDD9186-645B-4BDD-B1B5-D8B2BCB8E933}" type="datetimeFigureOut">
              <a:rPr lang="es-ES" smtClean="0"/>
              <a:pPr/>
              <a:t>25/04/2013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CA2C28-E867-4CED-A381-86F03E6ECA90}" type="slidenum">
              <a:rPr lang="es-ES" smtClean="0"/>
              <a:pPr/>
              <a:t>‹Nº›</a:t>
            </a:fld>
            <a:endParaRPr lang="es-ES"/>
          </a:p>
        </p:txBody>
      </p:sp>
    </p:spTree>
  </p:cSld>
  <p:clrMapOvr>
    <a:masterClrMapping/>
  </p:clrMapOvr>
  <p:transition spd="slow" advTm="4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6D2C382-02CA-46E8-B48F-C4DA04F87DB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DD9186-645B-4BDD-B1B5-D8B2BCB8E933}" type="datetimeFigureOut">
              <a:rPr lang="es-ES" smtClean="0"/>
              <a:pPr/>
              <a:t>25/04/2013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CA2C28-E867-4CED-A381-86F03E6ECA9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01D1712-CDF0-49F0-A9DC-6155C805A84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9.png"/><Relationship Id="rId7" Type="http://schemas.openxmlformats.org/officeDocument/2006/relationships/image" Target="../media/image10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0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0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mania Comenius 072.jpg"/>
          <p:cNvPicPr>
            <a:picLocks noChangeAspect="1"/>
          </p:cNvPicPr>
          <p:nvPr/>
        </p:nvPicPr>
        <p:blipFill>
          <a:blip r:embed="rId3"/>
          <a:stretch>
            <a:fillRect/>
          </a:stretch>
        </p:blipFill>
        <p:spPr>
          <a:xfrm>
            <a:off x="0" y="0"/>
            <a:ext cx="9144000" cy="6858000"/>
          </a:xfrm>
          <a:prstGeom prst="rect">
            <a:avLst/>
          </a:prstGeom>
        </p:spPr>
      </p:pic>
      <p:pic>
        <p:nvPicPr>
          <p:cNvPr id="5" name="4 Imagen" descr="sommerfestjpg_0210.jpg"/>
          <p:cNvPicPr>
            <a:picLocks noChangeAspect="1"/>
          </p:cNvPicPr>
          <p:nvPr/>
        </p:nvPicPr>
        <p:blipFill>
          <a:blip r:embed="rId4"/>
          <a:stretch>
            <a:fillRect/>
          </a:stretch>
        </p:blipFill>
        <p:spPr>
          <a:xfrm>
            <a:off x="0" y="0"/>
            <a:ext cx="9144000" cy="6858000"/>
          </a:xfrm>
          <a:prstGeom prst="rect">
            <a:avLst/>
          </a:prstGeom>
        </p:spPr>
      </p:pic>
      <p:pic>
        <p:nvPicPr>
          <p:cNvPr id="1044" name="Picture 20" descr="Rendered Image"/>
          <p:cNvPicPr>
            <a:picLocks noChangeAspect="1" noChangeArrowheads="1"/>
          </p:cNvPicPr>
          <p:nvPr/>
        </p:nvPicPr>
        <p:blipFill>
          <a:blip r:embed="rId5"/>
          <a:srcRect/>
          <a:stretch>
            <a:fillRect/>
          </a:stretch>
        </p:blipFill>
        <p:spPr bwMode="auto">
          <a:xfrm>
            <a:off x="1357290" y="4929198"/>
            <a:ext cx="6677025" cy="962025"/>
          </a:xfrm>
          <a:prstGeom prst="rect">
            <a:avLst/>
          </a:prstGeom>
          <a:noFill/>
        </p:spPr>
      </p:pic>
      <p:pic>
        <p:nvPicPr>
          <p:cNvPr id="1046" name="Picture 22" descr="Rendered Image"/>
          <p:cNvPicPr>
            <a:picLocks noChangeAspect="1" noChangeArrowheads="1"/>
          </p:cNvPicPr>
          <p:nvPr/>
        </p:nvPicPr>
        <p:blipFill>
          <a:blip r:embed="rId6"/>
          <a:srcRect/>
          <a:stretch>
            <a:fillRect/>
          </a:stretch>
        </p:blipFill>
        <p:spPr bwMode="auto">
          <a:xfrm>
            <a:off x="785786" y="2571744"/>
            <a:ext cx="7972425" cy="1019176"/>
          </a:xfrm>
          <a:prstGeom prst="rect">
            <a:avLst/>
          </a:prstGeom>
          <a:noFill/>
        </p:spPr>
      </p:pic>
      <p:pic>
        <p:nvPicPr>
          <p:cNvPr id="1048" name="Picture 24" descr="Rendered Image"/>
          <p:cNvPicPr>
            <a:picLocks noChangeAspect="1" noChangeArrowheads="1"/>
          </p:cNvPicPr>
          <p:nvPr/>
        </p:nvPicPr>
        <p:blipFill>
          <a:blip r:embed="rId7"/>
          <a:srcRect/>
          <a:stretch>
            <a:fillRect/>
          </a:stretch>
        </p:blipFill>
        <p:spPr bwMode="auto">
          <a:xfrm>
            <a:off x="2428860" y="3643314"/>
            <a:ext cx="5010150" cy="1019176"/>
          </a:xfrm>
          <a:prstGeom prst="rect">
            <a:avLst/>
          </a:prstGeom>
          <a:noFill/>
        </p:spPr>
      </p:pic>
      <p:sp>
        <p:nvSpPr>
          <p:cNvPr id="9" name="8 CuadroTexto"/>
          <p:cNvSpPr txBox="1"/>
          <p:nvPr/>
        </p:nvSpPr>
        <p:spPr>
          <a:xfrm>
            <a:off x="5286380" y="6286520"/>
            <a:ext cx="3162854" cy="338554"/>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rPr>
              <a:t>Esta es una creación de </a:t>
            </a:r>
            <a:r>
              <a:rPr lang="es-ES" sz="1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rPr>
              <a:t>Jaz-Pac</a:t>
            </a:r>
            <a:endParaRPr lang="es-ES" sz="1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endParaRPr>
          </a:p>
        </p:txBody>
      </p:sp>
    </p:spTree>
  </p:cSld>
  <p:clrMapOvr>
    <a:masterClrMapping/>
  </p:clrMapOvr>
  <p:transition spd="slow" advTm="16000">
    <p:zoom/>
    <p:sndAc>
      <p:stSnd loop="1">
        <p:snd r:embed="rId2" name="Schenk mir dein ganzes Herz.  Semino Rossi.wm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2000"/>
                                  </p:stCondLst>
                                  <p:childTnLst>
                                    <p:anim calcmode="lin" valueType="num">
                                      <p:cBhvr>
                                        <p:cTn id="6" dur="3000"/>
                                        <p:tgtEl>
                                          <p:spTgt spid="5"/>
                                        </p:tgtEl>
                                        <p:attrNameLst>
                                          <p:attrName>ppt_x</p:attrName>
                                        </p:attrNameLst>
                                      </p:cBhvr>
                                      <p:tavLst>
                                        <p:tav tm="0">
                                          <p:val>
                                            <p:strVal val="ppt_x"/>
                                          </p:val>
                                        </p:tav>
                                        <p:tav tm="100000">
                                          <p:val>
                                            <p:strVal val="ppt_x-.2"/>
                                          </p:val>
                                        </p:tav>
                                      </p:tavLst>
                                    </p:anim>
                                    <p:anim calcmode="lin" valueType="num">
                                      <p:cBhvr>
                                        <p:cTn id="7" dur="3000"/>
                                        <p:tgtEl>
                                          <p:spTgt spid="5"/>
                                        </p:tgtEl>
                                        <p:attrNameLst>
                                          <p:attrName>ppt_y</p:attrName>
                                        </p:attrNameLst>
                                      </p:cBhvr>
                                      <p:tavLst>
                                        <p:tav tm="0">
                                          <p:val>
                                            <p:strVal val="ppt_y"/>
                                          </p:val>
                                        </p:tav>
                                        <p:tav tm="100000">
                                          <p:val>
                                            <p:strVal val="ppt_y"/>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23" presetClass="entr" presetSubtype="288"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15" presetClass="entr" presetSubtype="0" fill="hold" nodeType="afterEffect">
                                  <p:stCondLst>
                                    <p:cond delay="0"/>
                                  </p:stCondLst>
                                  <p:childTnLst>
                                    <p:set>
                                      <p:cBhvr>
                                        <p:cTn id="16" dur="1" fill="hold">
                                          <p:stCondLst>
                                            <p:cond delay="0"/>
                                          </p:stCondLst>
                                        </p:cTn>
                                        <p:tgtEl>
                                          <p:spTgt spid="1046"/>
                                        </p:tgtEl>
                                        <p:attrNameLst>
                                          <p:attrName>style.visibility</p:attrName>
                                        </p:attrNameLst>
                                      </p:cBhvr>
                                      <p:to>
                                        <p:strVal val="visible"/>
                                      </p:to>
                                    </p:set>
                                    <p:anim calcmode="lin" valueType="num">
                                      <p:cBhvr>
                                        <p:cTn id="17" dur="2000" fill="hold"/>
                                        <p:tgtEl>
                                          <p:spTgt spid="1046"/>
                                        </p:tgtEl>
                                        <p:attrNameLst>
                                          <p:attrName>ppt_w</p:attrName>
                                        </p:attrNameLst>
                                      </p:cBhvr>
                                      <p:tavLst>
                                        <p:tav tm="0">
                                          <p:val>
                                            <p:fltVal val="0"/>
                                          </p:val>
                                        </p:tav>
                                        <p:tav tm="100000">
                                          <p:val>
                                            <p:strVal val="#ppt_w"/>
                                          </p:val>
                                        </p:tav>
                                      </p:tavLst>
                                    </p:anim>
                                    <p:anim calcmode="lin" valueType="num">
                                      <p:cBhvr>
                                        <p:cTn id="18" dur="2000" fill="hold"/>
                                        <p:tgtEl>
                                          <p:spTgt spid="1046"/>
                                        </p:tgtEl>
                                        <p:attrNameLst>
                                          <p:attrName>ppt_h</p:attrName>
                                        </p:attrNameLst>
                                      </p:cBhvr>
                                      <p:tavLst>
                                        <p:tav tm="0">
                                          <p:val>
                                            <p:fltVal val="0"/>
                                          </p:val>
                                        </p:tav>
                                        <p:tav tm="100000">
                                          <p:val>
                                            <p:strVal val="#ppt_h"/>
                                          </p:val>
                                        </p:tav>
                                      </p:tavLst>
                                    </p:anim>
                                    <p:anim calcmode="lin" valueType="num">
                                      <p:cBhvr>
                                        <p:cTn id="19" dur="2000" fill="hold"/>
                                        <p:tgtEl>
                                          <p:spTgt spid="1046"/>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1046"/>
                                        </p:tgtEl>
                                        <p:attrNameLst>
                                          <p:attrName>ppt_y</p:attrName>
                                        </p:attrNameLst>
                                      </p:cBhvr>
                                      <p:tavLst>
                                        <p:tav tm="0" fmla="#ppt_y+(sin(-2*pi*(1-$))*-#ppt_x+cos(-2*pi*(1-$))*(1-#ppt_y))*(1-$)">
                                          <p:val>
                                            <p:fltVal val="0"/>
                                          </p:val>
                                        </p:tav>
                                        <p:tav tm="100000">
                                          <p:val>
                                            <p:fltVal val="1"/>
                                          </p:val>
                                        </p:tav>
                                      </p:tavLst>
                                    </p:anim>
                                  </p:childTnLst>
                                </p:cTn>
                              </p:par>
                            </p:childTnLst>
                          </p:cTn>
                        </p:par>
                        <p:par>
                          <p:cTn id="21" fill="hold">
                            <p:stCondLst>
                              <p:cond delay="7000"/>
                            </p:stCondLst>
                            <p:childTnLst>
                              <p:par>
                                <p:cTn id="22" presetID="15" presetClass="entr" presetSubtype="0" fill="hold" nodeType="afterEffect">
                                  <p:stCondLst>
                                    <p:cond delay="0"/>
                                  </p:stCondLst>
                                  <p:childTnLst>
                                    <p:set>
                                      <p:cBhvr>
                                        <p:cTn id="23" dur="1" fill="hold">
                                          <p:stCondLst>
                                            <p:cond delay="0"/>
                                          </p:stCondLst>
                                        </p:cTn>
                                        <p:tgtEl>
                                          <p:spTgt spid="1048"/>
                                        </p:tgtEl>
                                        <p:attrNameLst>
                                          <p:attrName>style.visibility</p:attrName>
                                        </p:attrNameLst>
                                      </p:cBhvr>
                                      <p:to>
                                        <p:strVal val="visible"/>
                                      </p:to>
                                    </p:set>
                                    <p:anim calcmode="lin" valueType="num">
                                      <p:cBhvr>
                                        <p:cTn id="24" dur="2000" fill="hold"/>
                                        <p:tgtEl>
                                          <p:spTgt spid="1048"/>
                                        </p:tgtEl>
                                        <p:attrNameLst>
                                          <p:attrName>ppt_w</p:attrName>
                                        </p:attrNameLst>
                                      </p:cBhvr>
                                      <p:tavLst>
                                        <p:tav tm="0">
                                          <p:val>
                                            <p:fltVal val="0"/>
                                          </p:val>
                                        </p:tav>
                                        <p:tav tm="100000">
                                          <p:val>
                                            <p:strVal val="#ppt_w"/>
                                          </p:val>
                                        </p:tav>
                                      </p:tavLst>
                                    </p:anim>
                                    <p:anim calcmode="lin" valueType="num">
                                      <p:cBhvr>
                                        <p:cTn id="25" dur="2000" fill="hold"/>
                                        <p:tgtEl>
                                          <p:spTgt spid="1048"/>
                                        </p:tgtEl>
                                        <p:attrNameLst>
                                          <p:attrName>ppt_h</p:attrName>
                                        </p:attrNameLst>
                                      </p:cBhvr>
                                      <p:tavLst>
                                        <p:tav tm="0">
                                          <p:val>
                                            <p:fltVal val="0"/>
                                          </p:val>
                                        </p:tav>
                                        <p:tav tm="100000">
                                          <p:val>
                                            <p:strVal val="#ppt_h"/>
                                          </p:val>
                                        </p:tav>
                                      </p:tavLst>
                                    </p:anim>
                                    <p:anim calcmode="lin" valueType="num">
                                      <p:cBhvr>
                                        <p:cTn id="26" dur="2000" fill="hold"/>
                                        <p:tgtEl>
                                          <p:spTgt spid="1048"/>
                                        </p:tgtEl>
                                        <p:attrNameLst>
                                          <p:attrName>ppt_x</p:attrName>
                                        </p:attrNameLst>
                                      </p:cBhvr>
                                      <p:tavLst>
                                        <p:tav tm="0" fmla="#ppt_x+(cos(-2*pi*(1-$))*-#ppt_x-sin(-2*pi*(1-$))*(1-#ppt_y))*(1-$)">
                                          <p:val>
                                            <p:fltVal val="0"/>
                                          </p:val>
                                        </p:tav>
                                        <p:tav tm="100000">
                                          <p:val>
                                            <p:fltVal val="1"/>
                                          </p:val>
                                        </p:tav>
                                      </p:tavLst>
                                    </p:anim>
                                    <p:anim calcmode="lin" valueType="num">
                                      <p:cBhvr>
                                        <p:cTn id="27" dur="2000" fill="hold"/>
                                        <p:tgtEl>
                                          <p:spTgt spid="1048"/>
                                        </p:tgtEl>
                                        <p:attrNameLst>
                                          <p:attrName>ppt_y</p:attrName>
                                        </p:attrNameLst>
                                      </p:cBhvr>
                                      <p:tavLst>
                                        <p:tav tm="0" fmla="#ppt_y+(sin(-2*pi*(1-$))*-#ppt_x+cos(-2*pi*(1-$))*(1-#ppt_y))*(1-$)">
                                          <p:val>
                                            <p:fltVal val="0"/>
                                          </p:val>
                                        </p:tav>
                                        <p:tav tm="100000">
                                          <p:val>
                                            <p:fltVal val="1"/>
                                          </p:val>
                                        </p:tav>
                                      </p:tavLst>
                                    </p:anim>
                                  </p:childTnLst>
                                </p:cTn>
                              </p:par>
                            </p:childTnLst>
                          </p:cTn>
                        </p:par>
                        <p:par>
                          <p:cTn id="28" fill="hold">
                            <p:stCondLst>
                              <p:cond delay="9000"/>
                            </p:stCondLst>
                            <p:childTnLst>
                              <p:par>
                                <p:cTn id="29" presetID="15" presetClass="entr" presetSubtype="0" fill="hold" nodeType="afterEffect">
                                  <p:stCondLst>
                                    <p:cond delay="0"/>
                                  </p:stCondLst>
                                  <p:childTnLst>
                                    <p:set>
                                      <p:cBhvr>
                                        <p:cTn id="30" dur="1" fill="hold">
                                          <p:stCondLst>
                                            <p:cond delay="0"/>
                                          </p:stCondLst>
                                        </p:cTn>
                                        <p:tgtEl>
                                          <p:spTgt spid="1044"/>
                                        </p:tgtEl>
                                        <p:attrNameLst>
                                          <p:attrName>style.visibility</p:attrName>
                                        </p:attrNameLst>
                                      </p:cBhvr>
                                      <p:to>
                                        <p:strVal val="visible"/>
                                      </p:to>
                                    </p:set>
                                    <p:anim calcmode="lin" valueType="num">
                                      <p:cBhvr>
                                        <p:cTn id="31" dur="2000" fill="hold"/>
                                        <p:tgtEl>
                                          <p:spTgt spid="1044"/>
                                        </p:tgtEl>
                                        <p:attrNameLst>
                                          <p:attrName>ppt_w</p:attrName>
                                        </p:attrNameLst>
                                      </p:cBhvr>
                                      <p:tavLst>
                                        <p:tav tm="0">
                                          <p:val>
                                            <p:fltVal val="0"/>
                                          </p:val>
                                        </p:tav>
                                        <p:tav tm="100000">
                                          <p:val>
                                            <p:strVal val="#ppt_w"/>
                                          </p:val>
                                        </p:tav>
                                      </p:tavLst>
                                    </p:anim>
                                    <p:anim calcmode="lin" valueType="num">
                                      <p:cBhvr>
                                        <p:cTn id="32" dur="2000" fill="hold"/>
                                        <p:tgtEl>
                                          <p:spTgt spid="1044"/>
                                        </p:tgtEl>
                                        <p:attrNameLst>
                                          <p:attrName>ppt_h</p:attrName>
                                        </p:attrNameLst>
                                      </p:cBhvr>
                                      <p:tavLst>
                                        <p:tav tm="0">
                                          <p:val>
                                            <p:fltVal val="0"/>
                                          </p:val>
                                        </p:tav>
                                        <p:tav tm="100000">
                                          <p:val>
                                            <p:strVal val="#ppt_h"/>
                                          </p:val>
                                        </p:tav>
                                      </p:tavLst>
                                    </p:anim>
                                    <p:anim calcmode="lin" valueType="num">
                                      <p:cBhvr>
                                        <p:cTn id="33" dur="2000" fill="hold"/>
                                        <p:tgtEl>
                                          <p:spTgt spid="1044"/>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44"/>
                                        </p:tgtEl>
                                        <p:attrNameLst>
                                          <p:attrName>ppt_y</p:attrName>
                                        </p:attrNameLst>
                                      </p:cBhvr>
                                      <p:tavLst>
                                        <p:tav tm="0" fmla="#ppt_y+(sin(-2*pi*(1-$))*-#ppt_x+cos(-2*pi*(1-$))*(1-#ppt_y))*(1-$)">
                                          <p:val>
                                            <p:fltVal val="0"/>
                                          </p:val>
                                        </p:tav>
                                        <p:tav tm="100000">
                                          <p:val>
                                            <p:fltVal val="1"/>
                                          </p:val>
                                        </p:tav>
                                      </p:tavLst>
                                    </p:anim>
                                  </p:childTnLst>
                                </p:cTn>
                              </p:par>
                            </p:childTnLst>
                          </p:cTn>
                        </p:par>
                        <p:par>
                          <p:cTn id="35" fill="hold">
                            <p:stCondLst>
                              <p:cond delay="11000"/>
                            </p:stCondLst>
                            <p:childTnLst>
                              <p:par>
                                <p:cTn id="36" presetID="40" presetClass="entr" presetSubtype="0" fill="hold" nodeType="afterEffect">
                                  <p:stCondLst>
                                    <p:cond delay="0"/>
                                  </p:stCondLst>
                                  <p:iterate type="lt">
                                    <p:tmPct val="10000"/>
                                  </p:iterate>
                                  <p:childTnLst>
                                    <p:set>
                                      <p:cBhvr>
                                        <p:cTn id="37" dur="1" fill="hold">
                                          <p:stCondLst>
                                            <p:cond delay="0"/>
                                          </p:stCondLst>
                                        </p:cTn>
                                        <p:tgtEl>
                                          <p:spTgt spid="9">
                                            <p:txEl>
                                              <p:pRg st="0" end="0"/>
                                            </p:txEl>
                                          </p:spTgt>
                                        </p:tgtEl>
                                        <p:attrNameLst>
                                          <p:attrName>style.visibility</p:attrName>
                                        </p:attrNameLst>
                                      </p:cBhvr>
                                      <p:to>
                                        <p:strVal val="visible"/>
                                      </p:to>
                                    </p:set>
                                    <p:animEffect transition="in" filter="fade">
                                      <p:cBhvr>
                                        <p:cTn id="38" dur="500"/>
                                        <p:tgtEl>
                                          <p:spTgt spid="9">
                                            <p:txEl>
                                              <p:pRg st="0" end="0"/>
                                            </p:txEl>
                                          </p:spTgt>
                                        </p:tgtEl>
                                      </p:cBhvr>
                                    </p:animEffect>
                                    <p:anim calcmode="lin" valueType="num">
                                      <p:cBhvr>
                                        <p:cTn id="39" dur="500" fill="hold"/>
                                        <p:tgtEl>
                                          <p:spTgt spid="9">
                                            <p:txEl>
                                              <p:pRg st="0" end="0"/>
                                            </p:txEl>
                                          </p:spTgt>
                                        </p:tgtEl>
                                        <p:attrNameLst>
                                          <p:attrName>ppt_x</p:attrName>
                                        </p:attrNameLst>
                                      </p:cBhvr>
                                      <p:tavLst>
                                        <p:tav tm="0">
                                          <p:val>
                                            <p:strVal val="#ppt_x-.1"/>
                                          </p:val>
                                        </p:tav>
                                        <p:tav tm="100000">
                                          <p:val>
                                            <p:strVal val="#ppt_x"/>
                                          </p:val>
                                        </p:tav>
                                      </p:tavLst>
                                    </p:anim>
                                    <p:anim calcmode="lin" valueType="num">
                                      <p:cBhvr>
                                        <p:cTn id="40"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2">
              <a:lumMod val="25000"/>
            </a:schemeClr>
          </a:solidFill>
        </p:spPr>
        <p:txBody>
          <a:bodyPr/>
          <a:lstStyle/>
          <a:p>
            <a:endParaRPr lang="es-ES" dirty="0"/>
          </a:p>
        </p:txBody>
      </p:sp>
      <p:sp>
        <p:nvSpPr>
          <p:cNvPr id="6" name="5 CuadroTexto"/>
          <p:cNvSpPr txBox="1"/>
          <p:nvPr/>
        </p:nvSpPr>
        <p:spPr>
          <a:xfrm>
            <a:off x="428596" y="571480"/>
            <a:ext cx="8072494" cy="6863417"/>
          </a:xfrm>
          <a:prstGeom prst="rect">
            <a:avLst/>
          </a:prstGeom>
          <a:noFill/>
        </p:spPr>
        <p:txBody>
          <a:bodyPr wrap="square" rtlCol="0">
            <a:spAutoFit/>
          </a:bodyPr>
          <a:lstStyle/>
          <a:p>
            <a:r>
              <a:rPr lang="es-ES" sz="1600" b="1" dirty="0" smtClean="0">
                <a:solidFill>
                  <a:schemeClr val="tx2">
                    <a:lumMod val="90000"/>
                  </a:schemeClr>
                </a:solidFill>
                <a:effectLst>
                  <a:outerShdw blurRad="38100" dist="38100" dir="2700000" algn="tl">
                    <a:srgbClr val="000000">
                      <a:alpha val="43137"/>
                    </a:srgbClr>
                  </a:outerShdw>
                </a:effectLst>
                <a:latin typeface="Candara" pitchFamily="34" charset="0"/>
              </a:rPr>
              <a:t>Alemania (en alemán </a:t>
            </a:r>
            <a:r>
              <a:rPr lang="es-ES" sz="1600" b="1" i="1" dirty="0" err="1" smtClean="0">
                <a:solidFill>
                  <a:schemeClr val="tx2">
                    <a:lumMod val="90000"/>
                  </a:schemeClr>
                </a:solidFill>
                <a:effectLst>
                  <a:outerShdw blurRad="38100" dist="38100" dir="2700000" algn="tl">
                    <a:srgbClr val="000000">
                      <a:alpha val="43137"/>
                    </a:srgbClr>
                  </a:outerShdw>
                </a:effectLst>
                <a:latin typeface="Candara" pitchFamily="34" charset="0"/>
              </a:rPr>
              <a:t>Deutschland</a:t>
            </a:r>
            <a:r>
              <a:rPr lang="es-ES" sz="1600" b="1" i="1" dirty="0" smtClean="0">
                <a:solidFill>
                  <a:schemeClr val="tx2">
                    <a:lumMod val="90000"/>
                  </a:schemeClr>
                </a:solidFill>
                <a:effectLst>
                  <a:outerShdw blurRad="38100" dist="38100" dir="2700000" algn="tl">
                    <a:srgbClr val="000000">
                      <a:alpha val="43137"/>
                    </a:srgbClr>
                  </a:outerShdw>
                </a:effectLst>
                <a:latin typeface="Candara" pitchFamily="34" charset="0"/>
              </a:rPr>
              <a:t> </a:t>
            </a:r>
            <a:r>
              <a:rPr lang="es-ES" sz="1600" b="1" dirty="0" smtClean="0">
                <a:solidFill>
                  <a:schemeClr val="tx2">
                    <a:lumMod val="90000"/>
                  </a:schemeClr>
                </a:solidFill>
                <a:effectLst>
                  <a:outerShdw blurRad="38100" dist="38100" dir="2700000" algn="tl">
                    <a:srgbClr val="000000">
                      <a:alpha val="43137"/>
                    </a:srgbClr>
                  </a:outerShdw>
                </a:effectLst>
                <a:latin typeface="Candara" pitchFamily="34" charset="0"/>
              </a:rPr>
              <a:t>), oficialmente la República Federal de Alemania es un estado miembro de la Unión Europea de la Europa Central. Limita al norte con el mar del Norte, Dinamarca y el mar Báltico; al este con Polonia y la República Checa; al sur con Austria y Suiza, y al oeste con Francia ,Luxemburgo , Bélgica y los Países Bajos. La ciudad de </a:t>
            </a:r>
            <a:r>
              <a:rPr lang="es-ES" sz="1600" b="1" dirty="0" err="1" smtClean="0">
                <a:solidFill>
                  <a:schemeClr val="tx2">
                    <a:lumMod val="90000"/>
                  </a:schemeClr>
                </a:solidFill>
                <a:effectLst>
                  <a:outerShdw blurRad="38100" dist="38100" dir="2700000" algn="tl">
                    <a:srgbClr val="000000">
                      <a:alpha val="43137"/>
                    </a:srgbClr>
                  </a:outerShdw>
                </a:effectLst>
                <a:latin typeface="Candara" pitchFamily="34" charset="0"/>
              </a:rPr>
              <a:t>Büsingen</a:t>
            </a:r>
            <a:r>
              <a:rPr lang="es-ES" sz="1600" b="1" dirty="0" smtClean="0">
                <a:solidFill>
                  <a:schemeClr val="tx2">
                    <a:lumMod val="90000"/>
                  </a:schemeClr>
                </a:solidFill>
                <a:effectLst>
                  <a:outerShdw blurRad="38100" dist="38100" dir="2700000" algn="tl">
                    <a:srgbClr val="000000">
                      <a:alpha val="43137"/>
                    </a:srgbClr>
                  </a:outerShdw>
                </a:effectLst>
                <a:latin typeface="Candara" pitchFamily="34" charset="0"/>
              </a:rPr>
              <a:t> , enclavada en Suiza, también forma parte de Alemania. El territorio de Alemania abarca 357.021 km ² y posee un clima templado. Con más de 82 millones de habitantes, representa la mayor población entre los Estados miembros de la Unión Europea y es el hogar del tercer mayor grupo de emigrantes internacionales.</a:t>
            </a:r>
          </a:p>
          <a:p>
            <a:r>
              <a:rPr lang="es-ES" sz="1600" b="1" dirty="0" smtClean="0">
                <a:solidFill>
                  <a:schemeClr val="tx2">
                    <a:lumMod val="90000"/>
                  </a:schemeClr>
                </a:solidFill>
                <a:effectLst>
                  <a:outerShdw blurRad="38100" dist="38100" dir="2700000" algn="tl">
                    <a:srgbClr val="000000">
                      <a:alpha val="43137"/>
                    </a:srgbClr>
                  </a:outerShdw>
                </a:effectLst>
                <a:latin typeface="Candara" pitchFamily="34" charset="0"/>
              </a:rPr>
              <a:t>Tras la Segunda Guerra Mundial, fue dividida en dos Estados separados a lo largo de las líneas de ocupación aliadas en 1949, pero los dos Estados se reunificaron de nuevo en 1990. Fue miembro fundador de la Comunidad Europea (1957), que se convirtió en la Unión Europea en 1993. Es parte de la zona </a:t>
            </a:r>
            <a:r>
              <a:rPr lang="es-ES" sz="1600" b="1" dirty="0" err="1" smtClean="0">
                <a:solidFill>
                  <a:schemeClr val="tx2">
                    <a:lumMod val="90000"/>
                  </a:schemeClr>
                </a:solidFill>
                <a:effectLst>
                  <a:outerShdw blurRad="38100" dist="38100" dir="2700000" algn="tl">
                    <a:srgbClr val="000000">
                      <a:alpha val="43137"/>
                    </a:srgbClr>
                  </a:outerShdw>
                </a:effectLst>
                <a:latin typeface="Candara" pitchFamily="34" charset="0"/>
              </a:rPr>
              <a:t>Schengen</a:t>
            </a:r>
            <a:r>
              <a:rPr lang="es-ES" sz="1600" b="1" dirty="0" smtClean="0">
                <a:solidFill>
                  <a:schemeClr val="tx2">
                    <a:lumMod val="90000"/>
                  </a:schemeClr>
                </a:solidFill>
                <a:effectLst>
                  <a:outerShdw blurRad="38100" dist="38100" dir="2700000" algn="tl">
                    <a:srgbClr val="000000">
                      <a:alpha val="43137"/>
                    </a:srgbClr>
                  </a:outerShdw>
                </a:effectLst>
                <a:latin typeface="Candara" pitchFamily="34" charset="0"/>
              </a:rPr>
              <a:t> y adoptó la moneda común europea, el euro, en 1999.</a:t>
            </a:r>
          </a:p>
          <a:p>
            <a:r>
              <a:rPr lang="es-ES" sz="1600" b="1" dirty="0" smtClean="0">
                <a:solidFill>
                  <a:schemeClr val="tx2">
                    <a:lumMod val="90000"/>
                  </a:schemeClr>
                </a:solidFill>
                <a:effectLst>
                  <a:outerShdw blurRad="38100" dist="38100" dir="2700000" algn="tl">
                    <a:srgbClr val="000000">
                      <a:alpha val="43137"/>
                    </a:srgbClr>
                  </a:outerShdw>
                </a:effectLst>
                <a:latin typeface="Candara" pitchFamily="34" charset="0"/>
              </a:rPr>
              <a:t>Es una república parlamentaria federal de dieciséis estados  La capital y ciudad más grande es Berlín. Es un miembro de la Organización de las Naciones Unidas, la OTAN, el G8, las naciones G4, y firmó el Protocolo de Kioto. Es la cuarta mayor economía mundial en cuanto al PIB nominal, la primera de Europa, y el mayor exportador de mercancías del mundo en 2007. En términos absolutos, asigna el segundo mayor presupuesto anual de la ayuda al desarrollo en el mundo, mientras que sus gastos militares ocuparon el sexto lugar. El país ha desarrollado un alto nivel de vida y establecido un sistema completo de seguridad social. Tiene una posición clave en los asuntos europeos y mantiene una estrecha relación con varias asociaciones a nivel mundial. Es reconocida como líder en los sectores científico y tecnológico.</a:t>
            </a:r>
          </a:p>
          <a:p>
            <a:r>
              <a:rPr lang="es-ES" dirty="0" smtClean="0">
                <a:solidFill>
                  <a:schemeClr val="tx2">
                    <a:lumMod val="90000"/>
                  </a:schemeClr>
                </a:solidFill>
              </a:rPr>
              <a:t> </a:t>
            </a:r>
          </a:p>
          <a:p>
            <a:r>
              <a:rPr lang="es-ES" dirty="0" smtClean="0">
                <a:solidFill>
                  <a:schemeClr val="tx2">
                    <a:lumMod val="90000"/>
                  </a:schemeClr>
                </a:solidFill>
              </a:rPr>
              <a:t> </a:t>
            </a:r>
          </a:p>
          <a:p>
            <a:r>
              <a:rPr lang="es-ES" dirty="0" smtClean="0"/>
              <a:t> </a:t>
            </a:r>
          </a:p>
          <a:p>
            <a:endParaRPr lang="es-ES" dirty="0"/>
          </a:p>
        </p:txBody>
      </p:sp>
      <p:sp>
        <p:nvSpPr>
          <p:cNvPr id="7" name="6 Marco"/>
          <p:cNvSpPr/>
          <p:nvPr/>
        </p:nvSpPr>
        <p:spPr>
          <a:xfrm>
            <a:off x="0" y="0"/>
            <a:ext cx="9144000" cy="6858000"/>
          </a:xfrm>
          <a:prstGeom prst="frame">
            <a:avLst>
              <a:gd name="adj1" fmla="val 4015"/>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6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scene3d>
            <a:camera prst="orthographicFront"/>
            <a:lightRig rig="threePt" dir="t"/>
          </a:scene3d>
          <a:sp3d>
            <a:bevelT w="190500" h="190500" prst="angle"/>
          </a:sp3d>
        </p:spPr>
        <p:txBody>
          <a:bodyPr/>
          <a:lstStyle/>
          <a:p>
            <a:endParaRPr lang="es-ES" dirty="0"/>
          </a:p>
        </p:txBody>
      </p:sp>
      <p:pic>
        <p:nvPicPr>
          <p:cNvPr id="98306" name="Picture 2" descr="http://www.bligoo.com/media/users/15/775896/images/public/138610/ubicacionBerlin.gif?v=1316397516042"/>
          <p:cNvPicPr>
            <a:picLocks noChangeAspect="1" noChangeArrowheads="1"/>
          </p:cNvPicPr>
          <p:nvPr/>
        </p:nvPicPr>
        <p:blipFill>
          <a:blip r:embed="rId2">
            <a:lum contrast="40000"/>
          </a:blip>
          <a:srcRect l="1716" t="1716" r="5606" b="3890"/>
          <a:stretch>
            <a:fillRect/>
          </a:stretch>
        </p:blipFill>
        <p:spPr bwMode="auto">
          <a:xfrm>
            <a:off x="2571736" y="1500174"/>
            <a:ext cx="4429156" cy="4511178"/>
          </a:xfrm>
          <a:prstGeom prst="roundRect">
            <a:avLst>
              <a:gd name="adj" fmla="val 4167"/>
            </a:avLst>
          </a:prstGeom>
          <a:solidFill>
            <a:srgbClr val="FFFFFF"/>
          </a:solidFill>
          <a:ln w="76200" cap="sq">
            <a:solidFill>
              <a:schemeClr val="accent1">
                <a:lumMod val="7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4 CuadroTexto"/>
          <p:cNvSpPr txBox="1"/>
          <p:nvPr/>
        </p:nvSpPr>
        <p:spPr>
          <a:xfrm>
            <a:off x="2857488" y="357166"/>
            <a:ext cx="3850734" cy="1200329"/>
          </a:xfrm>
          <a:prstGeom prst="rect">
            <a:avLst/>
          </a:prstGeom>
          <a:noFill/>
        </p:spPr>
        <p:txBody>
          <a:bodyPr wrap="none" rtlCol="0">
            <a:spAutoFit/>
            <a:scene3d>
              <a:camera prst="orthographicFront"/>
              <a:lightRig rig="threePt" dir="t"/>
            </a:scene3d>
            <a:sp3d extrusionH="57150">
              <a:bevelT w="133350" h="88900" prst="softRound"/>
            </a:sp3d>
          </a:bodyPr>
          <a:lstStyle/>
          <a:p>
            <a:r>
              <a:rPr lang="es-ES" sz="7200" b="1" dirty="0" smtClean="0">
                <a:ln w="10541" cmpd="sng">
                  <a:solidFill>
                    <a:srgbClr val="7D7D7D">
                      <a:tint val="100000"/>
                      <a:shade val="100000"/>
                      <a:satMod val="110000"/>
                    </a:srgbClr>
                  </a:solidFill>
                  <a:prstDash val="solid"/>
                </a:ln>
                <a:solidFill>
                  <a:schemeClr val="accent5">
                    <a:lumMod val="40000"/>
                    <a:lumOff val="60000"/>
                  </a:schemeClr>
                </a:solidFill>
                <a:latin typeface="Broadway" pitchFamily="82" charset="0"/>
              </a:rPr>
              <a:t>BERLIN</a:t>
            </a:r>
            <a:endParaRPr lang="es-ES" sz="7200" b="1" dirty="0">
              <a:ln w="10541" cmpd="sng">
                <a:solidFill>
                  <a:srgbClr val="7D7D7D">
                    <a:tint val="100000"/>
                    <a:shade val="100000"/>
                    <a:satMod val="110000"/>
                  </a:srgbClr>
                </a:solidFill>
                <a:prstDash val="solid"/>
              </a:ln>
              <a:solidFill>
                <a:schemeClr val="accent5">
                  <a:lumMod val="40000"/>
                  <a:lumOff val="60000"/>
                </a:schemeClr>
              </a:solidFill>
              <a:latin typeface="Broadway" pitchFamily="82" charset="0"/>
            </a:endParaRPr>
          </a:p>
        </p:txBody>
      </p:sp>
    </p:spTree>
  </p:cSld>
  <p:clrMapOvr>
    <a:masterClrMapping/>
  </p:clrMapOvr>
  <p:transition spd="slow" advTm="9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Berlinale2007.jpg-El Festival Internacional de Cine de Berlín.jpg"/>
          <p:cNvPicPr>
            <a:picLocks noChangeAspect="1"/>
          </p:cNvPicPr>
          <p:nvPr/>
        </p:nvPicPr>
        <p:blipFill>
          <a:blip r:embed="rId2"/>
          <a:stretch>
            <a:fillRect/>
          </a:stretch>
        </p:blipFill>
        <p:spPr>
          <a:xfrm>
            <a:off x="0" y="0"/>
            <a:ext cx="9144000" cy="6134695"/>
          </a:xfrm>
          <a:prstGeom prst="rect">
            <a:avLst/>
          </a:prstGeom>
        </p:spPr>
      </p:pic>
      <p:sp>
        <p:nvSpPr>
          <p:cNvPr id="5" name="4 CuadroTexto"/>
          <p:cNvSpPr txBox="1"/>
          <p:nvPr/>
        </p:nvSpPr>
        <p:spPr>
          <a:xfrm>
            <a:off x="3000364" y="6215082"/>
            <a:ext cx="3559051"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Festival  Internacional de Cine</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2399_Papel-de-Parede-Noite-na-Cidade--72399_1024x768.jpg"/>
          <p:cNvPicPr>
            <a:picLocks noChangeAspect="1"/>
          </p:cNvPicPr>
          <p:nvPr/>
        </p:nvPicPr>
        <p:blipFill>
          <a:blip r:embed="rId2"/>
          <a:stretch>
            <a:fillRect/>
          </a:stretch>
        </p:blipFill>
        <p:spPr>
          <a:xfrm>
            <a:off x="0" y="0"/>
            <a:ext cx="9144000" cy="6858000"/>
          </a:xfrm>
          <a:prstGeom prst="rect">
            <a:avLst/>
          </a:prstGeom>
        </p:spPr>
      </p:pic>
      <p:pic>
        <p:nvPicPr>
          <p:cNvPr id="5" name="4 Imagen" descr="Berlin_Siegessaeule_Festival_Lights.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4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09968761_ee132cc900_b.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500826" y="500042"/>
            <a:ext cx="130298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Catedral</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edralberlin.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143240" y="428604"/>
            <a:ext cx="130298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Catedral</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640565751_0bd44e03c5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many.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143240" y="428604"/>
            <a:ext cx="3171317"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PUERTA DE  BRANDENBURGO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l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lin (1).jpg"/>
          <p:cNvPicPr>
            <a:picLocks noChangeAspect="1"/>
          </p:cNvPicPr>
          <p:nvPr/>
        </p:nvPicPr>
        <p:blipFill>
          <a:blip r:embed="rId2"/>
          <a:stretch>
            <a:fillRect/>
          </a:stretch>
        </p:blipFill>
        <p:spPr>
          <a:xfrm>
            <a:off x="0" y="25648"/>
            <a:ext cx="9144000" cy="6806704"/>
          </a:xfrm>
          <a:prstGeom prst="rect">
            <a:avLst/>
          </a:prstGeom>
        </p:spPr>
      </p:pic>
    </p:spTree>
  </p:cSld>
  <p:clrMapOvr>
    <a:masterClrMapping/>
  </p:clrMapOvr>
  <p:transition spd="slow" advTm="4000">
    <p:comb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lin (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LIN.ALEMAN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lin_reichstag_CP.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owd_at_the_MyFest_in_Berlin_Kreuzber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barrio de Nikolai, y el Rote Rathaus, Ayuntamiento Rojo. Desde el mirador de la torre de la televisió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1071538" y="357166"/>
            <a:ext cx="2643206" cy="369332"/>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Ayuntamiento Rojo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 la avenida Kurfürstendamm, la más comercial de Berlin, encontramos éste mural en memoria del equipo campeón de la Champions Ligue..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142976" y="1142984"/>
            <a:ext cx="4286280" cy="830997"/>
          </a:xfrm>
          <a:prstGeom prst="rect">
            <a:avLst/>
          </a:prstGeom>
          <a:noFill/>
        </p:spPr>
        <p:txBody>
          <a:bodyPr wrap="square" rtlCol="0">
            <a:spAutoFit/>
          </a:bodyPr>
          <a:lstStyle/>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La Avenida  Más Comercial De Berlín</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edrichstraße_Berlin_Quartier_20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iedrichstrasse-berli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phone3G_at_brandenburger_tor_berlin__080713__(c)rbockberlin200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4000">
    <p:comb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saico conmemorativo, al emperador Guillermo II , en el interio de la Kaiser Wilhelm-gedächtnis-Kirche, en la avenida Kurfürstendamm.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5286380" y="785794"/>
            <a:ext cx="3857620" cy="830997"/>
          </a:xfrm>
          <a:prstGeom prst="rect">
            <a:avLst/>
          </a:prstGeom>
          <a:noFill/>
        </p:spPr>
        <p:txBody>
          <a:bodyPr wrap="square" rtlCol="0">
            <a:spAutoFit/>
          </a:bodyPr>
          <a:lstStyle/>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Mosaico conmemorativo, al emperador Guillermo II  </a:t>
            </a:r>
            <a:endParaRPr lang="es-ES"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our-de-télévision-de-Berlin-PANORAMICA.jpg"/>
          <p:cNvPicPr>
            <a:picLocks noGrp="1" noChangeAspect="1"/>
          </p:cNvPicPr>
          <p:nvPr>
            <p:ph idx="1"/>
          </p:nvPr>
        </p:nvPicPr>
        <p:blipFill>
          <a:blip r:embed="rId2"/>
          <a:stretch>
            <a:fillRect/>
          </a:stretch>
        </p:blipFill>
        <p:spPr>
          <a:xfrm>
            <a:off x="0" y="0"/>
            <a:ext cx="9144000" cy="6858000"/>
          </a:xfrm>
        </p:spPr>
      </p:pic>
      <p:sp>
        <p:nvSpPr>
          <p:cNvPr id="6" name="5 CuadroTexto"/>
          <p:cNvSpPr txBox="1"/>
          <p:nvPr/>
        </p:nvSpPr>
        <p:spPr>
          <a:xfrm>
            <a:off x="4357686" y="1071546"/>
            <a:ext cx="409112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Torre de televisión de Berlín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2399_Papel-de-Parede-Noite-na-Cidade--72399_1024x768.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a:scene3d>
            <a:camera prst="orthographicFront"/>
            <a:lightRig rig="threePt" dir="t"/>
          </a:scene3d>
          <a:sp3d>
            <a:bevelT w="190500" h="190500" prst="angle"/>
          </a:sp3d>
        </p:spPr>
        <p:txBody>
          <a:bodyPr/>
          <a:lstStyle/>
          <a:p>
            <a:endParaRPr lang="es-ES" dirty="0"/>
          </a:p>
        </p:txBody>
      </p:sp>
      <p:sp>
        <p:nvSpPr>
          <p:cNvPr id="4" name="3 CuadroTexto"/>
          <p:cNvSpPr txBox="1"/>
          <p:nvPr/>
        </p:nvSpPr>
        <p:spPr>
          <a:xfrm>
            <a:off x="2357422" y="357166"/>
            <a:ext cx="4310988" cy="830997"/>
          </a:xfrm>
          <a:prstGeom prst="rect">
            <a:avLst/>
          </a:prstGeom>
          <a:noFill/>
        </p:spPr>
        <p:txBody>
          <a:bodyPr wrap="none" rtlCol="0">
            <a:spAutoFit/>
            <a:scene3d>
              <a:camera prst="orthographicFront"/>
              <a:lightRig rig="glow" dir="tl">
                <a:rot lat="0" lon="0" rev="5400000"/>
              </a:lightRig>
            </a:scene3d>
            <a:sp3d extrusionH="57150" contourW="12700">
              <a:bevelT w="127000" prst="softRound"/>
              <a:contourClr>
                <a:schemeClr val="accent6">
                  <a:shade val="73000"/>
                </a:schemeClr>
              </a:contourClr>
            </a:sp3d>
          </a:bodyPr>
          <a:lstStyle/>
          <a:p>
            <a:r>
              <a:rPr lang="es-ES" sz="4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FRANKFURT</a:t>
            </a:r>
            <a:r>
              <a:rPr lang="es-ES"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a:t>
            </a:r>
            <a:endParaRPr lang="es-ES"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pic>
        <p:nvPicPr>
          <p:cNvPr id="76802" name="Picture 2" descr="http://www.easyviajar.com/images/cartes/es_ES/ALLEMAGNE.gif"/>
          <p:cNvPicPr>
            <a:picLocks noChangeAspect="1" noChangeArrowheads="1"/>
          </p:cNvPicPr>
          <p:nvPr/>
        </p:nvPicPr>
        <p:blipFill>
          <a:blip r:embed="rId2">
            <a:lum bright="-10000" contrast="10000"/>
          </a:blip>
          <a:srcRect l="1587" t="1587" r="3174" b="1587"/>
          <a:stretch>
            <a:fillRect/>
          </a:stretch>
        </p:blipFill>
        <p:spPr bwMode="auto">
          <a:xfrm>
            <a:off x="2214546" y="1357298"/>
            <a:ext cx="4707881" cy="4786346"/>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spd="slow" advTm="9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28590387_e4afea43fb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37375035_fedc6f0039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37377715_7689320231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095802489_d1ea3ac93d_o  frankfurt.jpg"/>
          <p:cNvPicPr>
            <a:picLocks noGrp="1" noChangeAspect="1"/>
          </p:cNvPicPr>
          <p:nvPr>
            <p:ph idx="1"/>
          </p:nvPr>
        </p:nvPicPr>
        <p:blipFill>
          <a:blip r:embed="rId2"/>
          <a:stretch>
            <a:fillRect/>
          </a:stretch>
        </p:blipFill>
        <p:spPr>
          <a:xfrm>
            <a:off x="-1" y="0"/>
            <a:ext cx="9181051" cy="6858000"/>
          </a:xfrm>
        </p:spPr>
      </p:pic>
    </p:spTree>
  </p:cSld>
  <p:clrMapOvr>
    <a:masterClrMapping/>
  </p:clrMapOvr>
  <p:transition spd="slow" advTm="4000">
    <p:comb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ancfurt2.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ankfur              Eiserner Steg And Dom I.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ankfurt     Eiserner Steg y II Dom.jpg"/>
          <p:cNvPicPr>
            <a:picLocks noGrp="1" noChangeAspect="1"/>
          </p:cNvPicPr>
          <p:nvPr>
            <p:ph idx="1"/>
          </p:nvPr>
        </p:nvPicPr>
        <p:blipFill>
          <a:blip r:embed="rId2"/>
          <a:stretch>
            <a:fillRect/>
          </a:stretch>
        </p:blipFill>
        <p:spPr>
          <a:xfrm>
            <a:off x="14991" y="0"/>
            <a:ext cx="9129009" cy="6858000"/>
          </a:xfrm>
        </p:spPr>
      </p:pic>
    </p:spTree>
  </p:cSld>
  <p:clrMapOvr>
    <a:masterClrMapping/>
  </p:clrMapOvr>
  <p:transition spd="slow" advTm="4000">
    <p:comb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ankfurt.Eiserner_Steg.wmt el puente de hierrp.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428992" y="6072206"/>
            <a:ext cx="248414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Puente De Hierro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rankfur-toper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857620" y="285728"/>
            <a:ext cx="204671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TEATRO DE OPERA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a:scene3d>
            <a:camera prst="orthographicFront"/>
            <a:lightRig rig="threePt" dir="t"/>
          </a:scene3d>
          <a:sp3d>
            <a:bevelT w="190500" h="190500" prst="angle"/>
          </a:sp3d>
        </p:spPr>
        <p:txBody>
          <a:bodyPr/>
          <a:lstStyle/>
          <a:p>
            <a:endParaRPr lang="es-ES" dirty="0"/>
          </a:p>
        </p:txBody>
      </p:sp>
      <p:pic>
        <p:nvPicPr>
          <p:cNvPr id="5" name="4 Marcador de contenido" descr="images.jpg"/>
          <p:cNvPicPr>
            <a:picLocks noGrp="1" noChangeAspect="1"/>
          </p:cNvPicPr>
          <p:nvPr>
            <p:ph idx="1"/>
          </p:nvPr>
        </p:nvPicPr>
        <p:blipFill>
          <a:blip r:embed="rId2">
            <a:lum contrast="20000"/>
          </a:blip>
          <a:stretch>
            <a:fillRect/>
          </a:stretch>
        </p:blipFill>
        <p:spPr>
          <a:xfrm>
            <a:off x="2357422" y="1214422"/>
            <a:ext cx="4429156" cy="4980327"/>
          </a:xfrm>
          <a:prstGeom prst="roundRect">
            <a:avLst>
              <a:gd name="adj" fmla="val 4167"/>
            </a:avLst>
          </a:prstGeom>
          <a:solidFill>
            <a:srgbClr val="FFFFFF"/>
          </a:solidFill>
          <a:ln w="76200" cap="sq">
            <a:solidFill>
              <a:srgbClr val="00B0F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3 CuadroTexto"/>
          <p:cNvSpPr txBox="1"/>
          <p:nvPr/>
        </p:nvSpPr>
        <p:spPr>
          <a:xfrm>
            <a:off x="2285984" y="357166"/>
            <a:ext cx="4487126" cy="830997"/>
          </a:xfrm>
          <a:prstGeom prst="rect">
            <a:avLst/>
          </a:prstGeom>
          <a:noFill/>
        </p:spPr>
        <p:txBody>
          <a:bodyPr wrap="none" rtlCol="0">
            <a:spAutoFit/>
            <a:scene3d>
              <a:camera prst="orthographicFront"/>
              <a:lightRig rig="soft" dir="t">
                <a:rot lat="0" lon="0" rev="10800000"/>
              </a:lightRig>
            </a:scene3d>
            <a:sp3d extrusionH="57150">
              <a:bevelT w="127000" h="88900" prst="softRound"/>
              <a:contourClr>
                <a:srgbClr val="DDDDDD"/>
              </a:contourClr>
            </a:sp3d>
          </a:bodyPr>
          <a:lstStyle/>
          <a:p>
            <a:r>
              <a:rPr lang="es-ES" sz="4800" b="1" spc="150" dirty="0" smtClean="0">
                <a:ln w="11430"/>
                <a:solidFill>
                  <a:srgbClr val="F8F8F8"/>
                </a:solidFill>
                <a:effectLst>
                  <a:outerShdw blurRad="25400" algn="tl" rotWithShape="0">
                    <a:srgbClr val="000000">
                      <a:alpha val="43000"/>
                    </a:srgbClr>
                  </a:outerShdw>
                </a:effectLst>
                <a:latin typeface="Broadway" pitchFamily="82" charset="0"/>
              </a:rPr>
              <a:t>NUREMBERG</a:t>
            </a:r>
            <a:endParaRPr lang="es-ES" sz="4800" b="1" spc="150" dirty="0">
              <a:ln w="11430"/>
              <a:solidFill>
                <a:srgbClr val="F8F8F8"/>
              </a:solidFill>
              <a:effectLst>
                <a:outerShdw blurRad="25400" algn="tl" rotWithShape="0">
                  <a:srgbClr val="000000">
                    <a:alpha val="43000"/>
                  </a:srgbClr>
                </a:outerShdw>
              </a:effectLst>
              <a:latin typeface="Broadway" pitchFamily="82" charset="0"/>
            </a:endParaRPr>
          </a:p>
        </p:txBody>
      </p:sp>
    </p:spTree>
  </p:cSld>
  <p:clrMapOvr>
    <a:masterClrMapping/>
  </p:clrMapOvr>
  <p:transition spd="slow" advTm="9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972648550_96a148b8d7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084739535_a2ee5d92d0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uremberg.jpg-iglesia de nuestra señor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857884" y="357166"/>
            <a:ext cx="3060710"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Iglesia De Nuestra Señora</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180359099_2d8a55beba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003827708_d190a47237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799619480_4eba90cfda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mberg-baviera-alemania (3).jpg"/>
          <p:cNvPicPr>
            <a:picLocks noGrp="1" noChangeAspect="1"/>
          </p:cNvPicPr>
          <p:nvPr>
            <p:ph idx="1"/>
          </p:nvPr>
        </p:nvPicPr>
        <p:blipFill>
          <a:blip r:embed="rId2"/>
          <a:stretch>
            <a:fillRect/>
          </a:stretch>
        </p:blipFill>
        <p:spPr>
          <a:xfrm>
            <a:off x="0" y="13342"/>
            <a:ext cx="9144000" cy="6831315"/>
          </a:xfrm>
        </p:spPr>
      </p:pic>
    </p:spTree>
  </p:cSld>
  <p:clrMapOvr>
    <a:masterClrMapping/>
  </p:clrMapOvr>
  <p:transition spd="slow" advTm="4000">
    <p:comb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hristkindl-Market-Nuremberg-Alemania-00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429256" y="785794"/>
            <a:ext cx="2578270"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MERCADO EN NAVIDAD</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urembergw001 HOSPITAL DEL ESPIRITU SANT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214942" y="5786454"/>
            <a:ext cx="337887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HOSPITAL DEL ESPIRITU SANTO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mapa_munich.gif"/>
          <p:cNvPicPr>
            <a:picLocks noGrp="1" noChangeAspect="1"/>
          </p:cNvPicPr>
          <p:nvPr>
            <p:ph idx="1"/>
          </p:nvPr>
        </p:nvPicPr>
        <p:blipFill>
          <a:blip r:embed="rId2"/>
          <a:stretch>
            <a:fillRect/>
          </a:stretch>
        </p:blipFill>
        <p:spPr>
          <a:xfrm>
            <a:off x="2500298" y="1285860"/>
            <a:ext cx="4429156" cy="4986372"/>
          </a:xfrm>
          <a:prstGeom prst="roundRect">
            <a:avLst>
              <a:gd name="adj" fmla="val 4167"/>
            </a:avLst>
          </a:prstGeom>
          <a:solidFill>
            <a:srgbClr val="FFFFFF"/>
          </a:solidFill>
          <a:ln w="76200" cap="sq">
            <a:solidFill>
              <a:srgbClr val="00B0F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3 CuadroTexto"/>
          <p:cNvSpPr txBox="1"/>
          <p:nvPr/>
        </p:nvSpPr>
        <p:spPr>
          <a:xfrm>
            <a:off x="3071802" y="285728"/>
            <a:ext cx="2840458" cy="830997"/>
          </a:xfrm>
          <a:prstGeom prst="rect">
            <a:avLst/>
          </a:prstGeom>
          <a:noFill/>
        </p:spPr>
        <p:txBody>
          <a:bodyPr wrap="none" rtlCol="0">
            <a:spAutoFit/>
            <a:scene3d>
              <a:camera prst="orthographicFront"/>
              <a:lightRig rig="threePt" dir="t"/>
            </a:scene3d>
            <a:sp3d extrusionH="57150">
              <a:bevelT h="25400" prst="softRound"/>
            </a:sp3d>
          </a:bodyPr>
          <a:lstStyle/>
          <a:p>
            <a:r>
              <a:rPr lang="es-ES" sz="4800" b="1" dirty="0" smtClean="0">
                <a:ln>
                  <a:solidFill>
                    <a:schemeClr val="bg2">
                      <a:lumMod val="60000"/>
                      <a:lumOff val="40000"/>
                    </a:schemeClr>
                  </a:solidFill>
                </a:ln>
                <a:solidFill>
                  <a:schemeClr val="bg2">
                    <a:lumMod val="40000"/>
                    <a:lumOff val="60000"/>
                  </a:schemeClr>
                </a:solidFill>
                <a:effectLst>
                  <a:outerShdw blurRad="38100" dist="38100" dir="2700000" algn="tl">
                    <a:srgbClr val="000000">
                      <a:alpha val="43137"/>
                    </a:srgbClr>
                  </a:outerShdw>
                </a:effectLst>
                <a:latin typeface="Broadway" pitchFamily="82" charset="0"/>
              </a:rPr>
              <a:t>MUNICH</a:t>
            </a:r>
            <a:endParaRPr lang="es-ES" sz="4800" b="1" dirty="0">
              <a:ln>
                <a:solidFill>
                  <a:schemeClr val="bg2">
                    <a:lumMod val="60000"/>
                    <a:lumOff val="40000"/>
                  </a:schemeClr>
                </a:solidFill>
              </a:ln>
              <a:solidFill>
                <a:schemeClr val="bg2">
                  <a:lumMod val="40000"/>
                  <a:lumOff val="60000"/>
                </a:schemeClr>
              </a:solid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9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r>
              <a:rPr lang="es-ES" dirty="0" smtClean="0"/>
              <a:t>la virgen de </a:t>
            </a:r>
            <a:r>
              <a:rPr lang="es-ES" dirty="0" err="1" smtClean="0"/>
              <a:t>munich</a:t>
            </a:r>
            <a:endParaRPr lang="es-ES" dirty="0"/>
          </a:p>
        </p:txBody>
      </p:sp>
      <p:pic>
        <p:nvPicPr>
          <p:cNvPr id="4" name="3 Marcador de contenido" descr="la virgen de munich.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929058" y="428604"/>
            <a:ext cx="293971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 Virgen De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Munich</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24px-Munich_-_Maria_columna_02.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24px-Munich_skyline.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LLES-DE-MUNICH-ZONZA-ANTIGUA-ALEMANIA-a29991985.jpg"/>
          <p:cNvPicPr>
            <a:picLocks noGrp="1" noChangeAspect="1"/>
          </p:cNvPicPr>
          <p:nvPr>
            <p:ph idx="1"/>
          </p:nvPr>
        </p:nvPicPr>
        <p:blipFill>
          <a:blip r:embed="rId2"/>
          <a:stretch>
            <a:fillRect/>
          </a:stretch>
        </p:blipFill>
        <p:spPr>
          <a:xfrm>
            <a:off x="-27" y="0"/>
            <a:ext cx="9144027" cy="6858000"/>
          </a:xfrm>
        </p:spPr>
      </p:pic>
      <p:sp>
        <p:nvSpPr>
          <p:cNvPr id="5" name="4 CuadroTexto"/>
          <p:cNvSpPr txBox="1"/>
          <p:nvPr/>
        </p:nvSpPr>
        <p:spPr>
          <a:xfrm>
            <a:off x="1785918" y="571480"/>
            <a:ext cx="3861313"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CALLES DE MUNICH ZONA ANTIGUA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arlsplatz.jpg-munich.jpg"/>
          <p:cNvPicPr>
            <a:picLocks noGrp="1" noChangeAspect="1"/>
          </p:cNvPicPr>
          <p:nvPr>
            <p:ph idx="1"/>
          </p:nvPr>
        </p:nvPicPr>
        <p:blipFill>
          <a:blip r:embed="rId2"/>
          <a:stretch>
            <a:fillRect/>
          </a:stretch>
        </p:blipFill>
        <p:spPr>
          <a:xfrm>
            <a:off x="0" y="16662"/>
            <a:ext cx="9144000" cy="6824676"/>
          </a:xfrm>
        </p:spPr>
      </p:pic>
    </p:spTree>
  </p:cSld>
  <p:clrMapOvr>
    <a:masterClrMapping/>
  </p:clrMapOvr>
  <p:transition spd="slow" advTm="4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rienplatz-munich.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únich, Alemania, Germany, hoteles, hotels,.jpg"/>
          <p:cNvPicPr>
            <a:picLocks noGrp="1" noChangeAspect="1"/>
          </p:cNvPicPr>
          <p:nvPr>
            <p:ph idx="1"/>
          </p:nvPr>
        </p:nvPicPr>
        <p:blipFill>
          <a:blip r:embed="rId2"/>
          <a:stretch>
            <a:fillRect/>
          </a:stretch>
        </p:blipFill>
        <p:spPr>
          <a:xfrm>
            <a:off x="0" y="13342"/>
            <a:ext cx="9144000" cy="6831315"/>
          </a:xfrm>
        </p:spPr>
      </p:pic>
    </p:spTree>
  </p:cSld>
  <p:clrMapOvr>
    <a:masterClrMapping/>
  </p:clrMapOvr>
  <p:transition spd="slow" advTm="4000">
    <p:comb dir="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unich-marien-plaz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929322" y="1000108"/>
            <a:ext cx="199375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Marien</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Plaza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eues_Rathaus_Munich-full.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ullman Sergio Jarque 21.jpgmunich.jpg"/>
          <p:cNvPicPr>
            <a:picLocks noGrp="1" noChangeAspect="1"/>
          </p:cNvPicPr>
          <p:nvPr>
            <p:ph idx="1"/>
          </p:nvPr>
        </p:nvPicPr>
        <p:blipFill>
          <a:blip r:embed="rId2"/>
          <a:srcRect l="1831" t="2725" r="2953" b="1889"/>
          <a:stretch>
            <a:fillRect/>
          </a:stretch>
        </p:blipFill>
        <p:spPr>
          <a:xfrm>
            <a:off x="0" y="0"/>
            <a:ext cx="9233836" cy="6858000"/>
          </a:xfrm>
        </p:spPr>
      </p:pic>
    </p:spTree>
  </p:cSld>
  <p:clrMapOvr>
    <a:masterClrMapping/>
  </p:clrMapOvr>
  <p:transition spd="slow" advTm="4000">
    <p:comb dir="ver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unich, inicio festival de la cerveza.jpg"/>
          <p:cNvPicPr>
            <a:picLocks noGrp="1" noChangeAspect="1"/>
          </p:cNvPicPr>
          <p:nvPr>
            <p:ph idx="1"/>
          </p:nvPr>
        </p:nvPicPr>
        <p:blipFill>
          <a:blip r:embed="rId2"/>
          <a:stretch>
            <a:fillRect/>
          </a:stretch>
        </p:blipFill>
        <p:spPr>
          <a:xfrm>
            <a:off x="0" y="357166"/>
            <a:ext cx="9144000" cy="6143644"/>
          </a:xfrm>
        </p:spPr>
      </p:pic>
      <p:sp>
        <p:nvSpPr>
          <p:cNvPr id="5" name="4 CuadroTexto"/>
          <p:cNvSpPr txBox="1"/>
          <p:nvPr/>
        </p:nvSpPr>
        <p:spPr>
          <a:xfrm>
            <a:off x="2071670" y="5857892"/>
            <a:ext cx="400430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Inicio Festival De La Cerveza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cMunich1.jpg"/>
          <p:cNvPicPr>
            <a:picLocks noGrp="1" noChangeAspect="1"/>
          </p:cNvPicPr>
          <p:nvPr>
            <p:ph idx="1"/>
          </p:nvPr>
        </p:nvPicPr>
        <p:blipFill>
          <a:blip r:embed="rId2"/>
          <a:stretch>
            <a:fillRect/>
          </a:stretch>
        </p:blipFill>
        <p:spPr>
          <a:xfrm>
            <a:off x="0" y="0"/>
            <a:ext cx="9156608" cy="6858000"/>
          </a:xfrm>
        </p:spPr>
      </p:pic>
    </p:spTree>
  </p:cSld>
  <p:clrMapOvr>
    <a:masterClrMapping/>
  </p:clrMapOvr>
  <p:transition spd="slow" advTm="4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ighres_00206410.jpg_700.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s-120924-oktoberfest-munich-tease.photoblog900.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erona_pooth_oktoberfest_in_munich_17sept2011_4_S6CoBF2.sized.jpg"/>
          <p:cNvPicPr>
            <a:picLocks noGrp="1" noChangeAspect="1"/>
          </p:cNvPicPr>
          <p:nvPr>
            <p:ph idx="1"/>
          </p:nvPr>
        </p:nvPicPr>
        <p:blipFill>
          <a:blip r:embed="rId2"/>
          <a:stretch>
            <a:fillRect/>
          </a:stretch>
        </p:blipFill>
        <p:spPr>
          <a:xfrm>
            <a:off x="1308199" y="0"/>
            <a:ext cx="6527602" cy="6858000"/>
          </a:xfrm>
        </p:spPr>
      </p:pic>
    </p:spTree>
  </p:cSld>
  <p:clrMapOvr>
    <a:masterClrMapping/>
  </p:clrMapOvr>
  <p:transition spd="slow" advTm="4000">
    <p:comb dir="ver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erona-pooth-stars-oktoberfest-2-h.jpg-munich.jpg"/>
          <p:cNvPicPr>
            <a:picLocks noGrp="1" noChangeAspect="1"/>
          </p:cNvPicPr>
          <p:nvPr>
            <p:ph idx="1"/>
          </p:nvPr>
        </p:nvPicPr>
        <p:blipFill>
          <a:blip r:embed="rId2"/>
          <a:stretch>
            <a:fillRect/>
          </a:stretch>
        </p:blipFill>
        <p:spPr>
          <a:xfrm>
            <a:off x="2000250" y="0"/>
            <a:ext cx="5143500" cy="6858000"/>
          </a:xfrm>
        </p:spPr>
      </p:pic>
    </p:spTree>
  </p:cSld>
  <p:clrMapOvr>
    <a:masterClrMapping/>
  </p:clrMapOvr>
  <p:transition spd="slow" advTm="4000">
    <p:comb dir="vert"/>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arah-brandner-wallpaper-201708524.jpg"/>
          <p:cNvPicPr>
            <a:picLocks noGrp="1" noChangeAspect="1"/>
          </p:cNvPicPr>
          <p:nvPr>
            <p:ph idx="1"/>
          </p:nvPr>
        </p:nvPicPr>
        <p:blipFill>
          <a:blip r:embed="rId2"/>
          <a:stretch>
            <a:fillRect/>
          </a:stretch>
        </p:blipFill>
        <p:spPr>
          <a:xfrm>
            <a:off x="1882588" y="0"/>
            <a:ext cx="5378824" cy="6858000"/>
          </a:xfrm>
        </p:spPr>
      </p:pic>
    </p:spTree>
  </p:cSld>
  <p:clrMapOvr>
    <a:masterClrMapping/>
  </p:clrMapOvr>
  <p:transition spd="slow" advTm="4000">
    <p:comb dir="vert"/>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673539123_bfcbb851e5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4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a:scene3d>
            <a:camera prst="orthographicFront"/>
            <a:lightRig rig="threePt" dir="t"/>
          </a:scene3d>
          <a:sp3d>
            <a:bevelT w="203200" h="203200" prst="angle"/>
          </a:sp3d>
        </p:spPr>
        <p:txBody>
          <a:bodyPr/>
          <a:lstStyle/>
          <a:p>
            <a:endParaRPr lang="es-ES" dirty="0"/>
          </a:p>
        </p:txBody>
      </p:sp>
      <p:sp>
        <p:nvSpPr>
          <p:cNvPr id="4" name="3 CuadroTexto"/>
          <p:cNvSpPr txBox="1"/>
          <p:nvPr/>
        </p:nvSpPr>
        <p:spPr>
          <a:xfrm>
            <a:off x="928662" y="285728"/>
            <a:ext cx="7235442" cy="769441"/>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4400" b="1" dirty="0" smtClean="0">
                <a:ln/>
                <a:solidFill>
                  <a:schemeClr val="accent3"/>
                </a:solidFill>
                <a:latin typeface="Broadway" pitchFamily="82" charset="0"/>
              </a:rPr>
              <a:t>DIFERENTES  CIUDADES</a:t>
            </a:r>
            <a:endParaRPr lang="es-ES" sz="4400" b="1" dirty="0">
              <a:ln/>
              <a:solidFill>
                <a:schemeClr val="accent3"/>
              </a:solidFill>
              <a:latin typeface="Broadway" pitchFamily="82" charset="0"/>
            </a:endParaRPr>
          </a:p>
        </p:txBody>
      </p:sp>
      <p:pic>
        <p:nvPicPr>
          <p:cNvPr id="37890" name="Picture 2" descr="http://www.radioveintiuno.com.ar/notix/multimedia/imagenes/fotos/2012-01-18/281461.jpg"/>
          <p:cNvPicPr>
            <a:picLocks noChangeAspect="1" noChangeArrowheads="1"/>
          </p:cNvPicPr>
          <p:nvPr/>
        </p:nvPicPr>
        <p:blipFill>
          <a:blip r:embed="rId2">
            <a:lum bright="-20000" contrast="20000"/>
          </a:blip>
          <a:srcRect/>
          <a:stretch>
            <a:fillRect/>
          </a:stretch>
        </p:blipFill>
        <p:spPr bwMode="auto">
          <a:xfrm>
            <a:off x="2143108" y="1142984"/>
            <a:ext cx="4786346" cy="5172072"/>
          </a:xfrm>
          <a:prstGeom prst="roundRect">
            <a:avLst>
              <a:gd name="adj" fmla="val 4167"/>
            </a:avLst>
          </a:prstGeom>
          <a:solidFill>
            <a:srgbClr val="FFFFFF"/>
          </a:solidFill>
          <a:ln w="76200" cap="sq">
            <a:solidFill>
              <a:schemeClr val="accent3">
                <a:lumMod val="7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spd="slow" advTm="9000">
    <p:zo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80px-Wohnhaus_-_Bremen,_Oberneulander_Landstrasse.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929454" y="6215082"/>
            <a:ext cx="122796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Bremen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normAutofit/>
          </a:bodyPr>
          <a:lstStyle/>
          <a:p>
            <a:endParaRPr lang="es-ES" sz="4800" dirty="0"/>
          </a:p>
        </p:txBody>
      </p:sp>
      <p:pic>
        <p:nvPicPr>
          <p:cNvPr id="4" name="3 Marcador de contenido" descr="13257-Indoo-Eisbahn-Hamburg.jpg"/>
          <p:cNvPicPr>
            <a:picLocks noGrp="1" noChangeAspect="1"/>
          </p:cNvPicPr>
          <p:nvPr>
            <p:ph idx="1"/>
          </p:nvPr>
        </p:nvPicPr>
        <p:blipFill>
          <a:blip r:embed="rId2"/>
          <a:stretch>
            <a:fillRect/>
          </a:stretch>
        </p:blipFill>
        <p:spPr>
          <a:xfrm>
            <a:off x="0" y="0"/>
            <a:ext cx="9144000" cy="6116836"/>
          </a:xfrm>
        </p:spPr>
      </p:pic>
      <p:sp>
        <p:nvSpPr>
          <p:cNvPr id="5" name="4 CuadroTexto"/>
          <p:cNvSpPr txBox="1"/>
          <p:nvPr/>
        </p:nvSpPr>
        <p:spPr>
          <a:xfrm>
            <a:off x="3714744" y="6143644"/>
            <a:ext cx="157588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Hamburgo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amburg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000496" y="5929330"/>
            <a:ext cx="157588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Hamburgo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amburgo-ayunt.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500166" y="571480"/>
            <a:ext cx="1799147"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Hamburgo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843498572_a502853284_b.jpg-coloni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071538" y="5929330"/>
            <a:ext cx="1351652"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Colonia</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Una fuente que tiene una historia de un amor no correspondido-coloni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143108" y="5643578"/>
            <a:ext cx="5008807" cy="1077218"/>
          </a:xfrm>
          <a:prstGeom prst="rect">
            <a:avLst/>
          </a:prstGeom>
          <a:noFill/>
        </p:spPr>
        <p:txBody>
          <a:bodyPr wrap="none" rtlCol="0">
            <a:spAutoFit/>
          </a:bodyPr>
          <a:lstStyle/>
          <a:p>
            <a:pPr algn="ctr"/>
            <a:r>
              <a:rPr lang="es-E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Colonia </a:t>
            </a:r>
          </a:p>
          <a:p>
            <a:pPr algn="ct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Una fuente que tiene una historia de un amor </a:t>
            </a:r>
          </a:p>
          <a:p>
            <a:pPr algn="ct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no correspondido</a:t>
            </a:r>
            <a:endParaRPr lang="es-ES"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843498602_1109d51549_b.jpg-coloni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929454" y="6286520"/>
            <a:ext cx="119135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Colonia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lemani.jpg-babiera.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572396" y="6143644"/>
            <a:ext cx="1260165"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Dresde</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lemania-dresde.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786710" y="5286388"/>
            <a:ext cx="112216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Dresde</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lacio de la opera dresde.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643042" y="428604"/>
            <a:ext cx="2909836"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Palacio De La Opera </a:t>
            </a:r>
          </a:p>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Dresde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utostadt-Wolfsburg-4-a26959254.jpg"/>
          <p:cNvPicPr>
            <a:picLocks noGrp="1" noChangeAspect="1"/>
          </p:cNvPicPr>
          <p:nvPr>
            <p:ph idx="1"/>
          </p:nvPr>
        </p:nvPicPr>
        <p:blipFill>
          <a:blip r:embed="rId2"/>
          <a:stretch>
            <a:fillRect/>
          </a:stretch>
        </p:blipFill>
        <p:spPr>
          <a:xfrm>
            <a:off x="0" y="0"/>
            <a:ext cx="9143470" cy="6858000"/>
          </a:xfrm>
        </p:spPr>
      </p:pic>
      <p:sp>
        <p:nvSpPr>
          <p:cNvPr id="5" name="4 CuadroTexto"/>
          <p:cNvSpPr txBox="1"/>
          <p:nvPr/>
        </p:nvSpPr>
        <p:spPr>
          <a:xfrm>
            <a:off x="2357422" y="6143644"/>
            <a:ext cx="154939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Wolfsburg</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utostadt-Wolfsburg-5-a26959338.jpg"/>
          <p:cNvPicPr>
            <a:picLocks noGrp="1" noChangeAspect="1"/>
          </p:cNvPicPr>
          <p:nvPr>
            <p:ph idx="1"/>
          </p:nvPr>
        </p:nvPicPr>
        <p:blipFill>
          <a:blip r:embed="rId2"/>
          <a:stretch>
            <a:fillRect/>
          </a:stretch>
        </p:blipFill>
        <p:spPr>
          <a:xfrm>
            <a:off x="0" y="0"/>
            <a:ext cx="9117213" cy="6858000"/>
          </a:xfrm>
        </p:spPr>
      </p:pic>
      <p:sp>
        <p:nvSpPr>
          <p:cNvPr id="5" name="4 CuadroTexto"/>
          <p:cNvSpPr txBox="1"/>
          <p:nvPr/>
        </p:nvSpPr>
        <p:spPr>
          <a:xfrm>
            <a:off x="857224" y="857232"/>
            <a:ext cx="154939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Wolfsburg</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lumenladen-in-Wiebaden-a26969195.jpg"/>
          <p:cNvPicPr>
            <a:picLocks noGrp="1" noChangeAspect="1"/>
          </p:cNvPicPr>
          <p:nvPr>
            <p:ph idx="1"/>
          </p:nvPr>
        </p:nvPicPr>
        <p:blipFill>
          <a:blip r:embed="rId2"/>
          <a:stretch>
            <a:fillRect/>
          </a:stretch>
        </p:blipFill>
        <p:spPr>
          <a:xfrm>
            <a:off x="0" y="0"/>
            <a:ext cx="9039297" cy="6858000"/>
          </a:xfrm>
        </p:spPr>
      </p:pic>
      <p:sp>
        <p:nvSpPr>
          <p:cNvPr id="5" name="4 CuadroTexto"/>
          <p:cNvSpPr txBox="1"/>
          <p:nvPr/>
        </p:nvSpPr>
        <p:spPr>
          <a:xfrm>
            <a:off x="2786050" y="6072206"/>
            <a:ext cx="195277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Blumenladen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blenza-Maravillosos jardines, donde se pueden observar al fondo la basílica de San Kast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000100" y="6143644"/>
            <a:ext cx="139583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Coblenza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chen-Desde la terraza del salón comedor, podemos admirar ésta espectacular vista del recodo del ri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643306" y="5715016"/>
            <a:ext cx="1321196"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MOSELA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ield_of_Tulips_Island_of_Mainau_Germany.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214678" y="357166"/>
            <a:ext cx="229582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Isla  de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Mainau</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0957.JPG-isla de mainau.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429388" y="357166"/>
            <a:ext cx="230864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Isla De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Mainau</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INZ.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0" y="857232"/>
            <a:ext cx="154882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Wiebaden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844299507_dc69e41fdc_b.jpg-linz.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28596" y="357166"/>
            <a:ext cx="70243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Linz</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INZ-a orillas del rin.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285852" y="571480"/>
            <a:ext cx="70243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Linz</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panoramica de reichsburg  en el mosela.jpg"/>
          <p:cNvPicPr>
            <a:picLocks noGrp="1" noChangeAspect="1"/>
          </p:cNvPicPr>
          <p:nvPr>
            <p:ph idx="1"/>
          </p:nvPr>
        </p:nvPicPr>
        <p:blipFill>
          <a:blip r:embed="rId2"/>
          <a:stretch>
            <a:fillRect/>
          </a:stretch>
        </p:blipFill>
        <p:spPr>
          <a:xfrm>
            <a:off x="0" y="0"/>
            <a:ext cx="9143999" cy="6858000"/>
          </a:xfrm>
        </p:spPr>
      </p:pic>
      <p:sp>
        <p:nvSpPr>
          <p:cNvPr id="4" name="3 CuadroTexto"/>
          <p:cNvSpPr txBox="1"/>
          <p:nvPr/>
        </p:nvSpPr>
        <p:spPr>
          <a:xfrm>
            <a:off x="6143636" y="428604"/>
            <a:ext cx="164654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Reichsburg</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I44237-hrmiltenberg-alemania.jpg"/>
          <p:cNvPicPr>
            <a:picLocks noGrp="1" noChangeAspect="1"/>
          </p:cNvPicPr>
          <p:nvPr>
            <p:ph idx="1"/>
          </p:nvPr>
        </p:nvPicPr>
        <p:blipFill>
          <a:blip r:embed="rId2"/>
          <a:stretch>
            <a:fillRect/>
          </a:stretch>
        </p:blipFill>
        <p:spPr>
          <a:xfrm>
            <a:off x="-1" y="0"/>
            <a:ext cx="9179719" cy="6858000"/>
          </a:xfrm>
        </p:spPr>
      </p:pic>
      <p:sp>
        <p:nvSpPr>
          <p:cNvPr id="5" name="4 CuadroTexto"/>
          <p:cNvSpPr txBox="1"/>
          <p:nvPr/>
        </p:nvSpPr>
        <p:spPr>
          <a:xfrm>
            <a:off x="2928926" y="6215082"/>
            <a:ext cx="1900905"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Miltenberg</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io leubach saarburg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85720" y="5500702"/>
            <a:ext cx="1545423"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Saarburgo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ravel_Bavaria,_Germany.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071934" y="857232"/>
            <a:ext cx="118090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Bavaria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olfgang-Scholvien.jpg"/>
          <p:cNvPicPr>
            <a:picLocks noGrp="1" noChangeAspect="1"/>
          </p:cNvPicPr>
          <p:nvPr>
            <p:ph idx="1"/>
          </p:nvPr>
        </p:nvPicPr>
        <p:blipFill>
          <a:blip r:embed="rId2"/>
          <a:stretch>
            <a:fillRect/>
          </a:stretch>
        </p:blipFill>
        <p:spPr>
          <a:xfrm>
            <a:off x="0" y="-214338"/>
            <a:ext cx="9144000" cy="7286675"/>
          </a:xfrm>
        </p:spPr>
      </p:pic>
      <p:sp>
        <p:nvSpPr>
          <p:cNvPr id="5" name="4 CuadroTexto"/>
          <p:cNvSpPr txBox="1"/>
          <p:nvPr/>
        </p:nvSpPr>
        <p:spPr>
          <a:xfrm>
            <a:off x="2571736" y="6143644"/>
            <a:ext cx="139871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wolfgang</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olfgang-scholvien (1).jpg"/>
          <p:cNvPicPr>
            <a:picLocks noGrp="1" noChangeAspect="1"/>
          </p:cNvPicPr>
          <p:nvPr>
            <p:ph idx="1"/>
          </p:nvPr>
        </p:nvPicPr>
        <p:blipFill>
          <a:blip r:embed="rId2"/>
          <a:stretch>
            <a:fillRect/>
          </a:stretch>
        </p:blipFill>
        <p:spPr>
          <a:xfrm>
            <a:off x="0" y="0"/>
            <a:ext cx="9144000" cy="6857999"/>
          </a:xfrm>
        </p:spPr>
      </p:pic>
      <p:sp>
        <p:nvSpPr>
          <p:cNvPr id="5" name="4 CuadroTexto"/>
          <p:cNvSpPr txBox="1"/>
          <p:nvPr/>
        </p:nvSpPr>
        <p:spPr>
          <a:xfrm>
            <a:off x="5715008" y="6215082"/>
            <a:ext cx="1592039"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wolfgang</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pala de sanssouci postdam.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857356" y="6143644"/>
            <a:ext cx="135113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Postdam</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ell Germany 1331985254(www.brodyaga.com).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357422" y="4786322"/>
            <a:ext cx="659283"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Zell</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ell Germany 1331986066(www.brodyaga.com).jpg"/>
          <p:cNvPicPr>
            <a:picLocks noGrp="1" noChangeAspect="1"/>
          </p:cNvPicPr>
          <p:nvPr>
            <p:ph idx="1"/>
          </p:nvPr>
        </p:nvPicPr>
        <p:blipFill>
          <a:blip r:embed="rId2"/>
          <a:srcRect r="3935" b="9434"/>
          <a:stretch>
            <a:fillRect/>
          </a:stretch>
        </p:blipFill>
        <p:spPr>
          <a:xfrm>
            <a:off x="0" y="0"/>
            <a:ext cx="9144000" cy="6858000"/>
          </a:xfrm>
        </p:spPr>
      </p:pic>
      <p:sp>
        <p:nvSpPr>
          <p:cNvPr id="5" name="4 CuadroTexto"/>
          <p:cNvSpPr txBox="1"/>
          <p:nvPr/>
        </p:nvSpPr>
        <p:spPr>
          <a:xfrm>
            <a:off x="428596" y="6072206"/>
            <a:ext cx="785818"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Zell</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Zell Germany 1331986064(www.brodyaga.com).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2285984" y="6000768"/>
            <a:ext cx="808426"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Zell</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4000">
    <p:comb dir="vert"/>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sidencia wurzburg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428596" y="500042"/>
            <a:ext cx="1652440" cy="46166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400" b="1" dirty="0" err="1" smtClean="0">
                <a:ln w="50800"/>
                <a:solidFill>
                  <a:schemeClr val="bg1">
                    <a:shade val="50000"/>
                  </a:schemeClr>
                </a:solidFill>
              </a:rPr>
              <a:t>Wurzburgo</a:t>
            </a:r>
            <a:endParaRPr lang="es-ES" sz="2400" b="1" dirty="0">
              <a:ln w="50800"/>
              <a:solidFill>
                <a:schemeClr val="bg1">
                  <a:shade val="50000"/>
                </a:schemeClr>
              </a:solidFill>
            </a:endParaRPr>
          </a:p>
        </p:txBody>
      </p:sp>
      <p:sp>
        <p:nvSpPr>
          <p:cNvPr id="6" name="5 CuadroTexto"/>
          <p:cNvSpPr txBox="1"/>
          <p:nvPr/>
        </p:nvSpPr>
        <p:spPr>
          <a:xfrm>
            <a:off x="3929058" y="6215082"/>
            <a:ext cx="4506105" cy="46166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400" b="1" dirty="0" smtClean="0">
                <a:ln/>
                <a:solidFill>
                  <a:schemeClr val="accent3"/>
                </a:solidFill>
                <a:latin typeface="Matura MT Script Capitals" pitchFamily="66" charset="0"/>
              </a:rPr>
              <a:t>Jazmín – Francisco del Olmo</a:t>
            </a:r>
            <a:endParaRPr lang="es-ES" sz="2400" b="1" dirty="0">
              <a:ln/>
              <a:solidFill>
                <a:schemeClr val="accent3"/>
              </a:solidFill>
              <a:latin typeface="Matura MT Script Capitals" pitchFamily="66"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1"/>
                                          </p:val>
                                        </p:tav>
                                        <p:tav tm="100000">
                                          <p:val>
                                            <p:strVal val="#ppt_x"/>
                                          </p:val>
                                        </p:tav>
                                      </p:tavLst>
                                    </p:anim>
                                    <p:anim calcmode="lin" valueType="num">
                                      <p:cBhvr>
                                        <p:cTn id="9"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ONOCIENDO EUROPA-ALEMAN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CONOCIENDO EUROPA-ALEMANIA</Template>
  <TotalTime>0</TotalTime>
  <Words>178</Words>
  <Application>Microsoft Office PowerPoint</Application>
  <PresentationFormat>Presentación en pantalla (4:3)</PresentationFormat>
  <Paragraphs>80</Paragraphs>
  <Slides>95</Slides>
  <Notes>0</Notes>
  <HiddenSlides>0</HiddenSlides>
  <MMClips>1</MMClips>
  <ScaleCrop>false</ScaleCrop>
  <HeadingPairs>
    <vt:vector size="4" baseType="variant">
      <vt:variant>
        <vt:lpstr>Tema</vt:lpstr>
      </vt:variant>
      <vt:variant>
        <vt:i4>2</vt:i4>
      </vt:variant>
      <vt:variant>
        <vt:lpstr>Títulos de diapositiva</vt:lpstr>
      </vt:variant>
      <vt:variant>
        <vt:i4>95</vt:i4>
      </vt:variant>
    </vt:vector>
  </HeadingPairs>
  <TitlesOfParts>
    <vt:vector size="97" baseType="lpstr">
      <vt:lpstr>CONOCIENDO EUROPA-ALEMANIA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la virgen de munich</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2013-04-25T21:42:43Z</dcterms:created>
  <dcterms:modified xsi:type="dcterms:W3CDTF">2013-04-25T21:47:03Z</dcterms:modified>
</cp:coreProperties>
</file>