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83"/>
  </p:notesMasterIdLst>
  <p:sldIdLst>
    <p:sldId id="256" r:id="rId3"/>
    <p:sldId id="268" r:id="rId4"/>
    <p:sldId id="337" r:id="rId5"/>
    <p:sldId id="275" r:id="rId6"/>
    <p:sldId id="280" r:id="rId7"/>
    <p:sldId id="279" r:id="rId8"/>
    <p:sldId id="277" r:id="rId9"/>
    <p:sldId id="276" r:id="rId10"/>
    <p:sldId id="274" r:id="rId11"/>
    <p:sldId id="271" r:id="rId12"/>
    <p:sldId id="270" r:id="rId13"/>
    <p:sldId id="269" r:id="rId14"/>
    <p:sldId id="267" r:id="rId15"/>
    <p:sldId id="266" r:id="rId16"/>
    <p:sldId id="265" r:id="rId17"/>
    <p:sldId id="264" r:id="rId18"/>
    <p:sldId id="263" r:id="rId19"/>
    <p:sldId id="293" r:id="rId20"/>
    <p:sldId id="292" r:id="rId21"/>
    <p:sldId id="289" r:id="rId22"/>
    <p:sldId id="291" r:id="rId23"/>
    <p:sldId id="290" r:id="rId24"/>
    <p:sldId id="288" r:id="rId25"/>
    <p:sldId id="287" r:id="rId26"/>
    <p:sldId id="286" r:id="rId27"/>
    <p:sldId id="285" r:id="rId28"/>
    <p:sldId id="284" r:id="rId29"/>
    <p:sldId id="283" r:id="rId30"/>
    <p:sldId id="281" r:id="rId31"/>
    <p:sldId id="303" r:id="rId32"/>
    <p:sldId id="302" r:id="rId33"/>
    <p:sldId id="301" r:id="rId34"/>
    <p:sldId id="300" r:id="rId35"/>
    <p:sldId id="299" r:id="rId36"/>
    <p:sldId id="298" r:id="rId37"/>
    <p:sldId id="297" r:id="rId38"/>
    <p:sldId id="296" r:id="rId39"/>
    <p:sldId id="295" r:id="rId40"/>
    <p:sldId id="294" r:id="rId41"/>
    <p:sldId id="317" r:id="rId42"/>
    <p:sldId id="313" r:id="rId43"/>
    <p:sldId id="316" r:id="rId44"/>
    <p:sldId id="314" r:id="rId45"/>
    <p:sldId id="338" r:id="rId46"/>
    <p:sldId id="345" r:id="rId47"/>
    <p:sldId id="344" r:id="rId48"/>
    <p:sldId id="343" r:id="rId49"/>
    <p:sldId id="342" r:id="rId50"/>
    <p:sldId id="341" r:id="rId51"/>
    <p:sldId id="340" r:id="rId52"/>
    <p:sldId id="339" r:id="rId53"/>
    <p:sldId id="312" r:id="rId54"/>
    <p:sldId id="330" r:id="rId55"/>
    <p:sldId id="346" r:id="rId56"/>
    <p:sldId id="311" r:id="rId57"/>
    <p:sldId id="331" r:id="rId58"/>
    <p:sldId id="310" r:id="rId59"/>
    <p:sldId id="309" r:id="rId60"/>
    <p:sldId id="308" r:id="rId61"/>
    <p:sldId id="307" r:id="rId62"/>
    <p:sldId id="306" r:id="rId63"/>
    <p:sldId id="305" r:id="rId64"/>
    <p:sldId id="304" r:id="rId65"/>
    <p:sldId id="329" r:id="rId66"/>
    <p:sldId id="328" r:id="rId67"/>
    <p:sldId id="327" r:id="rId68"/>
    <p:sldId id="336" r:id="rId69"/>
    <p:sldId id="325" r:id="rId70"/>
    <p:sldId id="324" r:id="rId71"/>
    <p:sldId id="323" r:id="rId72"/>
    <p:sldId id="322" r:id="rId73"/>
    <p:sldId id="321" r:id="rId74"/>
    <p:sldId id="320" r:id="rId75"/>
    <p:sldId id="319" r:id="rId76"/>
    <p:sldId id="260" r:id="rId77"/>
    <p:sldId id="333" r:id="rId78"/>
    <p:sldId id="334" r:id="rId79"/>
    <p:sldId id="258" r:id="rId80"/>
    <p:sldId id="332" r:id="rId81"/>
    <p:sldId id="335" r:id="rId8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WdRsRzv98sYVFFCCGqO5A" hashData="hn3zBCGG9wrQ8vxCXtrtu5PQFY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9F6F"/>
    <a:srgbClr val="996633"/>
    <a:srgbClr val="006600"/>
    <a:srgbClr val="663300"/>
    <a:srgbClr val="3366CC"/>
    <a:srgbClr val="0000CC"/>
    <a:srgbClr val="1C62D4"/>
    <a:srgbClr val="6782D7"/>
    <a:srgbClr val="CC0066"/>
    <a:srgbClr val="4F508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96" autoAdjust="0"/>
    <p:restoredTop sz="94671" autoAdjust="0"/>
  </p:normalViewPr>
  <p:slideViewPr>
    <p:cSldViewPr>
      <p:cViewPr>
        <p:scale>
          <a:sx n="60" d="100"/>
          <a:sy n="60" d="100"/>
        </p:scale>
        <p:origin x="-606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4935B-11CB-419B-9BA9-072D4493BDFD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C116B1-C0BA-4436-BBDE-1F3859DD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116B1-C0BA-4436-BBDE-1F3859DD7C57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116B1-C0BA-4436-BBDE-1F3859DD7C57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oa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116B1-C0BA-4436-BBDE-1F3859DD7C57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116B1-C0BA-4436-BBDE-1F3859DD7C57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116B1-C0BA-4436-BBDE-1F3859DD7C57}" type="slidenum">
              <a:rPr lang="es-ES" smtClean="0"/>
              <a:pPr/>
              <a:t>67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C9566F-36AB-422E-B3D3-8FAF61FE25F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A88F4-C89D-4759-947B-9D0079AF7A6F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D3993-3312-4947-95BC-1AA9165C0C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8C3981C-F5EE-4E2C-B959-58B845A47E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13" Type="http://schemas.openxmlformats.org/officeDocument/2006/relationships/image" Target="../media/image66.gif"/><Relationship Id="rId3" Type="http://schemas.openxmlformats.org/officeDocument/2006/relationships/image" Target="../media/image57.gif"/><Relationship Id="rId7" Type="http://schemas.openxmlformats.org/officeDocument/2006/relationships/image" Target="../media/image61.gif"/><Relationship Id="rId12" Type="http://schemas.openxmlformats.org/officeDocument/2006/relationships/image" Target="../media/image65.gif"/><Relationship Id="rId2" Type="http://schemas.openxmlformats.org/officeDocument/2006/relationships/image" Target="../media/image56.jpeg"/><Relationship Id="rId16" Type="http://schemas.openxmlformats.org/officeDocument/2006/relationships/image" Target="../media/image69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gif"/><Relationship Id="rId11" Type="http://schemas.openxmlformats.org/officeDocument/2006/relationships/image" Target="../media/image64.gif"/><Relationship Id="rId5" Type="http://schemas.openxmlformats.org/officeDocument/2006/relationships/image" Target="../media/image59.gif"/><Relationship Id="rId15" Type="http://schemas.openxmlformats.org/officeDocument/2006/relationships/image" Target="../media/image68.gif"/><Relationship Id="rId10" Type="http://schemas.openxmlformats.org/officeDocument/2006/relationships/hyperlink" Target="http://nombresanimados.net/" TargetMode="External"/><Relationship Id="rId4" Type="http://schemas.openxmlformats.org/officeDocument/2006/relationships/image" Target="../media/image58.gif"/><Relationship Id="rId9" Type="http://schemas.openxmlformats.org/officeDocument/2006/relationships/image" Target="../media/image63.gif"/><Relationship Id="rId14" Type="http://schemas.openxmlformats.org/officeDocument/2006/relationships/image" Target="../media/image67.gif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13" Type="http://schemas.openxmlformats.org/officeDocument/2006/relationships/image" Target="../media/image86.gif"/><Relationship Id="rId3" Type="http://schemas.openxmlformats.org/officeDocument/2006/relationships/hyperlink" Target="http://nombresanimados.net/" TargetMode="External"/><Relationship Id="rId7" Type="http://schemas.openxmlformats.org/officeDocument/2006/relationships/image" Target="../media/image63.gif"/><Relationship Id="rId12" Type="http://schemas.openxmlformats.org/officeDocument/2006/relationships/image" Target="../media/image65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9.gif"/><Relationship Id="rId11" Type="http://schemas.openxmlformats.org/officeDocument/2006/relationships/image" Target="../media/image85.gif"/><Relationship Id="rId5" Type="http://schemas.openxmlformats.org/officeDocument/2006/relationships/image" Target="../media/image84.gif"/><Relationship Id="rId15" Type="http://schemas.openxmlformats.org/officeDocument/2006/relationships/image" Target="../media/image69.gif"/><Relationship Id="rId10" Type="http://schemas.openxmlformats.org/officeDocument/2006/relationships/image" Target="../media/image68.gif"/><Relationship Id="rId4" Type="http://schemas.openxmlformats.org/officeDocument/2006/relationships/image" Target="../media/image58.gif"/><Relationship Id="rId9" Type="http://schemas.openxmlformats.org/officeDocument/2006/relationships/image" Target="../media/image62.gif"/><Relationship Id="rId14" Type="http://schemas.openxmlformats.org/officeDocument/2006/relationships/image" Target="../media/image67.gi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7.gif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1.png"/><Relationship Id="rId7" Type="http://schemas.openxmlformats.org/officeDocument/2006/relationships/image" Target="../media/image10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0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iagara-falls-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1571612"/>
            <a:ext cx="11787238" cy="47863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35012">
            <a:off x="-3522379" y="380857"/>
            <a:ext cx="3563733" cy="3225743"/>
          </a:xfrm>
          <a:prstGeom prst="rect">
            <a:avLst/>
          </a:prstGeom>
        </p:spPr>
      </p:pic>
      <p:pic>
        <p:nvPicPr>
          <p:cNvPr id="83978" name="Picture 10" descr="http://static1.glowtxt.com/data1/6/a/9/6a93dd31a296b1722059337c8cbb36bb83a27757da39a3ee5e6b4b0d3255bfef95601890afd80709da39a3ee5e6b4b0d3255bfef95601890afd8070985006f63206d809ae28cdc52b1766f86.png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643174" y="785794"/>
            <a:ext cx="4010025" cy="857232"/>
          </a:xfrm>
          <a:prstGeom prst="rect">
            <a:avLst/>
          </a:prstGeom>
          <a:noFill/>
        </p:spPr>
      </p:pic>
      <p:pic>
        <p:nvPicPr>
          <p:cNvPr id="83980" name="Picture 12" descr="http://static1.glowtxt.com/data1/d/f/f/dffe64710a7fc94a4cf89a2dd10f2f20aca013aeda39a3ee5e6b4b0d3255bfef95601890afd80709da39a3ee5e6b4b0d3255bfef95601890afd8070985006f63206d809ae28cdc52b1766f86.png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643042" y="0"/>
            <a:ext cx="6257925" cy="928670"/>
          </a:xfrm>
          <a:prstGeom prst="rect">
            <a:avLst/>
          </a:prstGeom>
          <a:noFill/>
        </p:spPr>
      </p:pic>
      <p:pic>
        <p:nvPicPr>
          <p:cNvPr id="84998" name="Picture 6" descr="http://static1.glowtxt.com/data1/3/e/5/3e59b6cfc283ff85a65502ad6caf97464a0a544ada39a3ee5e6b4b0d3255bfef95601890afd80709da39a3ee5e6b4b0d3255bfef95601890afd80709057a3e4b0ceeece4d4c989dd58913b4f.png"/>
          <p:cNvPicPr>
            <a:picLocks noChangeAspect="1" noChangeArrowheads="1"/>
          </p:cNvPicPr>
          <p:nvPr/>
        </p:nvPicPr>
        <p:blipFill>
          <a:blip r:embed="rId7">
            <a:lum bright="20000"/>
          </a:blip>
          <a:srcRect/>
          <a:stretch>
            <a:fillRect/>
          </a:stretch>
        </p:blipFill>
        <p:spPr bwMode="auto">
          <a:xfrm>
            <a:off x="0" y="6357958"/>
            <a:ext cx="2797684" cy="27892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5364222" y="6293909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es una creación es de </a:t>
            </a:r>
            <a:r>
              <a:rPr lang="es-ES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Pac-Jaz</a:t>
            </a:r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sndAc>
      <p:stSnd loop="1">
        <p:snd r:embed="rId2" name="StreetsofOldQuebe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3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3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83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83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-ma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75"/>
            <a:ext cx="9144000" cy="54292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3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0" y="86916"/>
            <a:ext cx="914400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Canadá  es una monarquía parlamentaria federal de América, ubicada en el extremo norte de América del Norte. Se extiende desde el océano Atlántico al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este,el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océano Pacífico al oeste, y hacia el norte hasta el océano Ártico, compartiendo frontera con los Estados Unidos de América al sur y al noroeste con su estado Alaska. Es el segundo país más extenso del mundo después de Rusia, y también el más septentrional. Ocupa cerca de la mitad del territorio de Norteamérica.</a:t>
            </a: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territorio ocupado por Canadá fue habitado por los diversos grupos de su población aborigen durante milenios. Desde finales del siglo XV, numerosas expediciones británicas y francesas exploraron a lo largo de, y más tarde se establecieron en, la costa atlántica. Francia cedió casi todas sus colonias norteamericanas en 1763 después de la Guerra Franco-india.</a:t>
            </a: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1867, con la unión de tres colonias británicas norteamericanas a través de la Confederación, Canadá se formó como un dominio federal de cuatro provincias. Esto hizo que comenzara una acumulación de provincias y territorios, y un proceso de autonomía frente al Reino Unido. Esta autonomía cada vez mayor se puso de relieve en el Estatuto de Westminster de 1931 y culminó en el Acta de Constitución de Canadá de 1982, que rompió los vestigios de la dependencia jurídica en el parlamento británico. </a:t>
            </a: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 federación canadiense consta de diez provincias y 3 territorios. Está gobernada como una democracia parlamentaria y monarquía constitucional con Isabel II como jefe de estado. Es una nación bilingüe con el inglés y el francés como lenguas oficiales en el ámbito federal.</a:t>
            </a: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Canadá es una nación industrial y tecnológicamente pionera y avanzada, ampliamente autosuficiente en energía gracias a sus relativamente extensos depósitos de combustibles fósiles y a la amplia generación de energía nuclear y energía hidroeléctrica. Siendo uno de los países más desarrollados, tiene una economía diversificada, que la hace independiente por sus grandes yacimientos y abundantes recursos naturales así como del comercio, particularmente con los Estados Unidos y México. Actualmente es miembro de la OEA, G-8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el G-20, la OTAN, la OCDE, la OMC, la APEC, la Mancomunidad de Naciones, la </a:t>
            </a:r>
            <a:r>
              <a:rPr lang="es-E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Francofonía</a:t>
            </a:r>
            <a:r>
              <a:rPr lang="es-E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y de la Organización de las Naciones Unidas. Es considerado uno de los países con mejor calidad de vida </a:t>
            </a:r>
          </a:p>
          <a:p>
            <a:pPr algn="ctr"/>
            <a:endParaRPr lang="es-ES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024px-Le_Stade_Olympique_de_Montréal_Nuit_Arriere-Gauche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35756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9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335756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9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357562"/>
            <a:ext cx="4572000" cy="350043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9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3357562"/>
            <a:ext cx="4572000" cy="350043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1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6286520"/>
            <a:ext cx="326211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Estadio Olímpico de Montreal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03montrealqueb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1714480" y="73580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CC0066">
              <a:alpha val="5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623366" y="-591068"/>
            <a:ext cx="3214688" cy="4396826"/>
          </a:xfrm>
          <a:prstGeom prst="rtTriangle">
            <a:avLst/>
          </a:prstGeom>
          <a:solidFill>
            <a:srgbClr val="CC0066">
              <a:alpha val="5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 flipV="1">
            <a:off x="5250656" y="-535780"/>
            <a:ext cx="3357562" cy="4429125"/>
          </a:xfrm>
          <a:prstGeom prst="rtTriangle">
            <a:avLst/>
          </a:prstGeom>
          <a:solidFill>
            <a:srgbClr val="CC0066">
              <a:alpha val="4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H="1">
            <a:off x="555351" y="3016524"/>
            <a:ext cx="3286124" cy="4396826"/>
          </a:xfrm>
          <a:prstGeom prst="rtTriangle">
            <a:avLst/>
          </a:prstGeom>
          <a:solidFill>
            <a:srgbClr val="CC0066">
              <a:alpha val="5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H="1" flipV="1">
            <a:off x="5250659" y="2964656"/>
            <a:ext cx="3357562" cy="4429125"/>
          </a:xfrm>
          <a:prstGeom prst="rtTriangle">
            <a:avLst/>
          </a:prstGeom>
          <a:solidFill>
            <a:srgbClr val="CC0066">
              <a:alpha val="5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785786" y="6211669"/>
            <a:ext cx="973343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Québec</a:t>
            </a:r>
            <a:endParaRPr lang="es-ES" sz="1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8 (2).jpg artico canadiense- iglo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954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Extracto"/>
          <p:cNvSpPr/>
          <p:nvPr/>
        </p:nvSpPr>
        <p:spPr>
          <a:xfrm>
            <a:off x="0" y="3357562"/>
            <a:ext cx="9144000" cy="3500438"/>
          </a:xfrm>
          <a:prstGeom prst="flowChartExtract">
            <a:avLst/>
          </a:prstGeom>
          <a:solidFill>
            <a:srgbClr val="1C62D4">
              <a:alpha val="4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flipV="1">
            <a:off x="0" y="0"/>
            <a:ext cx="9144000" cy="3429000"/>
          </a:xfrm>
          <a:prstGeom prst="flowChartExtract">
            <a:avLst/>
          </a:prstGeom>
          <a:solidFill>
            <a:srgbClr val="1C62D4">
              <a:alpha val="4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1178719" y="1178719"/>
            <a:ext cx="6858000" cy="4500562"/>
          </a:xfrm>
          <a:prstGeom prst="flowChartExtract">
            <a:avLst/>
          </a:prstGeom>
          <a:solidFill>
            <a:srgbClr val="1C62D4">
              <a:alpha val="4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 flipV="1">
            <a:off x="3464719" y="1178719"/>
            <a:ext cx="6858000" cy="4500562"/>
          </a:xfrm>
          <a:prstGeom prst="flowChartExtract">
            <a:avLst/>
          </a:prstGeom>
          <a:solidFill>
            <a:srgbClr val="1C62D4">
              <a:alpha val="4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14282" y="6273225"/>
            <a:ext cx="276652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Ártico Canadiense-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Igloo</a:t>
            </a:r>
            <a:endParaRPr lang="es-ES" sz="1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  <p:bldP spid="7" grpId="1" animBg="1"/>
      <p:bldP spid="8" grpId="1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024px-Authentic_Viking_recrea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1785918" y="74295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6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024px-Downtown_Calgary.jpg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571472" y="0"/>
            <a:ext cx="8072494" cy="6858000"/>
          </a:xfrm>
          <a:prstGeom prst="donut">
            <a:avLst>
              <a:gd name="adj" fmla="val 13888"/>
            </a:avLst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1000108"/>
            <a:ext cx="5429288" cy="4786346"/>
          </a:xfrm>
          <a:prstGeom prst="donut">
            <a:avLst>
              <a:gd name="adj" fmla="val 21041"/>
            </a:avLst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024px-QuebecCitySum04.jpg nuestra sra. de la victoria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99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6248" y="6211669"/>
            <a:ext cx="3051861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Nuestra Sra. De La Victoria</a:t>
            </a:r>
          </a:p>
          <a:p>
            <a:pPr algn="ctr"/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Quebec</a:t>
            </a:r>
          </a:p>
          <a:p>
            <a:pPr algn="ctr"/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 rot="5400000">
            <a:off x="1143000" y="-1143000"/>
            <a:ext cx="6858000" cy="9144000"/>
          </a:xfrm>
          <a:prstGeom prst="triangle">
            <a:avLst/>
          </a:prstGeom>
          <a:solidFill>
            <a:srgbClr val="C8D2F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321463" y="-321463"/>
            <a:ext cx="6858000" cy="7500926"/>
          </a:xfrm>
          <a:prstGeom prst="triangle">
            <a:avLst/>
          </a:prstGeom>
          <a:solidFill>
            <a:srgbClr val="92A5E2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607215" y="607215"/>
            <a:ext cx="6858000" cy="5643570"/>
          </a:xfrm>
          <a:prstGeom prst="triangle">
            <a:avLst/>
          </a:prstGeom>
          <a:solidFill>
            <a:srgbClr val="6782D7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4868553998_e564festival gay-queb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480"/>
            <a:ext cx="9144000" cy="57148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142984"/>
            <a:ext cx="9144000" cy="57148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714488"/>
            <a:ext cx="9144000" cy="57148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9144000" cy="57148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857496"/>
            <a:ext cx="9144000" cy="57148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429000"/>
            <a:ext cx="9144000" cy="571504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000504"/>
            <a:ext cx="9144000" cy="57148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572008"/>
            <a:ext cx="9144000" cy="571504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143512"/>
            <a:ext cx="9144000" cy="500042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5572140"/>
            <a:ext cx="9144000" cy="642942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72200"/>
            <a:ext cx="9144000" cy="6858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                                                               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786578" y="6211669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0" y="6286520"/>
            <a:ext cx="314970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Festival  Gay - Quebec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3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6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,_Quebec_-_Chateau_Frontena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1000100" y="0"/>
            <a:ext cx="3643306" cy="5072074"/>
          </a:xfrm>
          <a:prstGeom prst="moon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357686" y="0"/>
            <a:ext cx="3643338" cy="5072074"/>
          </a:xfrm>
          <a:prstGeom prst="moon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14348" y="6143644"/>
            <a:ext cx="971613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Québec</a:t>
            </a:r>
            <a:endParaRPr lang="es-ES" sz="1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-dudas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 flipV="1">
            <a:off x="4115785" y="3613666"/>
            <a:ext cx="912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C62D4">
              <a:alpha val="4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>
              <a:alpha val="67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-toronto-l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1C62D4">
              <a:alpha val="67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4500562" cy="3357562"/>
          </a:xfrm>
          <a:prstGeom prst="rect">
            <a:avLst/>
          </a:prstGeom>
          <a:solidFill>
            <a:srgbClr val="1C62D4">
              <a:alpha val="6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357562"/>
          </a:xfrm>
          <a:prstGeom prst="rect">
            <a:avLst/>
          </a:prstGeom>
          <a:solidFill>
            <a:srgbClr val="1C62D4">
              <a:alpha val="6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357562"/>
            <a:ext cx="4500562" cy="3500438"/>
          </a:xfrm>
          <a:prstGeom prst="rect">
            <a:avLst/>
          </a:prstGeom>
          <a:solidFill>
            <a:srgbClr val="1C62D4">
              <a:alpha val="6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3357562"/>
            <a:ext cx="4572000" cy="3500438"/>
          </a:xfrm>
          <a:prstGeom prst="rect">
            <a:avLst/>
          </a:prstGeom>
          <a:solidFill>
            <a:srgbClr val="1C62D4">
              <a:alpha val="6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28596" y="6211669"/>
            <a:ext cx="99129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Toronto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ian_Islands.jpg islas canadiens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1285852" y="757240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928662" y="6242447"/>
            <a:ext cx="214513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Islas  Canadienses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D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368233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Downtown_ottawa_n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286512" y="6215082"/>
            <a:ext cx="940899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Ottawa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Foto-Onta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1120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715140" y="6273225"/>
            <a:ext cx="958917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Ontario</a:t>
            </a:r>
            <a:endParaRPr lang="es-ES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-isla-de-vancouver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F90BD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86446" y="6211669"/>
            <a:ext cx="1280030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Vancouver</a:t>
            </a: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miss-canada-camel-toe-3-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85720" y="0"/>
            <a:ext cx="44684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6000760" y="6286520"/>
            <a:ext cx="15616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Miss Canadá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ottaw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3357562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3357562"/>
            <a:ext cx="4572000" cy="3500438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3357562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357562"/>
            <a:ext cx="4572000" cy="3500438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7643834" y="6211669"/>
            <a:ext cx="94089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Ottawa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ota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786314" y="72866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F90BD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143768" y="6211669"/>
            <a:ext cx="940899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Ottawa</a:t>
            </a:r>
            <a:endParaRPr lang="es-ES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otawa.jpg-IGLESIA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1285852" y="0"/>
            <a:ext cx="6786610" cy="6858000"/>
          </a:xfrm>
          <a:prstGeom prst="donut">
            <a:avLst>
              <a:gd name="adj" fmla="val 12083"/>
            </a:avLst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357422" y="1214422"/>
            <a:ext cx="4643470" cy="4500594"/>
          </a:xfrm>
          <a:prstGeom prst="donut">
            <a:avLst>
              <a:gd name="adj" fmla="val 15128"/>
            </a:avLst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715140" y="6072206"/>
            <a:ext cx="1777794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Iglesia Ottawa </a:t>
            </a:r>
            <a:endParaRPr lang="es-ES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Ottawa,_Canada_-_Parliament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7226493" y="6150549"/>
            <a:ext cx="94089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Ottawa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queb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7643834" y="6215082"/>
            <a:ext cx="1285884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Quebec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Lágrima"/>
          <p:cNvSpPr/>
          <p:nvPr/>
        </p:nvSpPr>
        <p:spPr>
          <a:xfrm rot="21169176">
            <a:off x="1351643" y="3067946"/>
            <a:ext cx="3714744" cy="3571900"/>
          </a:xfrm>
          <a:prstGeom prst="teardrop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985251">
            <a:off x="955657" y="-1756"/>
            <a:ext cx="3714744" cy="3571900"/>
          </a:xfrm>
          <a:prstGeom prst="teardrop">
            <a:avLst/>
          </a:pr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158439">
            <a:off x="4533476" y="183610"/>
            <a:ext cx="3714744" cy="3571900"/>
          </a:xfrm>
          <a:prstGeom prst="teardrop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66640">
            <a:off x="4151696" y="2968536"/>
            <a:ext cx="3676566" cy="3566920"/>
          </a:xfrm>
          <a:prstGeom prst="teardrop">
            <a:avLst/>
          </a:prstGeom>
          <a:solidFill>
            <a:schemeClr val="accent6"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8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ski-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9144000" cy="47863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357158" y="75009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skyline-canada-toronto-night-scenery-1080x192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071538" y="6211669"/>
            <a:ext cx="1171154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Toronto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switcher1.jpg-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todofondosdelugaresdelmundo.com-canada-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F5087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Toronto_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891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58674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vancou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6786578" y="70723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43636" y="65008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6929454" y="6211669"/>
            <a:ext cx="1280030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Vancouver</a:t>
            </a: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2" animBg="1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vancouver-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571876"/>
          </a:xfrm>
          <a:prstGeom prst="rect">
            <a:avLst/>
          </a:prstGeom>
          <a:solidFill>
            <a:srgbClr val="0070C0">
              <a:alpha val="6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71876"/>
            <a:ext cx="4572000" cy="3286124"/>
          </a:xfrm>
          <a:prstGeom prst="rect">
            <a:avLst/>
          </a:prstGeom>
          <a:solidFill>
            <a:srgbClr val="0070C0">
              <a:alpha val="6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571876"/>
          </a:xfrm>
          <a:prstGeom prst="rect">
            <a:avLst/>
          </a:prstGeom>
          <a:solidFill>
            <a:srgbClr val="0070C0">
              <a:alpha val="6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3571876"/>
            <a:ext cx="4572000" cy="3286124"/>
          </a:xfrm>
          <a:prstGeom prst="rect">
            <a:avLst/>
          </a:prstGeom>
          <a:solidFill>
            <a:srgbClr val="0070C0">
              <a:alpha val="6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105275" y="344805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4105275" y="344805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7286644" y="6211669"/>
            <a:ext cx="128003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Vancouver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dirty="0"/>
          </a:p>
        </p:txBody>
      </p:sp>
      <p:pic>
        <p:nvPicPr>
          <p:cNvPr id="3" name="2 Imagen" descr="vancouver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1142976" y="74295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42910" y="6211669"/>
            <a:ext cx="1280030" cy="49244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Vancouver</a:t>
            </a:r>
          </a:p>
          <a:p>
            <a:endParaRPr lang="es-ES" sz="1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vancouver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7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ombinar"/>
          <p:cNvSpPr/>
          <p:nvPr/>
        </p:nvSpPr>
        <p:spPr>
          <a:xfrm>
            <a:off x="0" y="0"/>
            <a:ext cx="9144000" cy="6858000"/>
          </a:xfrm>
          <a:prstGeom prst="flowChartMerge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857356" y="6357958"/>
            <a:ext cx="128003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Vancouver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Vancu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1357290" y="73580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00034" y="6273225"/>
            <a:ext cx="1280030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Vancouver</a:t>
            </a: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wallpaper_36_vancouverdusk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7215206" y="6211669"/>
            <a:ext cx="1280030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Vancouver</a:t>
            </a: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ycastlauriero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928662" y="75009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357686" cy="3286124"/>
          </a:xfrm>
          <a:prstGeom prst="rtTriangle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600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714876" y="0"/>
            <a:ext cx="4429124" cy="3286124"/>
          </a:xfrm>
          <a:prstGeom prst="rtTriangle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571876"/>
            <a:ext cx="4429124" cy="3286124"/>
          </a:xfrm>
          <a:prstGeom prst="rtTriangle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flipH="1">
            <a:off x="4643438" y="3500438"/>
            <a:ext cx="4500562" cy="3357562"/>
          </a:xfrm>
          <a:prstGeom prst="rtTriangle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14282" y="6411724"/>
            <a:ext cx="2100255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Castillo   -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Québec</a:t>
            </a:r>
            <a:endParaRPr lang="es-ES" sz="1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yfrontena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CC0066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6215082"/>
            <a:ext cx="308270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Castillo 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Frontenac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-Quebec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ynotredamemo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0" y="6273225"/>
            <a:ext cx="352923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Notre</a:t>
            </a:r>
            <a:r>
              <a:rPr lang="es-ES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-Dame-du-</a:t>
            </a:r>
            <a:r>
              <a:rPr lang="es-ES" sz="1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Mont</a:t>
            </a:r>
            <a:r>
              <a:rPr lang="es-ES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-Carmel, Quebec</a:t>
            </a:r>
            <a:endParaRPr lang="es-ES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Luna"/>
          <p:cNvSpPr/>
          <p:nvPr/>
        </p:nvSpPr>
        <p:spPr>
          <a:xfrm>
            <a:off x="0" y="0"/>
            <a:ext cx="4071934" cy="6858000"/>
          </a:xfrm>
          <a:prstGeom prst="moon">
            <a:avLst>
              <a:gd name="adj" fmla="val 36901"/>
            </a:avLst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0"/>
            <a:ext cx="4071934" cy="6858000"/>
          </a:xfrm>
          <a:prstGeom prst="moon">
            <a:avLst>
              <a:gd name="adj" fmla="val 36901"/>
            </a:avLst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571868" y="0"/>
            <a:ext cx="3643370" cy="6858000"/>
          </a:xfrm>
          <a:prstGeom prst="moon">
            <a:avLst>
              <a:gd name="adj" fmla="val 42653"/>
            </a:avLst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072066" y="0"/>
            <a:ext cx="4071934" cy="6858000"/>
          </a:xfrm>
          <a:prstGeom prst="moon">
            <a:avLst>
              <a:gd name="adj" fmla="val 41579"/>
            </a:avLst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 animBg="1"/>
      <p:bldP spid="8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ywestmountvictoriaha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0"/>
            <a:ext cx="4572000" cy="6858000"/>
          </a:xfrm>
          <a:prstGeom prst="diamond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2214546" y="0"/>
            <a:ext cx="4714908" cy="3357562"/>
          </a:xfrm>
          <a:prstGeom prst="flowChartMerg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flipV="1">
            <a:off x="2214546" y="3500438"/>
            <a:ext cx="4714908" cy="3357562"/>
          </a:xfrm>
          <a:prstGeom prst="flowChartMerg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2357422" cy="3500438"/>
          </a:xfrm>
          <a:prstGeom prst="rtTriangl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429000"/>
            <a:ext cx="2357422" cy="3429000"/>
          </a:xfrm>
          <a:prstGeom prst="rtTriangl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0" y="6215082"/>
            <a:ext cx="2794548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Westmount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 victoria  hall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6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zzpoliciamonta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500438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3500438"/>
            <a:ext cx="4572000" cy="3357562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3500438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500438"/>
            <a:ext cx="4572000" cy="3357562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57158" y="6273225"/>
            <a:ext cx="1920910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Policía  Montada</a:t>
            </a:r>
          </a:p>
          <a:p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zzzpoliciamont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6643702" y="75724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zzvistavancu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928662" y="6143644"/>
            <a:ext cx="1280030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Vancouver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zotaw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0"/>
            <a:ext cx="71434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0"/>
            <a:ext cx="71434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00232" y="0"/>
            <a:ext cx="71434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714612" y="0"/>
            <a:ext cx="71434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8992" y="0"/>
            <a:ext cx="71434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143372" y="0"/>
            <a:ext cx="71434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857752" y="0"/>
            <a:ext cx="71434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500726" y="0"/>
            <a:ext cx="71434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143636" y="0"/>
            <a:ext cx="78581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929454" y="0"/>
            <a:ext cx="78581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715272" y="0"/>
            <a:ext cx="78581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  <a:alpha val="71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olidFill>
            <a:schemeClr val="accent6">
              <a:lumMod val="50000"/>
              <a:alpha val="71000"/>
            </a:schemeClr>
          </a:solidFill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halet_Mont-Royal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4436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iudad-de-mont-tremblant-provincia-de-ontario-canada-montañas-laurenti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--casa-y-el-auto-en-Montreal-Canada-by-www.BIGXY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ago-en-la-cima-del-Mont-Royal-Montreal-Canada-by-www.BIGXY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otta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www.ReporteroSinFronteras.blogspot.com-RL-11.JPG-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r>
              <a:rPr lang="es-ES" b="1" dirty="0" smtClean="0"/>
              <a:t>P</a:t>
            </a:r>
            <a:endParaRPr lang="es-ES" b="1" dirty="0"/>
          </a:p>
        </p:txBody>
      </p:sp>
      <p:pic>
        <p:nvPicPr>
          <p:cNvPr id="3" name="2 Imagen" descr="CANA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3453474"/>
            <a:ext cx="9144000" cy="3404526"/>
          </a:xfrm>
          <a:prstGeom prst="rect">
            <a:avLst/>
          </a:prstGeom>
        </p:spPr>
      </p:pic>
      <p:pic>
        <p:nvPicPr>
          <p:cNvPr id="28674" name="Picture 2" descr="p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1714488"/>
            <a:ext cx="476250" cy="490538"/>
          </a:xfrm>
          <a:prstGeom prst="rect">
            <a:avLst/>
          </a:prstGeom>
          <a:noFill/>
        </p:spPr>
      </p:pic>
      <p:pic>
        <p:nvPicPr>
          <p:cNvPr id="28675" name="Picture 3" descr="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1714488"/>
            <a:ext cx="438150" cy="490538"/>
          </a:xfrm>
          <a:prstGeom prst="rect">
            <a:avLst/>
          </a:prstGeom>
          <a:noFill/>
        </p:spPr>
      </p:pic>
      <p:pic>
        <p:nvPicPr>
          <p:cNvPr id="28676" name="Picture 4" descr="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1714488"/>
            <a:ext cx="514350" cy="490538"/>
          </a:xfrm>
          <a:prstGeom prst="rect">
            <a:avLst/>
          </a:prstGeom>
          <a:noFill/>
        </p:spPr>
      </p:pic>
      <p:pic>
        <p:nvPicPr>
          <p:cNvPr id="28677" name="Picture 5" descr="q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1714488"/>
            <a:ext cx="485775" cy="490538"/>
          </a:xfrm>
          <a:prstGeom prst="rect">
            <a:avLst/>
          </a:prstGeom>
          <a:noFill/>
        </p:spPr>
      </p:pic>
      <p:pic>
        <p:nvPicPr>
          <p:cNvPr id="28678" name="Picture 6" descr="u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2066" y="1714488"/>
            <a:ext cx="476250" cy="500066"/>
          </a:xfrm>
          <a:prstGeom prst="rect">
            <a:avLst/>
          </a:prstGeom>
          <a:noFill/>
        </p:spPr>
      </p:pic>
      <p:pic>
        <p:nvPicPr>
          <p:cNvPr id="28679" name="Picture 7" descr="e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57884" y="1714488"/>
            <a:ext cx="466725" cy="490538"/>
          </a:xfrm>
          <a:prstGeom prst="rect">
            <a:avLst/>
          </a:prstGeom>
          <a:noFill/>
        </p:spPr>
      </p:pic>
      <p:pic>
        <p:nvPicPr>
          <p:cNvPr id="28680" name="Picture 8" descr="s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15140" y="1714488"/>
            <a:ext cx="428625" cy="500042"/>
          </a:xfrm>
          <a:prstGeom prst="rect">
            <a:avLst/>
          </a:prstGeom>
          <a:noFill/>
        </p:spPr>
      </p:pic>
      <p:pic>
        <p:nvPicPr>
          <p:cNvPr id="28683" name="Picture 11" descr="a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2571744"/>
            <a:ext cx="438150" cy="500066"/>
          </a:xfrm>
          <a:prstGeom prst="rect">
            <a:avLst/>
          </a:prstGeom>
          <a:noFill/>
        </p:spPr>
      </p:pic>
      <p:pic>
        <p:nvPicPr>
          <p:cNvPr id="28684" name="Picture 12" descr="c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357422" y="2571744"/>
            <a:ext cx="409575" cy="500066"/>
          </a:xfrm>
          <a:prstGeom prst="rect">
            <a:avLst/>
          </a:prstGeom>
          <a:noFill/>
        </p:spPr>
      </p:pic>
      <p:pic>
        <p:nvPicPr>
          <p:cNvPr id="28685" name="Picture 13" descr="i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000364" y="2571744"/>
            <a:ext cx="282505" cy="428628"/>
          </a:xfrm>
          <a:prstGeom prst="rect">
            <a:avLst/>
          </a:prstGeom>
          <a:noFill/>
        </p:spPr>
      </p:pic>
      <p:pic>
        <p:nvPicPr>
          <p:cNvPr id="28686" name="Picture 14" descr="o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714744" y="2500306"/>
            <a:ext cx="466725" cy="561976"/>
          </a:xfrm>
          <a:prstGeom prst="rect">
            <a:avLst/>
          </a:prstGeom>
          <a:noFill/>
        </p:spPr>
      </p:pic>
      <p:pic>
        <p:nvPicPr>
          <p:cNvPr id="28687" name="Picture 15" descr="n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500562" y="2500306"/>
            <a:ext cx="485775" cy="561976"/>
          </a:xfrm>
          <a:prstGeom prst="rect">
            <a:avLst/>
          </a:prstGeom>
          <a:noFill/>
        </p:spPr>
      </p:pic>
      <p:pic>
        <p:nvPicPr>
          <p:cNvPr id="28688" name="Picture 16" descr="a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2500306"/>
            <a:ext cx="438150" cy="561976"/>
          </a:xfrm>
          <a:prstGeom prst="rect">
            <a:avLst/>
          </a:prstGeom>
          <a:noFill/>
        </p:spPr>
      </p:pic>
      <p:pic>
        <p:nvPicPr>
          <p:cNvPr id="28689" name="Picture 17" descr="l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143636" y="2500306"/>
            <a:ext cx="438150" cy="490538"/>
          </a:xfrm>
          <a:prstGeom prst="rect">
            <a:avLst/>
          </a:prstGeom>
          <a:noFill/>
        </p:spPr>
      </p:pic>
      <p:pic>
        <p:nvPicPr>
          <p:cNvPr id="28690" name="Picture 18" descr="e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29454" y="2500306"/>
            <a:ext cx="466725" cy="490538"/>
          </a:xfrm>
          <a:prstGeom prst="rect">
            <a:avLst/>
          </a:prstGeom>
          <a:noFill/>
        </p:spPr>
      </p:pic>
      <p:pic>
        <p:nvPicPr>
          <p:cNvPr id="28691" name="Picture 19" descr="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786710" y="2428868"/>
            <a:ext cx="428625" cy="490538"/>
          </a:xfrm>
          <a:prstGeom prst="rect">
            <a:avLst/>
          </a:prstGeom>
          <a:noFill/>
        </p:spPr>
      </p:pic>
      <p:pic>
        <p:nvPicPr>
          <p:cNvPr id="28682" name="Picture 10" descr="n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000132" y="2571744"/>
            <a:ext cx="485775" cy="500066"/>
          </a:xfrm>
          <a:prstGeom prst="rect">
            <a:avLst/>
          </a:prstGeom>
          <a:noFill/>
        </p:spPr>
      </p:pic>
      <p:pic>
        <p:nvPicPr>
          <p:cNvPr id="28693" name="Picture 21" descr="http://sl.glitter-graphics.net/pub/3069/3069805yoak8p244k.gif"/>
          <p:cNvPicPr>
            <a:picLocks noChangeAspect="1" noChangeArrowheads="1" noCrop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 rot="20737351">
            <a:off x="119936" y="264550"/>
            <a:ext cx="2289076" cy="125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2E13C1UUP-1L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oxtongue-rapids-1920x1200-wallpaper-paisaje-de-otoño-autumn.jpg-ONTARIO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85791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236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500042"/>
            <a:ext cx="9144000" cy="58578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357562"/>
            <a:ext cx="4572000" cy="3500438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3357562"/>
            <a:ext cx="4572000" cy="3500438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480021.jpg-parques nacionales de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074" y="714356"/>
            <a:ext cx="9170074" cy="55007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60007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500042"/>
            <a:ext cx="9144000" cy="6000792"/>
          </a:xfrm>
          <a:prstGeom prst="rect">
            <a:avLst/>
          </a:prstGeom>
          <a:solidFill>
            <a:srgbClr val="00660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Triángulo isósceles"/>
          <p:cNvSpPr/>
          <p:nvPr/>
        </p:nvSpPr>
        <p:spPr>
          <a:xfrm rot="5400000">
            <a:off x="1143000" y="-1143000"/>
            <a:ext cx="6858000" cy="9144000"/>
          </a:xfrm>
          <a:prstGeom prst="triangle">
            <a:avLst/>
          </a:prstGeom>
          <a:solidFill>
            <a:srgbClr val="92A5E2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607215" y="607215"/>
            <a:ext cx="6858000" cy="5643570"/>
          </a:xfrm>
          <a:prstGeom prst="triangle">
            <a:avLst/>
          </a:prstGeom>
          <a:solidFill>
            <a:srgbClr val="6782D7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7864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1142976" y="1214430"/>
            <a:ext cx="6858000" cy="5643570"/>
          </a:xfrm>
          <a:prstGeom prst="triangle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_Boat_House_am_Maligne_Lake,_Jasper_NP,_Alberta,_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150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714876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21169176">
            <a:off x="1351642" y="3289964"/>
            <a:ext cx="3714744" cy="3571900"/>
          </a:xfrm>
          <a:prstGeom prst="teardrop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985251">
            <a:off x="1139237" y="-12909"/>
            <a:ext cx="3714744" cy="3571900"/>
          </a:xfrm>
          <a:prstGeom prst="teardrop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800000">
            <a:off x="4533475" y="-102166"/>
            <a:ext cx="3714744" cy="3571900"/>
          </a:xfrm>
          <a:prstGeom prst="teardrop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4517177" y="3236257"/>
            <a:ext cx="3676566" cy="3566920"/>
          </a:xfrm>
          <a:prstGeom prst="teardrop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7715272" y="6211669"/>
            <a:ext cx="958211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Alberta</a:t>
            </a:r>
          </a:p>
          <a:p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jasper-national-park-2 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571876"/>
          </a:xfrm>
          <a:prstGeom prst="rect">
            <a:avLst/>
          </a:prstGeom>
          <a:solidFill>
            <a:srgbClr val="FFC000">
              <a:alpha val="5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71876"/>
            <a:ext cx="4572000" cy="3286124"/>
          </a:xfrm>
          <a:prstGeom prst="rect">
            <a:avLst/>
          </a:prstGeom>
          <a:solidFill>
            <a:srgbClr val="FFC000">
              <a:alpha val="5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00" y="0"/>
            <a:ext cx="4572000" cy="3571876"/>
          </a:xfrm>
          <a:prstGeom prst="rect">
            <a:avLst/>
          </a:prstGeom>
          <a:solidFill>
            <a:srgbClr val="FFC000">
              <a:alpha val="5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72000" y="3571876"/>
            <a:ext cx="4572000" cy="3286124"/>
          </a:xfrm>
          <a:prstGeom prst="rect">
            <a:avLst/>
          </a:prstGeom>
          <a:solidFill>
            <a:srgbClr val="FFC000">
              <a:alpha val="5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 animBg="1"/>
      <p:bldP spid="1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jasper-national-park (1)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44" y="0"/>
            <a:ext cx="9144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14856" y="0"/>
            <a:ext cx="9144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443518" y="0"/>
            <a:ext cx="9144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72212" y="0"/>
            <a:ext cx="9144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300906" y="0"/>
            <a:ext cx="9144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Moraine-Lake-Banff-National-Park-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3643306" y="6143644"/>
            <a:ext cx="2212272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Moraine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Lake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Banff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www.BancodeImagenesGratuitas.com-Canad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NA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pic>
        <p:nvPicPr>
          <p:cNvPr id="15363" name="Picture 3" descr="a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1656843"/>
            <a:ext cx="438150" cy="490538"/>
          </a:xfrm>
          <a:prstGeom prst="rect">
            <a:avLst/>
          </a:prstGeom>
          <a:noFill/>
        </p:spPr>
      </p:pic>
      <p:pic>
        <p:nvPicPr>
          <p:cNvPr id="15364" name="Picture 4" descr="t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1656843"/>
            <a:ext cx="476250" cy="490538"/>
          </a:xfrm>
          <a:prstGeom prst="rect">
            <a:avLst/>
          </a:prstGeom>
          <a:noFill/>
        </p:spPr>
      </p:pic>
      <p:pic>
        <p:nvPicPr>
          <p:cNvPr id="15365" name="Picture 5" descr="a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1585405"/>
            <a:ext cx="438150" cy="561976"/>
          </a:xfrm>
          <a:prstGeom prst="rect">
            <a:avLst/>
          </a:prstGeom>
          <a:noFill/>
        </p:spPr>
      </p:pic>
      <p:pic>
        <p:nvPicPr>
          <p:cNvPr id="15366" name="Picture 6" descr="r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1585405"/>
            <a:ext cx="514350" cy="561976"/>
          </a:xfrm>
          <a:prstGeom prst="rect">
            <a:avLst/>
          </a:prstGeom>
          <a:noFill/>
        </p:spPr>
      </p:pic>
      <p:pic>
        <p:nvPicPr>
          <p:cNvPr id="15367" name="Picture 7" descr="a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1585405"/>
            <a:ext cx="438150" cy="561976"/>
          </a:xfrm>
          <a:prstGeom prst="rect">
            <a:avLst/>
          </a:prstGeom>
          <a:noFill/>
        </p:spPr>
      </p:pic>
      <p:pic>
        <p:nvPicPr>
          <p:cNvPr id="15368" name="Picture 8" descr="t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1585405"/>
            <a:ext cx="476250" cy="561976"/>
          </a:xfrm>
          <a:prstGeom prst="rect">
            <a:avLst/>
          </a:prstGeom>
          <a:noFill/>
        </p:spPr>
      </p:pic>
      <p:pic>
        <p:nvPicPr>
          <p:cNvPr id="15369" name="Picture 9" descr="a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1585405"/>
            <a:ext cx="438150" cy="561976"/>
          </a:xfrm>
          <a:prstGeom prst="rect">
            <a:avLst/>
          </a:prstGeom>
          <a:noFill/>
        </p:spPr>
      </p:pic>
      <p:pic>
        <p:nvPicPr>
          <p:cNvPr id="15370" name="Picture 10" descr="s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715272" y="1656843"/>
            <a:ext cx="428625" cy="500066"/>
          </a:xfrm>
          <a:prstGeom prst="rect">
            <a:avLst/>
          </a:prstGeom>
          <a:noFill/>
        </p:spPr>
      </p:pic>
      <p:pic>
        <p:nvPicPr>
          <p:cNvPr id="15362" name="Picture 2" descr="c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71538" y="1585405"/>
            <a:ext cx="409575" cy="561977"/>
          </a:xfrm>
          <a:prstGeom prst="rect">
            <a:avLst/>
          </a:prstGeom>
          <a:noFill/>
        </p:spPr>
      </p:pic>
      <p:pic>
        <p:nvPicPr>
          <p:cNvPr id="15373" name="Picture 13" descr="e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3438" y="2299785"/>
            <a:ext cx="466725" cy="500066"/>
          </a:xfrm>
          <a:prstGeom prst="rect">
            <a:avLst/>
          </a:prstGeom>
          <a:noFill/>
        </p:spPr>
      </p:pic>
      <p:pic>
        <p:nvPicPr>
          <p:cNvPr id="15374" name="Picture 14" descr="l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357818" y="2228347"/>
            <a:ext cx="438150" cy="561976"/>
          </a:xfrm>
          <a:prstGeom prst="rect">
            <a:avLst/>
          </a:prstGeom>
          <a:noFill/>
        </p:spPr>
      </p:pic>
      <p:pic>
        <p:nvPicPr>
          <p:cNvPr id="15372" name="Picture 12" descr="d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786182" y="2299785"/>
            <a:ext cx="571504" cy="561977"/>
          </a:xfrm>
          <a:prstGeom prst="rect">
            <a:avLst/>
          </a:prstGeom>
          <a:noFill/>
        </p:spPr>
      </p:pic>
      <p:pic>
        <p:nvPicPr>
          <p:cNvPr id="15377" name="Picture 17" descr="i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786050" y="3085603"/>
            <a:ext cx="357190" cy="541943"/>
          </a:xfrm>
          <a:prstGeom prst="rect">
            <a:avLst/>
          </a:prstGeom>
          <a:noFill/>
        </p:spPr>
      </p:pic>
      <p:pic>
        <p:nvPicPr>
          <p:cNvPr id="15378" name="Picture 18" descr="a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3014165"/>
            <a:ext cx="492919" cy="642942"/>
          </a:xfrm>
          <a:prstGeom prst="rect">
            <a:avLst/>
          </a:prstGeom>
          <a:noFill/>
        </p:spPr>
      </p:pic>
      <p:pic>
        <p:nvPicPr>
          <p:cNvPr id="15379" name="Picture 19" descr="g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357686" y="3014165"/>
            <a:ext cx="495300" cy="642942"/>
          </a:xfrm>
          <a:prstGeom prst="rect">
            <a:avLst/>
          </a:prstGeom>
          <a:noFill/>
        </p:spPr>
      </p:pic>
      <p:pic>
        <p:nvPicPr>
          <p:cNvPr id="15380" name="Picture 20" descr="a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3014165"/>
            <a:ext cx="509588" cy="561976"/>
          </a:xfrm>
          <a:prstGeom prst="rect">
            <a:avLst/>
          </a:prstGeom>
          <a:noFill/>
        </p:spPr>
      </p:pic>
      <p:pic>
        <p:nvPicPr>
          <p:cNvPr id="15381" name="Picture 21" descr="r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3636" y="3014165"/>
            <a:ext cx="571504" cy="535517"/>
          </a:xfrm>
          <a:prstGeom prst="rect">
            <a:avLst/>
          </a:prstGeom>
          <a:noFill/>
        </p:spPr>
      </p:pic>
      <p:pic>
        <p:nvPicPr>
          <p:cNvPr id="15382" name="Picture 22" descr="a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3085603"/>
            <a:ext cx="581026" cy="555764"/>
          </a:xfrm>
          <a:prstGeom prst="rect">
            <a:avLst/>
          </a:prstGeom>
          <a:noFill/>
        </p:spPr>
      </p:pic>
      <p:pic>
        <p:nvPicPr>
          <p:cNvPr id="15376" name="Picture 16" descr="n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928794" y="3085603"/>
            <a:ext cx="496818" cy="571504"/>
          </a:xfrm>
          <a:prstGeom prst="rect">
            <a:avLst/>
          </a:prstGeom>
          <a:noFill/>
        </p:spPr>
      </p:pic>
      <p:pic>
        <p:nvPicPr>
          <p:cNvPr id="23" name="Picture 21" descr="http://sl.glitter-graphics.net/pub/3069/3069805yoak8p244k.gif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 rot="20737351">
            <a:off x="119936" y="264550"/>
            <a:ext cx="2289076" cy="125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>
              <a:lum bright="-30000"/>
            </a:blip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-5215006" y="285749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 smtClean="0"/>
          </a:p>
        </p:txBody>
      </p:sp>
      <p:sp>
        <p:nvSpPr>
          <p:cNvPr id="10" name="9 CuadroTexto"/>
          <p:cNvSpPr txBox="1"/>
          <p:nvPr/>
        </p:nvSpPr>
        <p:spPr>
          <a:xfrm>
            <a:off x="1071538" y="0"/>
            <a:ext cx="6929486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 cataratas del Niágara</a:t>
            </a: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 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 un pequeño grupo de cascadas situadas en el río Niágara en la zona oriental de América del Norte, en la frontera entre los Estados Unidos y Canadá. Situadas a unos 236 metros sobre el nivel del mar, su caída es de aproximadamente 52 metros.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Comprenden tres cataratas: las «cataratas canadienses» (Ontario), las «cataratas estadounidenses» (Nueva York), y las «cataratas Velo de Novia» más pequeñas. Aunque no tienen una gran altura, son muy amplias y son las más voluminosas de América del Norte, ya que por ellas pasa toda el agua de los Grandes Lagos. Entre las cataratas canadienses y las estadounidenses se encuentra la Isla de la Cabra, 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Goat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Island.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Desde que fueron descubiertas por los colonizadores europeos se han hecho muy populares, no sólo por su belleza sino también por ser una fuente de energía y un desafiante proyecto de conservación medioambiental. Son un lugar de    turismo compartido por las ciudades de Niágara Falls (Nueva York) y Niágara Falls (Ontario).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0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scadas-del-niagara-by-luck4puck-niagara-fal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taratas del Niágara en Toronto Canada by Jose Luis Avila Herrera --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1C62D4">
              <a:alpha val="6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2214554"/>
            <a:ext cx="9144000" cy="4643446"/>
          </a:xfrm>
          <a:prstGeom prst="triangle">
            <a:avLst/>
          </a:prstGeom>
          <a:solidFill>
            <a:schemeClr val="accent5">
              <a:lumMod val="75000"/>
              <a:alpha val="6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taratas del Niágara en Toronto Canada by Jose Luis Avila Herrera ---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Anillo"/>
          <p:cNvSpPr/>
          <p:nvPr/>
        </p:nvSpPr>
        <p:spPr>
          <a:xfrm>
            <a:off x="1000100" y="0"/>
            <a:ext cx="7072362" cy="6643710"/>
          </a:xfrm>
          <a:prstGeom prst="donut">
            <a:avLst>
              <a:gd name="adj" fmla="val 13544"/>
            </a:avLst>
          </a:prstGeom>
          <a:solidFill>
            <a:schemeClr val="accent5">
              <a:lumMod val="50000"/>
              <a:alpha val="73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14546" y="1071546"/>
            <a:ext cx="4572032" cy="4438680"/>
          </a:xfrm>
          <a:prstGeom prst="donut">
            <a:avLst>
              <a:gd name="adj" fmla="val 18254"/>
            </a:avLst>
          </a:prstGeom>
          <a:solidFill>
            <a:srgbClr val="006600">
              <a:alpha val="73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428992" y="2285992"/>
            <a:ext cx="2071702" cy="2019312"/>
          </a:xfrm>
          <a:prstGeom prst="donut">
            <a:avLst>
              <a:gd name="adj" fmla="val 26582"/>
            </a:avLst>
          </a:prstGeom>
          <a:solidFill>
            <a:schemeClr val="accent5">
              <a:lumMod val="40000"/>
              <a:lumOff val="60000"/>
              <a:alpha val="73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taratas-del-niagara-falls-toronto-canada-caidas-de-agua-ri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cataratas-niaga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3286124"/>
          </a:xfrm>
          <a:prstGeom prst="rect">
            <a:avLst/>
          </a:prstGeom>
          <a:solidFill>
            <a:srgbClr val="00B0F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00B0F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714876" y="0"/>
            <a:ext cx="4429124" cy="3286124"/>
          </a:xfrm>
          <a:prstGeom prst="rect">
            <a:avLst/>
          </a:prstGeom>
          <a:solidFill>
            <a:srgbClr val="00B0F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14876" y="3429000"/>
            <a:ext cx="4429124" cy="3429000"/>
          </a:xfrm>
          <a:prstGeom prst="rect">
            <a:avLst/>
          </a:prstGeom>
          <a:solidFill>
            <a:srgbClr val="00B0F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magicas-noches-cataratas-del-niaga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0000CC">
              <a:alpha val="3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0000CC">
              <a:alpha val="3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iagara_falls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Extracto"/>
          <p:cNvSpPr/>
          <p:nvPr/>
        </p:nvSpPr>
        <p:spPr>
          <a:xfrm>
            <a:off x="0" y="0"/>
            <a:ext cx="9144000" cy="6858000"/>
          </a:xfrm>
          <a:prstGeom prst="flowChartExtract">
            <a:avLst/>
          </a:prstGeom>
          <a:solidFill>
            <a:srgbClr val="0000CC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flipV="1">
            <a:off x="1142976" y="2071678"/>
            <a:ext cx="6786610" cy="4786322"/>
          </a:xfrm>
          <a:prstGeom prst="flowChartMerg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4786314" cy="6858000"/>
          </a:xfrm>
          <a:prstGeom prst="rtTriangle">
            <a:avLst/>
          </a:prstGeom>
          <a:solidFill>
            <a:srgbClr val="3366CC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929190" y="0"/>
            <a:ext cx="4214810" cy="6858000"/>
          </a:xfrm>
          <a:prstGeom prst="rtTriangle">
            <a:avLst/>
          </a:prstGeom>
          <a:solidFill>
            <a:srgbClr val="3366CC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1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iagara_Falls_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5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iagara_fall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5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ygrmbqhj-12816400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5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ontariocataratasdelniagaratoronto-12417700216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C62D4">
              <a:alpha val="5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iagara_falls_panor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29122" y="1214422"/>
            <a:ext cx="13517516" cy="42862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050" name="Picture 2" descr="http://static1.glowtxt.com/data1/b/6/9/b690838bbd3a9a5611efaea9d23bd17b84badc6dda39a3ee5e6b4b0d3255bfef95601890afd80709da39a3ee5e6b4b0d3255bfef95601890afd80709057a3e4b0ceeece4d4c989dd58913b4f.png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3143240" y="5715016"/>
            <a:ext cx="2699936" cy="35719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8143900" y="6286520"/>
            <a:ext cx="6527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tx2">
                    <a:lumMod val="75000"/>
                  </a:schemeClr>
                </a:solidFill>
                <a:latin typeface="Script MT Bold" pitchFamily="66" charset="0"/>
              </a:rPr>
              <a:t>-2013-</a:t>
            </a:r>
            <a:endParaRPr lang="es-ES" sz="1400" dirty="0">
              <a:solidFill>
                <a:schemeClr val="tx2">
                  <a:lumMod val="75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0.43594 0.00509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NOCIENDO CANAD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CONOCIENDO CANADA</Template>
  <TotalTime>0</TotalTime>
  <Words>115</Words>
  <Application>Microsoft Office PowerPoint</Application>
  <PresentationFormat>Presentación en pantalla (4:3)</PresentationFormat>
  <Paragraphs>70</Paragraphs>
  <Slides>80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2" baseType="lpstr">
      <vt:lpstr>CONOCIENDO CANADA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P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2013-01-11T21:41:29Z</dcterms:created>
  <dcterms:modified xsi:type="dcterms:W3CDTF">2013-01-11T21:46:06Z</dcterms:modified>
</cp:coreProperties>
</file>