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 id="2147483660" r:id="rId2"/>
  </p:sldMasterIdLst>
  <p:notesMasterIdLst>
    <p:notesMasterId r:id="rId82"/>
  </p:notesMasterIdLst>
  <p:sldIdLst>
    <p:sldId id="267" r:id="rId3"/>
    <p:sldId id="335" r:id="rId4"/>
    <p:sldId id="330" r:id="rId5"/>
    <p:sldId id="281" r:id="rId6"/>
    <p:sldId id="283" r:id="rId7"/>
    <p:sldId id="340" r:id="rId8"/>
    <p:sldId id="342" r:id="rId9"/>
    <p:sldId id="341" r:id="rId10"/>
    <p:sldId id="282" r:id="rId11"/>
    <p:sldId id="280" r:id="rId12"/>
    <p:sldId id="279" r:id="rId13"/>
    <p:sldId id="278" r:id="rId14"/>
    <p:sldId id="277" r:id="rId15"/>
    <p:sldId id="275" r:id="rId16"/>
    <p:sldId id="276" r:id="rId17"/>
    <p:sldId id="266" r:id="rId18"/>
    <p:sldId id="274" r:id="rId19"/>
    <p:sldId id="273" r:id="rId20"/>
    <p:sldId id="270" r:id="rId21"/>
    <p:sldId id="271" r:id="rId22"/>
    <p:sldId id="269" r:id="rId23"/>
    <p:sldId id="268" r:id="rId24"/>
    <p:sldId id="336" r:id="rId25"/>
    <p:sldId id="264" r:id="rId26"/>
    <p:sldId id="344" r:id="rId27"/>
    <p:sldId id="263" r:id="rId28"/>
    <p:sldId id="262" r:id="rId29"/>
    <p:sldId id="261" r:id="rId30"/>
    <p:sldId id="293" r:id="rId31"/>
    <p:sldId id="295" r:id="rId32"/>
    <p:sldId id="289" r:id="rId33"/>
    <p:sldId id="291" r:id="rId34"/>
    <p:sldId id="290" r:id="rId35"/>
    <p:sldId id="287" r:id="rId36"/>
    <p:sldId id="337" r:id="rId37"/>
    <p:sldId id="286" r:id="rId38"/>
    <p:sldId id="285" r:id="rId39"/>
    <p:sldId id="284" r:id="rId40"/>
    <p:sldId id="296" r:id="rId41"/>
    <p:sldId id="307" r:id="rId42"/>
    <p:sldId id="306" r:id="rId43"/>
    <p:sldId id="305" r:id="rId44"/>
    <p:sldId id="304" r:id="rId45"/>
    <p:sldId id="303" r:id="rId46"/>
    <p:sldId id="302" r:id="rId47"/>
    <p:sldId id="301" r:id="rId48"/>
    <p:sldId id="300" r:id="rId49"/>
    <p:sldId id="299" r:id="rId50"/>
    <p:sldId id="298" r:id="rId51"/>
    <p:sldId id="297" r:id="rId52"/>
    <p:sldId id="321" r:id="rId53"/>
    <p:sldId id="320" r:id="rId54"/>
    <p:sldId id="319" r:id="rId55"/>
    <p:sldId id="315" r:id="rId56"/>
    <p:sldId id="338" r:id="rId57"/>
    <p:sldId id="331" r:id="rId58"/>
    <p:sldId id="346" r:id="rId59"/>
    <p:sldId id="345" r:id="rId60"/>
    <p:sldId id="314" r:id="rId61"/>
    <p:sldId id="347" r:id="rId62"/>
    <p:sldId id="313" r:id="rId63"/>
    <p:sldId id="312" r:id="rId64"/>
    <p:sldId id="311" r:id="rId65"/>
    <p:sldId id="332" r:id="rId66"/>
    <p:sldId id="310" r:id="rId67"/>
    <p:sldId id="309" r:id="rId68"/>
    <p:sldId id="334" r:id="rId69"/>
    <p:sldId id="308" r:id="rId70"/>
    <p:sldId id="333" r:id="rId71"/>
    <p:sldId id="327" r:id="rId72"/>
    <p:sldId id="328" r:id="rId73"/>
    <p:sldId id="326" r:id="rId74"/>
    <p:sldId id="325" r:id="rId75"/>
    <p:sldId id="324" r:id="rId76"/>
    <p:sldId id="323" r:id="rId77"/>
    <p:sldId id="322" r:id="rId78"/>
    <p:sldId id="329" r:id="rId79"/>
    <p:sldId id="258" r:id="rId80"/>
    <p:sldId id="339" r:id="rId8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0PO68+lGwRuZGDWEgsVMWQ" hashData="OMjBljn1J5PXxUQJxc6/z1Qrq6I"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00133A"/>
    <a:srgbClr val="000A1E"/>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4336" autoAdjust="0"/>
    <p:restoredTop sz="94660"/>
  </p:normalViewPr>
  <p:slideViewPr>
    <p:cSldViewPr>
      <p:cViewPr>
        <p:scale>
          <a:sx n="50" d="100"/>
          <a:sy n="50" d="100"/>
        </p:scale>
        <p:origin x="-1128" y="-43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viewProps" Target="view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notesMaster" Target="notesMasters/notesMaster1.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EC23A1D-3A8B-4C34-9FAC-DC6DA12BD3B0}" type="datetimeFigureOut">
              <a:rPr lang="es-ES" smtClean="0"/>
              <a:pPr/>
              <a:t>10/10/2012</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F1F8935-7F06-4A94-B92C-CAAE4D96E1CE}"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3F1F8935-7F06-4A94-B92C-CAAE4D96E1CE}" type="slidenum">
              <a:rPr lang="es-ES" smtClean="0"/>
              <a:pPr/>
              <a:t>2</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3F1F8935-7F06-4A94-B92C-CAAE4D96E1CE}" type="slidenum">
              <a:rPr lang="es-ES" smtClean="0"/>
              <a:pPr/>
              <a:t>23</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3F1F8935-7F06-4A94-B92C-CAAE4D96E1CE}" type="slidenum">
              <a:rPr lang="es-ES" smtClean="0"/>
              <a:pPr/>
              <a:t>35</a:t>
            </a:fld>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3F1F8935-7F06-4A94-B92C-CAAE4D96E1CE}" type="slidenum">
              <a:rPr lang="es-ES" smtClean="0"/>
              <a:pPr/>
              <a:t>53</a:t>
            </a:fld>
            <a:endParaRPr lang="es-E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3F1F8935-7F06-4A94-B92C-CAAE4D96E1CE}" type="slidenum">
              <a:rPr lang="es-ES" smtClean="0"/>
              <a:pPr/>
              <a:t>55</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19C45BD-5B87-4DE0-9B1C-5B478136B638}" type="datetimeFigureOut">
              <a:rPr lang="es-ES" smtClean="0"/>
              <a:pPr/>
              <a:t>10/10/2012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FDDF3F2-4A21-443C-9063-B0DECB8D2AC5}" type="slidenum">
              <a:rPr lang="es-ES" smtClean="0"/>
              <a:pPr/>
              <a:t>‹Nº›</a:t>
            </a:fld>
            <a:endParaRPr lang="es-ES"/>
          </a:p>
        </p:txBody>
      </p:sp>
    </p:spTree>
  </p:cSld>
  <p:clrMapOvr>
    <a:masterClrMapping/>
  </p:clrMapOvr>
  <p:transition spd="slow" advTm="8000">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19C45BD-5B87-4DE0-9B1C-5B478136B638}" type="datetimeFigureOut">
              <a:rPr lang="es-ES" smtClean="0"/>
              <a:pPr/>
              <a:t>10/10/2012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FDDF3F2-4A21-443C-9063-B0DECB8D2AC5}" type="slidenum">
              <a:rPr lang="es-ES" smtClean="0"/>
              <a:pPr/>
              <a:t>‹Nº›</a:t>
            </a:fld>
            <a:endParaRPr lang="es-ES"/>
          </a:p>
        </p:txBody>
      </p:sp>
    </p:spTree>
  </p:cSld>
  <p:clrMapOvr>
    <a:masterClrMapping/>
  </p:clrMapOvr>
  <p:transition spd="slow" advTm="8000">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19C45BD-5B87-4DE0-9B1C-5B478136B638}" type="datetimeFigureOut">
              <a:rPr lang="es-ES" smtClean="0"/>
              <a:pPr/>
              <a:t>10/10/2012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FDDF3F2-4A21-443C-9063-B0DECB8D2AC5}" type="slidenum">
              <a:rPr lang="es-ES" smtClean="0"/>
              <a:pPr/>
              <a:t>‹Nº›</a:t>
            </a:fld>
            <a:endParaRPr lang="es-ES"/>
          </a:p>
        </p:txBody>
      </p:sp>
    </p:spTree>
  </p:cSld>
  <p:clrMapOvr>
    <a:masterClrMapping/>
  </p:clrMapOvr>
  <p:transition spd="slow" advTm="8000">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19C45BD-5B87-4DE0-9B1C-5B478136B638}" type="datetimeFigureOut">
              <a:rPr lang="es-ES" smtClean="0"/>
              <a:pPr/>
              <a:t>10/10/2012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FDDF3F2-4A21-443C-9063-B0DECB8D2AC5}" type="slidenum">
              <a:rPr lang="es-ES" smtClean="0"/>
              <a:pPr/>
              <a:t>‹Nº›</a:t>
            </a:fld>
            <a:endParaRPr lang="es-ES"/>
          </a:p>
        </p:txBody>
      </p:sp>
    </p:spTree>
  </p:cSld>
  <p:clrMapOvr>
    <a:masterClrMapping/>
  </p:clrMapOvr>
  <p:transition spd="slow" advTm="8000">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19C45BD-5B87-4DE0-9B1C-5B478136B638}" type="datetimeFigureOut">
              <a:rPr lang="es-ES" smtClean="0"/>
              <a:pPr/>
              <a:t>10/10/2012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8FDDF3F2-4A21-443C-9063-B0DECB8D2AC5}" type="slidenum">
              <a:rPr lang="es-ES" smtClean="0"/>
              <a:pPr/>
              <a:t>‹Nº›</a:t>
            </a:fld>
            <a:endParaRPr lang="es-ES"/>
          </a:p>
        </p:txBody>
      </p:sp>
    </p:spTree>
  </p:cSld>
  <p:clrMapOvr>
    <a:masterClrMapping/>
  </p:clrMapOvr>
  <p:transition spd="slow" advTm="8000">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19C45BD-5B87-4DE0-9B1C-5B478136B638}" type="datetimeFigureOut">
              <a:rPr lang="es-ES" smtClean="0"/>
              <a:pPr/>
              <a:t>10/10/2012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8FDDF3F2-4A21-443C-9063-B0DECB8D2AC5}" type="slidenum">
              <a:rPr lang="es-ES" smtClean="0"/>
              <a:pPr/>
              <a:t>‹Nº›</a:t>
            </a:fld>
            <a:endParaRPr lang="es-ES"/>
          </a:p>
        </p:txBody>
      </p:sp>
    </p:spTree>
  </p:cSld>
  <p:clrMapOvr>
    <a:masterClrMapping/>
  </p:clrMapOvr>
  <p:transition spd="slow" advTm="8000">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19C45BD-5B87-4DE0-9B1C-5B478136B638}" type="datetimeFigureOut">
              <a:rPr lang="es-ES" smtClean="0"/>
              <a:pPr/>
              <a:t>10/10/2012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8FDDF3F2-4A21-443C-9063-B0DECB8D2AC5}" type="slidenum">
              <a:rPr lang="es-ES" smtClean="0"/>
              <a:pPr/>
              <a:t>‹Nº›</a:t>
            </a:fld>
            <a:endParaRPr lang="es-ES"/>
          </a:p>
        </p:txBody>
      </p:sp>
    </p:spTree>
  </p:cSld>
  <p:clrMapOvr>
    <a:masterClrMapping/>
  </p:clrMapOvr>
  <p:transition spd="slow" advTm="8000">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19C45BD-5B87-4DE0-9B1C-5B478136B638}" type="datetimeFigureOut">
              <a:rPr lang="es-ES" smtClean="0"/>
              <a:pPr/>
              <a:t>10/10/2012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FDDF3F2-4A21-443C-9063-B0DECB8D2AC5}" type="slidenum">
              <a:rPr lang="es-ES" smtClean="0"/>
              <a:pPr/>
              <a:t>‹Nº›</a:t>
            </a:fld>
            <a:endParaRPr lang="es-ES"/>
          </a:p>
        </p:txBody>
      </p:sp>
    </p:spTree>
  </p:cSld>
  <p:clrMapOvr>
    <a:masterClrMapping/>
  </p:clrMapOvr>
  <p:transition spd="slow" advTm="8000">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19C45BD-5B87-4DE0-9B1C-5B478136B638}" type="datetimeFigureOut">
              <a:rPr lang="es-ES" smtClean="0"/>
              <a:pPr/>
              <a:t>10/10/2012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FDDF3F2-4A21-443C-9063-B0DECB8D2AC5}" type="slidenum">
              <a:rPr lang="es-ES" smtClean="0"/>
              <a:pPr/>
              <a:t>‹Nº›</a:t>
            </a:fld>
            <a:endParaRPr lang="es-ES"/>
          </a:p>
        </p:txBody>
      </p:sp>
    </p:spTree>
  </p:cSld>
  <p:clrMapOvr>
    <a:masterClrMapping/>
  </p:clrMapOvr>
  <p:transition spd="slow" advTm="8000">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19C45BD-5B87-4DE0-9B1C-5B478136B638}" type="datetimeFigureOut">
              <a:rPr lang="es-ES" smtClean="0"/>
              <a:pPr/>
              <a:t>10/10/2012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FDDF3F2-4A21-443C-9063-B0DECB8D2AC5}" type="slidenum">
              <a:rPr lang="es-ES" smtClean="0"/>
              <a:pPr/>
              <a:t>‹Nº›</a:t>
            </a:fld>
            <a:endParaRPr lang="es-ES"/>
          </a:p>
        </p:txBody>
      </p:sp>
    </p:spTree>
  </p:cSld>
  <p:clrMapOvr>
    <a:masterClrMapping/>
  </p:clrMapOvr>
  <p:transition spd="slow" advTm="8000">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19C45BD-5B87-4DE0-9B1C-5B478136B638}" type="datetimeFigureOut">
              <a:rPr lang="es-ES" smtClean="0"/>
              <a:pPr/>
              <a:t>10/10/2012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FDDF3F2-4A21-443C-9063-B0DECB8D2AC5}" type="slidenum">
              <a:rPr lang="es-ES" smtClean="0"/>
              <a:pPr/>
              <a:t>‹Nº›</a:t>
            </a:fld>
            <a:endParaRPr lang="es-ES"/>
          </a:p>
        </p:txBody>
      </p:sp>
    </p:spTree>
  </p:cSld>
  <p:clrMapOvr>
    <a:masterClrMapping/>
  </p:clrMapOvr>
  <p:transition spd="slow" advTm="8000">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28930E3B-DBC2-4721-B079-8CD3D8C108C6}" type="slidenum">
              <a:rPr lang="es-ES_tradnl"/>
              <a:pPr/>
              <a:t>‹Nº›</a:t>
            </a:fld>
            <a:endParaRPr lang="es-ES_tradnl"/>
          </a:p>
        </p:txBody>
      </p:sp>
    </p:spTree>
  </p:cSld>
  <p:clrMapOvr>
    <a:masterClrMapping/>
  </p:clrMapOvr>
  <p:transition spd="slow" advTm="8000">
    <p:comb/>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19C45BD-5B87-4DE0-9B1C-5B478136B638}" type="datetimeFigureOut">
              <a:rPr lang="es-ES" smtClean="0"/>
              <a:pPr/>
              <a:t>10/10/2012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DDF3F2-4A21-443C-9063-B0DECB8D2AC5}"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8000">
    <p:comb/>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E851E920-FDA8-4DDE-9993-E8CF51906503}"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ransition spd="slow" advTm="8000">
    <p:comb/>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13" Type="http://schemas.openxmlformats.org/officeDocument/2006/relationships/image" Target="../media/image11.gif"/><Relationship Id="rId3" Type="http://schemas.openxmlformats.org/officeDocument/2006/relationships/image" Target="../media/image1.jpeg"/><Relationship Id="rId7" Type="http://schemas.openxmlformats.org/officeDocument/2006/relationships/image" Target="../media/image5.gif"/><Relationship Id="rId12" Type="http://schemas.openxmlformats.org/officeDocument/2006/relationships/image" Target="../media/image10.gif"/><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gif"/><Relationship Id="rId11" Type="http://schemas.openxmlformats.org/officeDocument/2006/relationships/image" Target="../media/image9.gif"/><Relationship Id="rId5" Type="http://schemas.openxmlformats.org/officeDocument/2006/relationships/image" Target="../media/image3.gif"/><Relationship Id="rId15" Type="http://schemas.openxmlformats.org/officeDocument/2006/relationships/image" Target="../media/image13.gif"/><Relationship Id="rId10" Type="http://schemas.openxmlformats.org/officeDocument/2006/relationships/image" Target="../media/image8.gif"/><Relationship Id="rId4" Type="http://schemas.openxmlformats.org/officeDocument/2006/relationships/image" Target="../media/image2.gif"/><Relationship Id="rId9" Type="http://schemas.openxmlformats.org/officeDocument/2006/relationships/image" Target="../media/image7.gif"/><Relationship Id="rId14" Type="http://schemas.openxmlformats.org/officeDocument/2006/relationships/image" Target="../media/image12.gif"/></Relationships>
</file>

<file path=ppt/slides/_rels/slide2.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88.png"/><Relationship Id="rId7" Type="http://schemas.openxmlformats.org/officeDocument/2006/relationships/image" Target="../media/image90.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91.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89.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133A"/>
          </a:solidFill>
        </p:spPr>
        <p:txBody>
          <a:bodyPr/>
          <a:lstStyle/>
          <a:p>
            <a:endParaRPr lang="es-ES" dirty="0"/>
          </a:p>
        </p:txBody>
      </p:sp>
      <p:pic>
        <p:nvPicPr>
          <p:cNvPr id="4" name="3 Imagen" descr="flag_rossii-1024x768.jpg"/>
          <p:cNvPicPr>
            <a:picLocks noChangeAspect="1"/>
          </p:cNvPicPr>
          <p:nvPr/>
        </p:nvPicPr>
        <p:blipFill>
          <a:blip r:embed="rId3"/>
          <a:stretch>
            <a:fillRect/>
          </a:stretch>
        </p:blipFill>
        <p:spPr>
          <a:xfrm>
            <a:off x="0" y="0"/>
            <a:ext cx="9144000" cy="6858000"/>
          </a:xfrm>
          <a:prstGeom prst="rect">
            <a:avLst/>
          </a:prstGeom>
          <a:scene3d>
            <a:camera prst="orthographicFront"/>
            <a:lightRig rig="threePt" dir="t"/>
          </a:scene3d>
          <a:sp3d>
            <a:bevelT prst="angle"/>
          </a:sp3d>
        </p:spPr>
      </p:pic>
      <p:pic>
        <p:nvPicPr>
          <p:cNvPr id="55297" name="Picture 1" descr="c"/>
          <p:cNvPicPr>
            <a:picLocks noChangeAspect="1" noChangeArrowheads="1"/>
          </p:cNvPicPr>
          <p:nvPr/>
        </p:nvPicPr>
        <p:blipFill>
          <a:blip r:embed="rId4">
            <a:lum contrast="40000"/>
          </a:blip>
          <a:srcRect/>
          <a:stretch>
            <a:fillRect/>
          </a:stretch>
        </p:blipFill>
        <p:spPr bwMode="auto">
          <a:xfrm>
            <a:off x="1428728" y="1241759"/>
            <a:ext cx="714380" cy="1044234"/>
          </a:xfrm>
          <a:prstGeom prst="rect">
            <a:avLst/>
          </a:prstGeom>
          <a:noFill/>
        </p:spPr>
      </p:pic>
      <p:pic>
        <p:nvPicPr>
          <p:cNvPr id="55298" name="Picture 2" descr="o"/>
          <p:cNvPicPr>
            <a:picLocks noChangeAspect="1" noChangeArrowheads="1"/>
          </p:cNvPicPr>
          <p:nvPr/>
        </p:nvPicPr>
        <p:blipFill>
          <a:blip r:embed="rId5">
            <a:lum contrast="40000"/>
          </a:blip>
          <a:srcRect/>
          <a:stretch>
            <a:fillRect/>
          </a:stretch>
        </p:blipFill>
        <p:spPr bwMode="auto">
          <a:xfrm>
            <a:off x="2058806" y="1254110"/>
            <a:ext cx="843023" cy="1031882"/>
          </a:xfrm>
          <a:prstGeom prst="rect">
            <a:avLst/>
          </a:prstGeom>
          <a:noFill/>
        </p:spPr>
      </p:pic>
      <p:pic>
        <p:nvPicPr>
          <p:cNvPr id="55299" name="Picture 3" descr="n"/>
          <p:cNvPicPr>
            <a:picLocks noChangeAspect="1" noChangeArrowheads="1"/>
          </p:cNvPicPr>
          <p:nvPr/>
        </p:nvPicPr>
        <p:blipFill>
          <a:blip r:embed="rId6">
            <a:lum contrast="40000"/>
          </a:blip>
          <a:srcRect/>
          <a:stretch>
            <a:fillRect/>
          </a:stretch>
        </p:blipFill>
        <p:spPr bwMode="auto">
          <a:xfrm>
            <a:off x="2784546" y="1254110"/>
            <a:ext cx="729434" cy="1031882"/>
          </a:xfrm>
          <a:prstGeom prst="rect">
            <a:avLst/>
          </a:prstGeom>
          <a:noFill/>
        </p:spPr>
      </p:pic>
      <p:pic>
        <p:nvPicPr>
          <p:cNvPr id="55300" name="Picture 4" descr="o"/>
          <p:cNvPicPr>
            <a:picLocks noChangeAspect="1" noChangeArrowheads="1"/>
          </p:cNvPicPr>
          <p:nvPr/>
        </p:nvPicPr>
        <p:blipFill>
          <a:blip r:embed="rId5">
            <a:lum contrast="40000"/>
          </a:blip>
          <a:srcRect/>
          <a:stretch>
            <a:fillRect/>
          </a:stretch>
        </p:blipFill>
        <p:spPr bwMode="auto">
          <a:xfrm>
            <a:off x="3428673" y="1254110"/>
            <a:ext cx="717573" cy="1031882"/>
          </a:xfrm>
          <a:prstGeom prst="rect">
            <a:avLst/>
          </a:prstGeom>
          <a:noFill/>
        </p:spPr>
      </p:pic>
      <p:pic>
        <p:nvPicPr>
          <p:cNvPr id="55301" name="Picture 5" descr="c"/>
          <p:cNvPicPr>
            <a:picLocks noChangeAspect="1" noChangeArrowheads="1"/>
          </p:cNvPicPr>
          <p:nvPr/>
        </p:nvPicPr>
        <p:blipFill>
          <a:blip r:embed="rId4">
            <a:lum contrast="40000"/>
          </a:blip>
          <a:srcRect/>
          <a:stretch>
            <a:fillRect/>
          </a:stretch>
        </p:blipFill>
        <p:spPr bwMode="auto">
          <a:xfrm>
            <a:off x="4084251" y="1254110"/>
            <a:ext cx="591211" cy="1031882"/>
          </a:xfrm>
          <a:prstGeom prst="rect">
            <a:avLst/>
          </a:prstGeom>
          <a:noFill/>
        </p:spPr>
      </p:pic>
      <p:pic>
        <p:nvPicPr>
          <p:cNvPr id="55302" name="Picture 6" descr="i"/>
          <p:cNvPicPr>
            <a:picLocks noChangeAspect="1" noChangeArrowheads="1"/>
          </p:cNvPicPr>
          <p:nvPr/>
        </p:nvPicPr>
        <p:blipFill>
          <a:blip r:embed="rId7">
            <a:lum contrast="40000"/>
          </a:blip>
          <a:srcRect/>
          <a:stretch>
            <a:fillRect/>
          </a:stretch>
        </p:blipFill>
        <p:spPr bwMode="auto">
          <a:xfrm>
            <a:off x="4632490" y="1255621"/>
            <a:ext cx="368139" cy="1016765"/>
          </a:xfrm>
          <a:prstGeom prst="rect">
            <a:avLst/>
          </a:prstGeom>
          <a:noFill/>
        </p:spPr>
      </p:pic>
      <p:pic>
        <p:nvPicPr>
          <p:cNvPr id="55303" name="Picture 7" descr="e"/>
          <p:cNvPicPr>
            <a:picLocks noChangeAspect="1" noChangeArrowheads="1"/>
          </p:cNvPicPr>
          <p:nvPr/>
        </p:nvPicPr>
        <p:blipFill>
          <a:blip r:embed="rId8">
            <a:lum contrast="40000"/>
          </a:blip>
          <a:srcRect/>
          <a:stretch>
            <a:fillRect/>
          </a:stretch>
        </p:blipFill>
        <p:spPr bwMode="auto">
          <a:xfrm>
            <a:off x="4937128" y="1257757"/>
            <a:ext cx="635004" cy="995412"/>
          </a:xfrm>
          <a:prstGeom prst="rect">
            <a:avLst/>
          </a:prstGeom>
          <a:noFill/>
        </p:spPr>
      </p:pic>
      <p:pic>
        <p:nvPicPr>
          <p:cNvPr id="55304" name="Picture 8" descr="n"/>
          <p:cNvPicPr>
            <a:picLocks noChangeAspect="1" noChangeArrowheads="1"/>
          </p:cNvPicPr>
          <p:nvPr/>
        </p:nvPicPr>
        <p:blipFill>
          <a:blip r:embed="rId6">
            <a:lum contrast="40000"/>
          </a:blip>
          <a:srcRect/>
          <a:stretch>
            <a:fillRect/>
          </a:stretch>
        </p:blipFill>
        <p:spPr bwMode="auto">
          <a:xfrm>
            <a:off x="5500694" y="1262047"/>
            <a:ext cx="714380" cy="952507"/>
          </a:xfrm>
          <a:prstGeom prst="rect">
            <a:avLst/>
          </a:prstGeom>
          <a:noFill/>
        </p:spPr>
      </p:pic>
      <p:pic>
        <p:nvPicPr>
          <p:cNvPr id="55305" name="Picture 9" descr="d"/>
          <p:cNvPicPr>
            <a:picLocks noChangeAspect="1" noChangeArrowheads="1"/>
          </p:cNvPicPr>
          <p:nvPr/>
        </p:nvPicPr>
        <p:blipFill>
          <a:blip r:embed="rId9">
            <a:lum contrast="40000"/>
          </a:blip>
          <a:srcRect/>
          <a:stretch>
            <a:fillRect/>
          </a:stretch>
        </p:blipFill>
        <p:spPr bwMode="auto">
          <a:xfrm>
            <a:off x="6078904" y="1262047"/>
            <a:ext cx="647321" cy="952507"/>
          </a:xfrm>
          <a:prstGeom prst="rect">
            <a:avLst/>
          </a:prstGeom>
          <a:noFill/>
        </p:spPr>
      </p:pic>
      <p:pic>
        <p:nvPicPr>
          <p:cNvPr id="55306" name="Picture 10" descr="o"/>
          <p:cNvPicPr>
            <a:picLocks noChangeAspect="1" noChangeArrowheads="1"/>
          </p:cNvPicPr>
          <p:nvPr/>
        </p:nvPicPr>
        <p:blipFill>
          <a:blip r:embed="rId5">
            <a:lum contrast="40000"/>
          </a:blip>
          <a:srcRect/>
          <a:stretch>
            <a:fillRect/>
          </a:stretch>
        </p:blipFill>
        <p:spPr bwMode="auto">
          <a:xfrm>
            <a:off x="6643702" y="1263130"/>
            <a:ext cx="714380" cy="941682"/>
          </a:xfrm>
          <a:prstGeom prst="rect">
            <a:avLst/>
          </a:prstGeom>
          <a:noFill/>
        </p:spPr>
      </p:pic>
      <p:pic>
        <p:nvPicPr>
          <p:cNvPr id="55307" name="Picture 11" descr="c"/>
          <p:cNvPicPr>
            <a:picLocks noChangeAspect="1" noChangeArrowheads="1"/>
          </p:cNvPicPr>
          <p:nvPr/>
        </p:nvPicPr>
        <p:blipFill>
          <a:blip r:embed="rId4">
            <a:lum contrast="40000"/>
          </a:blip>
          <a:srcRect/>
          <a:stretch>
            <a:fillRect/>
          </a:stretch>
        </p:blipFill>
        <p:spPr bwMode="auto">
          <a:xfrm>
            <a:off x="3000364" y="4643446"/>
            <a:ext cx="569952" cy="918255"/>
          </a:xfrm>
          <a:prstGeom prst="rect">
            <a:avLst/>
          </a:prstGeom>
          <a:noFill/>
        </p:spPr>
      </p:pic>
      <p:pic>
        <p:nvPicPr>
          <p:cNvPr id="55308" name="Picture 12" descr="h"/>
          <p:cNvPicPr>
            <a:picLocks noChangeAspect="1" noChangeArrowheads="1"/>
          </p:cNvPicPr>
          <p:nvPr/>
        </p:nvPicPr>
        <p:blipFill>
          <a:blip r:embed="rId10">
            <a:lum contrast="40000"/>
          </a:blip>
          <a:srcRect/>
          <a:stretch>
            <a:fillRect/>
          </a:stretch>
        </p:blipFill>
        <p:spPr bwMode="auto">
          <a:xfrm>
            <a:off x="3643305" y="4632972"/>
            <a:ext cx="542810" cy="872377"/>
          </a:xfrm>
          <a:prstGeom prst="rect">
            <a:avLst/>
          </a:prstGeom>
          <a:noFill/>
        </p:spPr>
      </p:pic>
      <p:pic>
        <p:nvPicPr>
          <p:cNvPr id="55309" name="Picture 13" descr="i"/>
          <p:cNvPicPr>
            <a:picLocks noChangeAspect="1" noChangeArrowheads="1"/>
          </p:cNvPicPr>
          <p:nvPr/>
        </p:nvPicPr>
        <p:blipFill>
          <a:blip r:embed="rId7">
            <a:lum contrast="40000"/>
          </a:blip>
          <a:srcRect/>
          <a:stretch>
            <a:fillRect/>
          </a:stretch>
        </p:blipFill>
        <p:spPr bwMode="auto">
          <a:xfrm>
            <a:off x="4214809" y="4646252"/>
            <a:ext cx="348951" cy="930536"/>
          </a:xfrm>
          <a:prstGeom prst="rect">
            <a:avLst/>
          </a:prstGeom>
          <a:noFill/>
        </p:spPr>
      </p:pic>
      <p:pic>
        <p:nvPicPr>
          <p:cNvPr id="55310" name="Picture 14" descr="l"/>
          <p:cNvPicPr>
            <a:picLocks noChangeAspect="1" noChangeArrowheads="1"/>
          </p:cNvPicPr>
          <p:nvPr/>
        </p:nvPicPr>
        <p:blipFill>
          <a:blip r:embed="rId11">
            <a:lum contrast="40000"/>
          </a:blip>
          <a:srcRect/>
          <a:stretch>
            <a:fillRect/>
          </a:stretch>
        </p:blipFill>
        <p:spPr bwMode="auto">
          <a:xfrm>
            <a:off x="4643437" y="4643837"/>
            <a:ext cx="523427" cy="919962"/>
          </a:xfrm>
          <a:prstGeom prst="rect">
            <a:avLst/>
          </a:prstGeom>
          <a:noFill/>
        </p:spPr>
      </p:pic>
      <p:pic>
        <p:nvPicPr>
          <p:cNvPr id="55311" name="Picture 15" descr="e"/>
          <p:cNvPicPr>
            <a:picLocks noChangeAspect="1" noChangeArrowheads="1"/>
          </p:cNvPicPr>
          <p:nvPr/>
        </p:nvPicPr>
        <p:blipFill>
          <a:blip r:embed="rId8">
            <a:lum contrast="40000"/>
          </a:blip>
          <a:srcRect/>
          <a:stretch>
            <a:fillRect/>
          </a:stretch>
        </p:blipFill>
        <p:spPr bwMode="auto">
          <a:xfrm>
            <a:off x="5214942" y="4648093"/>
            <a:ext cx="635864" cy="938601"/>
          </a:xfrm>
          <a:prstGeom prst="rect">
            <a:avLst/>
          </a:prstGeom>
          <a:noFill/>
        </p:spPr>
      </p:pic>
      <p:pic>
        <p:nvPicPr>
          <p:cNvPr id="22" name="21 Imagen" descr="signature_2.gif"/>
          <p:cNvPicPr>
            <a:picLocks noChangeAspect="1"/>
          </p:cNvPicPr>
          <p:nvPr/>
        </p:nvPicPr>
        <p:blipFill>
          <a:blip r:embed="rId12"/>
          <a:stretch>
            <a:fillRect/>
          </a:stretch>
        </p:blipFill>
        <p:spPr>
          <a:xfrm>
            <a:off x="214282" y="5857892"/>
            <a:ext cx="2773228" cy="772542"/>
          </a:xfrm>
          <a:prstGeom prst="rect">
            <a:avLst/>
          </a:prstGeom>
        </p:spPr>
      </p:pic>
      <p:pic>
        <p:nvPicPr>
          <p:cNvPr id="78849" name="Picture 1" descr="a"/>
          <p:cNvPicPr>
            <a:picLocks noChangeAspect="1" noChangeArrowheads="1"/>
          </p:cNvPicPr>
          <p:nvPr/>
        </p:nvPicPr>
        <p:blipFill>
          <a:blip r:embed="rId13"/>
          <a:srcRect/>
          <a:stretch>
            <a:fillRect/>
          </a:stretch>
        </p:blipFill>
        <p:spPr bwMode="auto">
          <a:xfrm>
            <a:off x="2500297" y="2856666"/>
            <a:ext cx="710673" cy="981405"/>
          </a:xfrm>
          <a:prstGeom prst="rect">
            <a:avLst/>
          </a:prstGeom>
          <a:noFill/>
        </p:spPr>
      </p:pic>
      <p:pic>
        <p:nvPicPr>
          <p:cNvPr id="78850" name="Picture 2" descr="m"/>
          <p:cNvPicPr>
            <a:picLocks noChangeAspect="1" noChangeArrowheads="1"/>
          </p:cNvPicPr>
          <p:nvPr/>
        </p:nvPicPr>
        <p:blipFill>
          <a:blip r:embed="rId14"/>
          <a:srcRect/>
          <a:stretch>
            <a:fillRect/>
          </a:stretch>
        </p:blipFill>
        <p:spPr bwMode="auto">
          <a:xfrm>
            <a:off x="3000363" y="2847059"/>
            <a:ext cx="799507" cy="1030476"/>
          </a:xfrm>
          <a:prstGeom prst="rect">
            <a:avLst/>
          </a:prstGeom>
          <a:noFill/>
        </p:spPr>
      </p:pic>
      <p:pic>
        <p:nvPicPr>
          <p:cNvPr id="78851" name="Picture 3" descr="e"/>
          <p:cNvPicPr>
            <a:picLocks noChangeAspect="1" noChangeArrowheads="1"/>
          </p:cNvPicPr>
          <p:nvPr/>
        </p:nvPicPr>
        <p:blipFill>
          <a:blip r:embed="rId8"/>
          <a:srcRect/>
          <a:stretch>
            <a:fillRect/>
          </a:stretch>
        </p:blipFill>
        <p:spPr bwMode="auto">
          <a:xfrm>
            <a:off x="3643306" y="2857966"/>
            <a:ext cx="621838" cy="974773"/>
          </a:xfrm>
          <a:prstGeom prst="rect">
            <a:avLst/>
          </a:prstGeom>
          <a:noFill/>
        </p:spPr>
      </p:pic>
      <p:pic>
        <p:nvPicPr>
          <p:cNvPr id="78852" name="Picture 4" descr="r"/>
          <p:cNvPicPr>
            <a:picLocks noChangeAspect="1" noChangeArrowheads="1"/>
          </p:cNvPicPr>
          <p:nvPr/>
        </p:nvPicPr>
        <p:blipFill>
          <a:blip r:embed="rId15"/>
          <a:srcRect/>
          <a:stretch>
            <a:fillRect/>
          </a:stretch>
        </p:blipFill>
        <p:spPr bwMode="auto">
          <a:xfrm>
            <a:off x="4071933" y="2857497"/>
            <a:ext cx="741305" cy="977174"/>
          </a:xfrm>
          <a:prstGeom prst="rect">
            <a:avLst/>
          </a:prstGeom>
          <a:noFill/>
        </p:spPr>
      </p:pic>
      <p:pic>
        <p:nvPicPr>
          <p:cNvPr id="78853" name="Picture 5" descr="i"/>
          <p:cNvPicPr>
            <a:picLocks noChangeAspect="1" noChangeArrowheads="1"/>
          </p:cNvPicPr>
          <p:nvPr/>
        </p:nvPicPr>
        <p:blipFill>
          <a:blip r:embed="rId7"/>
          <a:srcRect/>
          <a:stretch>
            <a:fillRect/>
          </a:stretch>
        </p:blipFill>
        <p:spPr bwMode="auto">
          <a:xfrm>
            <a:off x="4572000" y="2836439"/>
            <a:ext cx="533004" cy="1084708"/>
          </a:xfrm>
          <a:prstGeom prst="rect">
            <a:avLst/>
          </a:prstGeom>
          <a:noFill/>
        </p:spPr>
      </p:pic>
      <p:pic>
        <p:nvPicPr>
          <p:cNvPr id="78854" name="Picture 6" descr="c"/>
          <p:cNvPicPr>
            <a:picLocks noChangeAspect="1" noChangeArrowheads="1"/>
          </p:cNvPicPr>
          <p:nvPr/>
        </p:nvPicPr>
        <p:blipFill>
          <a:blip r:embed="rId4"/>
          <a:srcRect/>
          <a:stretch>
            <a:fillRect/>
          </a:stretch>
        </p:blipFill>
        <p:spPr bwMode="auto">
          <a:xfrm>
            <a:off x="4929189" y="2844519"/>
            <a:ext cx="710673" cy="1043448"/>
          </a:xfrm>
          <a:prstGeom prst="rect">
            <a:avLst/>
          </a:prstGeom>
          <a:noFill/>
        </p:spPr>
      </p:pic>
      <p:pic>
        <p:nvPicPr>
          <p:cNvPr id="78855" name="Picture 7" descr="a"/>
          <p:cNvPicPr>
            <a:picLocks noChangeAspect="1" noChangeArrowheads="1"/>
          </p:cNvPicPr>
          <p:nvPr/>
        </p:nvPicPr>
        <p:blipFill>
          <a:blip r:embed="rId13"/>
          <a:srcRect/>
          <a:stretch>
            <a:fillRect/>
          </a:stretch>
        </p:blipFill>
        <p:spPr bwMode="auto">
          <a:xfrm>
            <a:off x="5357818" y="2857496"/>
            <a:ext cx="785818" cy="977175"/>
          </a:xfrm>
          <a:prstGeom prst="rect">
            <a:avLst/>
          </a:prstGeom>
          <a:noFill/>
        </p:spPr>
      </p:pic>
    </p:spTree>
  </p:cSld>
  <p:clrMapOvr>
    <a:masterClrMapping/>
  </p:clrMapOvr>
  <p:transition spd="slow" advTm="16000">
    <p:sndAc>
      <p:stSnd loop="1">
        <p:snd r:embed="rId2" name="SI VAS PARA CHIL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ppt_w+.3"/>
                                          </p:val>
                                        </p:tav>
                                        <p:tav tm="100000">
                                          <p:val>
                                            <p:strVal val="#ppt_w"/>
                                          </p:val>
                                        </p:tav>
                                      </p:tavLst>
                                    </p:anim>
                                    <p:anim calcmode="lin" valueType="num">
                                      <p:cBhvr>
                                        <p:cTn id="8" dur="5000" fill="hold"/>
                                        <p:tgtEl>
                                          <p:spTgt spid="4"/>
                                        </p:tgtEl>
                                        <p:attrNameLst>
                                          <p:attrName>ppt_h</p:attrName>
                                        </p:attrNameLst>
                                      </p:cBhvr>
                                      <p:tavLst>
                                        <p:tav tm="0">
                                          <p:val>
                                            <p:strVal val="#ppt_h"/>
                                          </p:val>
                                        </p:tav>
                                        <p:tav tm="100000">
                                          <p:val>
                                            <p:strVal val="#ppt_h"/>
                                          </p:val>
                                        </p:tav>
                                      </p:tavLst>
                                    </p:anim>
                                    <p:animEffect transition="in" filter="fade">
                                      <p:cBhvr>
                                        <p:cTn id="9" dur="5000"/>
                                        <p:tgtEl>
                                          <p:spTgt spid="4"/>
                                        </p:tgtEl>
                                      </p:cBhvr>
                                    </p:animEffect>
                                  </p:childTnLst>
                                </p:cTn>
                              </p:par>
                              <p:par>
                                <p:cTn id="10" presetID="2" presetClass="entr" presetSubtype="9" fill="hold" nodeType="withEffect">
                                  <p:stCondLst>
                                    <p:cond delay="0"/>
                                  </p:stCondLst>
                                  <p:childTnLst>
                                    <p:set>
                                      <p:cBhvr>
                                        <p:cTn id="11" dur="1" fill="hold">
                                          <p:stCondLst>
                                            <p:cond delay="0"/>
                                          </p:stCondLst>
                                        </p:cTn>
                                        <p:tgtEl>
                                          <p:spTgt spid="55297"/>
                                        </p:tgtEl>
                                        <p:attrNameLst>
                                          <p:attrName>style.visibility</p:attrName>
                                        </p:attrNameLst>
                                      </p:cBhvr>
                                      <p:to>
                                        <p:strVal val="visible"/>
                                      </p:to>
                                    </p:set>
                                    <p:anim calcmode="lin" valueType="num">
                                      <p:cBhvr additive="base">
                                        <p:cTn id="12" dur="2000" fill="hold"/>
                                        <p:tgtEl>
                                          <p:spTgt spid="55297"/>
                                        </p:tgtEl>
                                        <p:attrNameLst>
                                          <p:attrName>ppt_x</p:attrName>
                                        </p:attrNameLst>
                                      </p:cBhvr>
                                      <p:tavLst>
                                        <p:tav tm="0">
                                          <p:val>
                                            <p:strVal val="0-#ppt_w/2"/>
                                          </p:val>
                                        </p:tav>
                                        <p:tav tm="100000">
                                          <p:val>
                                            <p:strVal val="#ppt_x"/>
                                          </p:val>
                                        </p:tav>
                                      </p:tavLst>
                                    </p:anim>
                                    <p:anim calcmode="lin" valueType="num">
                                      <p:cBhvr additive="base">
                                        <p:cTn id="13" dur="2000" fill="hold"/>
                                        <p:tgtEl>
                                          <p:spTgt spid="55297"/>
                                        </p:tgtEl>
                                        <p:attrNameLst>
                                          <p:attrName>ppt_y</p:attrName>
                                        </p:attrNameLst>
                                      </p:cBhvr>
                                      <p:tavLst>
                                        <p:tav tm="0">
                                          <p:val>
                                            <p:strVal val="0-#ppt_h/2"/>
                                          </p:val>
                                        </p:tav>
                                        <p:tav tm="100000">
                                          <p:val>
                                            <p:strVal val="#ppt_y"/>
                                          </p:val>
                                        </p:tav>
                                      </p:tavLst>
                                    </p:anim>
                                  </p:childTnLst>
                                </p:cTn>
                              </p:par>
                              <p:par>
                                <p:cTn id="14" presetID="2" presetClass="entr" presetSubtype="9" fill="hold" nodeType="withEffect">
                                  <p:stCondLst>
                                    <p:cond delay="0"/>
                                  </p:stCondLst>
                                  <p:childTnLst>
                                    <p:set>
                                      <p:cBhvr>
                                        <p:cTn id="15" dur="1" fill="hold">
                                          <p:stCondLst>
                                            <p:cond delay="0"/>
                                          </p:stCondLst>
                                        </p:cTn>
                                        <p:tgtEl>
                                          <p:spTgt spid="55298"/>
                                        </p:tgtEl>
                                        <p:attrNameLst>
                                          <p:attrName>style.visibility</p:attrName>
                                        </p:attrNameLst>
                                      </p:cBhvr>
                                      <p:to>
                                        <p:strVal val="visible"/>
                                      </p:to>
                                    </p:set>
                                    <p:anim calcmode="lin" valueType="num">
                                      <p:cBhvr additive="base">
                                        <p:cTn id="16" dur="2000" fill="hold"/>
                                        <p:tgtEl>
                                          <p:spTgt spid="55298"/>
                                        </p:tgtEl>
                                        <p:attrNameLst>
                                          <p:attrName>ppt_x</p:attrName>
                                        </p:attrNameLst>
                                      </p:cBhvr>
                                      <p:tavLst>
                                        <p:tav tm="0">
                                          <p:val>
                                            <p:strVal val="0-#ppt_w/2"/>
                                          </p:val>
                                        </p:tav>
                                        <p:tav tm="100000">
                                          <p:val>
                                            <p:strVal val="#ppt_x"/>
                                          </p:val>
                                        </p:tav>
                                      </p:tavLst>
                                    </p:anim>
                                    <p:anim calcmode="lin" valueType="num">
                                      <p:cBhvr additive="base">
                                        <p:cTn id="17" dur="2000" fill="hold"/>
                                        <p:tgtEl>
                                          <p:spTgt spid="55298"/>
                                        </p:tgtEl>
                                        <p:attrNameLst>
                                          <p:attrName>ppt_y</p:attrName>
                                        </p:attrNameLst>
                                      </p:cBhvr>
                                      <p:tavLst>
                                        <p:tav tm="0">
                                          <p:val>
                                            <p:strVal val="0-#ppt_h/2"/>
                                          </p:val>
                                        </p:tav>
                                        <p:tav tm="100000">
                                          <p:val>
                                            <p:strVal val="#ppt_y"/>
                                          </p:val>
                                        </p:tav>
                                      </p:tavLst>
                                    </p:anim>
                                  </p:childTnLst>
                                </p:cTn>
                              </p:par>
                              <p:par>
                                <p:cTn id="18" presetID="2" presetClass="entr" presetSubtype="9" fill="hold" nodeType="withEffect">
                                  <p:stCondLst>
                                    <p:cond delay="0"/>
                                  </p:stCondLst>
                                  <p:childTnLst>
                                    <p:set>
                                      <p:cBhvr>
                                        <p:cTn id="19" dur="1" fill="hold">
                                          <p:stCondLst>
                                            <p:cond delay="0"/>
                                          </p:stCondLst>
                                        </p:cTn>
                                        <p:tgtEl>
                                          <p:spTgt spid="55299"/>
                                        </p:tgtEl>
                                        <p:attrNameLst>
                                          <p:attrName>style.visibility</p:attrName>
                                        </p:attrNameLst>
                                      </p:cBhvr>
                                      <p:to>
                                        <p:strVal val="visible"/>
                                      </p:to>
                                    </p:set>
                                    <p:anim calcmode="lin" valueType="num">
                                      <p:cBhvr additive="base">
                                        <p:cTn id="20" dur="2000" fill="hold"/>
                                        <p:tgtEl>
                                          <p:spTgt spid="55299"/>
                                        </p:tgtEl>
                                        <p:attrNameLst>
                                          <p:attrName>ppt_x</p:attrName>
                                        </p:attrNameLst>
                                      </p:cBhvr>
                                      <p:tavLst>
                                        <p:tav tm="0">
                                          <p:val>
                                            <p:strVal val="0-#ppt_w/2"/>
                                          </p:val>
                                        </p:tav>
                                        <p:tav tm="100000">
                                          <p:val>
                                            <p:strVal val="#ppt_x"/>
                                          </p:val>
                                        </p:tav>
                                      </p:tavLst>
                                    </p:anim>
                                    <p:anim calcmode="lin" valueType="num">
                                      <p:cBhvr additive="base">
                                        <p:cTn id="21" dur="2000" fill="hold"/>
                                        <p:tgtEl>
                                          <p:spTgt spid="55299"/>
                                        </p:tgtEl>
                                        <p:attrNameLst>
                                          <p:attrName>ppt_y</p:attrName>
                                        </p:attrNameLst>
                                      </p:cBhvr>
                                      <p:tavLst>
                                        <p:tav tm="0">
                                          <p:val>
                                            <p:strVal val="0-#ppt_h/2"/>
                                          </p:val>
                                        </p:tav>
                                        <p:tav tm="100000">
                                          <p:val>
                                            <p:strVal val="#ppt_y"/>
                                          </p:val>
                                        </p:tav>
                                      </p:tavLst>
                                    </p:anim>
                                  </p:childTnLst>
                                </p:cTn>
                              </p:par>
                              <p:par>
                                <p:cTn id="22" presetID="2" presetClass="entr" presetSubtype="9" fill="hold" nodeType="withEffect">
                                  <p:stCondLst>
                                    <p:cond delay="0"/>
                                  </p:stCondLst>
                                  <p:childTnLst>
                                    <p:set>
                                      <p:cBhvr>
                                        <p:cTn id="23" dur="1" fill="hold">
                                          <p:stCondLst>
                                            <p:cond delay="0"/>
                                          </p:stCondLst>
                                        </p:cTn>
                                        <p:tgtEl>
                                          <p:spTgt spid="55300"/>
                                        </p:tgtEl>
                                        <p:attrNameLst>
                                          <p:attrName>style.visibility</p:attrName>
                                        </p:attrNameLst>
                                      </p:cBhvr>
                                      <p:to>
                                        <p:strVal val="visible"/>
                                      </p:to>
                                    </p:set>
                                    <p:anim calcmode="lin" valueType="num">
                                      <p:cBhvr additive="base">
                                        <p:cTn id="24" dur="2000" fill="hold"/>
                                        <p:tgtEl>
                                          <p:spTgt spid="55300"/>
                                        </p:tgtEl>
                                        <p:attrNameLst>
                                          <p:attrName>ppt_x</p:attrName>
                                        </p:attrNameLst>
                                      </p:cBhvr>
                                      <p:tavLst>
                                        <p:tav tm="0">
                                          <p:val>
                                            <p:strVal val="0-#ppt_w/2"/>
                                          </p:val>
                                        </p:tav>
                                        <p:tav tm="100000">
                                          <p:val>
                                            <p:strVal val="#ppt_x"/>
                                          </p:val>
                                        </p:tav>
                                      </p:tavLst>
                                    </p:anim>
                                    <p:anim calcmode="lin" valueType="num">
                                      <p:cBhvr additive="base">
                                        <p:cTn id="25" dur="2000" fill="hold"/>
                                        <p:tgtEl>
                                          <p:spTgt spid="55300"/>
                                        </p:tgtEl>
                                        <p:attrNameLst>
                                          <p:attrName>ppt_y</p:attrName>
                                        </p:attrNameLst>
                                      </p:cBhvr>
                                      <p:tavLst>
                                        <p:tav tm="0">
                                          <p:val>
                                            <p:strVal val="0-#ppt_h/2"/>
                                          </p:val>
                                        </p:tav>
                                        <p:tav tm="100000">
                                          <p:val>
                                            <p:strVal val="#ppt_y"/>
                                          </p:val>
                                        </p:tav>
                                      </p:tavLst>
                                    </p:anim>
                                  </p:childTnLst>
                                </p:cTn>
                              </p:par>
                              <p:par>
                                <p:cTn id="26" presetID="2" presetClass="entr" presetSubtype="9" fill="hold" nodeType="withEffect">
                                  <p:stCondLst>
                                    <p:cond delay="0"/>
                                  </p:stCondLst>
                                  <p:childTnLst>
                                    <p:set>
                                      <p:cBhvr>
                                        <p:cTn id="27" dur="1" fill="hold">
                                          <p:stCondLst>
                                            <p:cond delay="0"/>
                                          </p:stCondLst>
                                        </p:cTn>
                                        <p:tgtEl>
                                          <p:spTgt spid="55301"/>
                                        </p:tgtEl>
                                        <p:attrNameLst>
                                          <p:attrName>style.visibility</p:attrName>
                                        </p:attrNameLst>
                                      </p:cBhvr>
                                      <p:to>
                                        <p:strVal val="visible"/>
                                      </p:to>
                                    </p:set>
                                    <p:anim calcmode="lin" valueType="num">
                                      <p:cBhvr additive="base">
                                        <p:cTn id="28" dur="2000" fill="hold"/>
                                        <p:tgtEl>
                                          <p:spTgt spid="55301"/>
                                        </p:tgtEl>
                                        <p:attrNameLst>
                                          <p:attrName>ppt_x</p:attrName>
                                        </p:attrNameLst>
                                      </p:cBhvr>
                                      <p:tavLst>
                                        <p:tav tm="0">
                                          <p:val>
                                            <p:strVal val="0-#ppt_w/2"/>
                                          </p:val>
                                        </p:tav>
                                        <p:tav tm="100000">
                                          <p:val>
                                            <p:strVal val="#ppt_x"/>
                                          </p:val>
                                        </p:tav>
                                      </p:tavLst>
                                    </p:anim>
                                    <p:anim calcmode="lin" valueType="num">
                                      <p:cBhvr additive="base">
                                        <p:cTn id="29" dur="2000" fill="hold"/>
                                        <p:tgtEl>
                                          <p:spTgt spid="55301"/>
                                        </p:tgtEl>
                                        <p:attrNameLst>
                                          <p:attrName>ppt_y</p:attrName>
                                        </p:attrNameLst>
                                      </p:cBhvr>
                                      <p:tavLst>
                                        <p:tav tm="0">
                                          <p:val>
                                            <p:strVal val="0-#ppt_h/2"/>
                                          </p:val>
                                        </p:tav>
                                        <p:tav tm="100000">
                                          <p:val>
                                            <p:strVal val="#ppt_y"/>
                                          </p:val>
                                        </p:tav>
                                      </p:tavLst>
                                    </p:anim>
                                  </p:childTnLst>
                                </p:cTn>
                              </p:par>
                              <p:par>
                                <p:cTn id="30" presetID="2" presetClass="entr" presetSubtype="9" fill="hold" nodeType="withEffect">
                                  <p:stCondLst>
                                    <p:cond delay="0"/>
                                  </p:stCondLst>
                                  <p:childTnLst>
                                    <p:set>
                                      <p:cBhvr>
                                        <p:cTn id="31" dur="1" fill="hold">
                                          <p:stCondLst>
                                            <p:cond delay="0"/>
                                          </p:stCondLst>
                                        </p:cTn>
                                        <p:tgtEl>
                                          <p:spTgt spid="55302"/>
                                        </p:tgtEl>
                                        <p:attrNameLst>
                                          <p:attrName>style.visibility</p:attrName>
                                        </p:attrNameLst>
                                      </p:cBhvr>
                                      <p:to>
                                        <p:strVal val="visible"/>
                                      </p:to>
                                    </p:set>
                                    <p:anim calcmode="lin" valueType="num">
                                      <p:cBhvr additive="base">
                                        <p:cTn id="32" dur="2000" fill="hold"/>
                                        <p:tgtEl>
                                          <p:spTgt spid="55302"/>
                                        </p:tgtEl>
                                        <p:attrNameLst>
                                          <p:attrName>ppt_x</p:attrName>
                                        </p:attrNameLst>
                                      </p:cBhvr>
                                      <p:tavLst>
                                        <p:tav tm="0">
                                          <p:val>
                                            <p:strVal val="0-#ppt_w/2"/>
                                          </p:val>
                                        </p:tav>
                                        <p:tav tm="100000">
                                          <p:val>
                                            <p:strVal val="#ppt_x"/>
                                          </p:val>
                                        </p:tav>
                                      </p:tavLst>
                                    </p:anim>
                                    <p:anim calcmode="lin" valueType="num">
                                      <p:cBhvr additive="base">
                                        <p:cTn id="33" dur="2000" fill="hold"/>
                                        <p:tgtEl>
                                          <p:spTgt spid="55302"/>
                                        </p:tgtEl>
                                        <p:attrNameLst>
                                          <p:attrName>ppt_y</p:attrName>
                                        </p:attrNameLst>
                                      </p:cBhvr>
                                      <p:tavLst>
                                        <p:tav tm="0">
                                          <p:val>
                                            <p:strVal val="0-#ppt_h/2"/>
                                          </p:val>
                                        </p:tav>
                                        <p:tav tm="100000">
                                          <p:val>
                                            <p:strVal val="#ppt_y"/>
                                          </p:val>
                                        </p:tav>
                                      </p:tavLst>
                                    </p:anim>
                                  </p:childTnLst>
                                </p:cTn>
                              </p:par>
                              <p:par>
                                <p:cTn id="34" presetID="2" presetClass="entr" presetSubtype="9" fill="hold" nodeType="withEffect">
                                  <p:stCondLst>
                                    <p:cond delay="0"/>
                                  </p:stCondLst>
                                  <p:childTnLst>
                                    <p:set>
                                      <p:cBhvr>
                                        <p:cTn id="35" dur="1" fill="hold">
                                          <p:stCondLst>
                                            <p:cond delay="0"/>
                                          </p:stCondLst>
                                        </p:cTn>
                                        <p:tgtEl>
                                          <p:spTgt spid="55303"/>
                                        </p:tgtEl>
                                        <p:attrNameLst>
                                          <p:attrName>style.visibility</p:attrName>
                                        </p:attrNameLst>
                                      </p:cBhvr>
                                      <p:to>
                                        <p:strVal val="visible"/>
                                      </p:to>
                                    </p:set>
                                    <p:anim calcmode="lin" valueType="num">
                                      <p:cBhvr additive="base">
                                        <p:cTn id="36" dur="2000" fill="hold"/>
                                        <p:tgtEl>
                                          <p:spTgt spid="55303"/>
                                        </p:tgtEl>
                                        <p:attrNameLst>
                                          <p:attrName>ppt_x</p:attrName>
                                        </p:attrNameLst>
                                      </p:cBhvr>
                                      <p:tavLst>
                                        <p:tav tm="0">
                                          <p:val>
                                            <p:strVal val="0-#ppt_w/2"/>
                                          </p:val>
                                        </p:tav>
                                        <p:tav tm="100000">
                                          <p:val>
                                            <p:strVal val="#ppt_x"/>
                                          </p:val>
                                        </p:tav>
                                      </p:tavLst>
                                    </p:anim>
                                    <p:anim calcmode="lin" valueType="num">
                                      <p:cBhvr additive="base">
                                        <p:cTn id="37" dur="2000" fill="hold"/>
                                        <p:tgtEl>
                                          <p:spTgt spid="55303"/>
                                        </p:tgtEl>
                                        <p:attrNameLst>
                                          <p:attrName>ppt_y</p:attrName>
                                        </p:attrNameLst>
                                      </p:cBhvr>
                                      <p:tavLst>
                                        <p:tav tm="0">
                                          <p:val>
                                            <p:strVal val="0-#ppt_h/2"/>
                                          </p:val>
                                        </p:tav>
                                        <p:tav tm="100000">
                                          <p:val>
                                            <p:strVal val="#ppt_y"/>
                                          </p:val>
                                        </p:tav>
                                      </p:tavLst>
                                    </p:anim>
                                  </p:childTnLst>
                                </p:cTn>
                              </p:par>
                              <p:par>
                                <p:cTn id="38" presetID="2" presetClass="entr" presetSubtype="9" fill="hold" nodeType="withEffect">
                                  <p:stCondLst>
                                    <p:cond delay="0"/>
                                  </p:stCondLst>
                                  <p:childTnLst>
                                    <p:set>
                                      <p:cBhvr>
                                        <p:cTn id="39" dur="1" fill="hold">
                                          <p:stCondLst>
                                            <p:cond delay="0"/>
                                          </p:stCondLst>
                                        </p:cTn>
                                        <p:tgtEl>
                                          <p:spTgt spid="55304"/>
                                        </p:tgtEl>
                                        <p:attrNameLst>
                                          <p:attrName>style.visibility</p:attrName>
                                        </p:attrNameLst>
                                      </p:cBhvr>
                                      <p:to>
                                        <p:strVal val="visible"/>
                                      </p:to>
                                    </p:set>
                                    <p:anim calcmode="lin" valueType="num">
                                      <p:cBhvr additive="base">
                                        <p:cTn id="40" dur="2000" fill="hold"/>
                                        <p:tgtEl>
                                          <p:spTgt spid="55304"/>
                                        </p:tgtEl>
                                        <p:attrNameLst>
                                          <p:attrName>ppt_x</p:attrName>
                                        </p:attrNameLst>
                                      </p:cBhvr>
                                      <p:tavLst>
                                        <p:tav tm="0">
                                          <p:val>
                                            <p:strVal val="0-#ppt_w/2"/>
                                          </p:val>
                                        </p:tav>
                                        <p:tav tm="100000">
                                          <p:val>
                                            <p:strVal val="#ppt_x"/>
                                          </p:val>
                                        </p:tav>
                                      </p:tavLst>
                                    </p:anim>
                                    <p:anim calcmode="lin" valueType="num">
                                      <p:cBhvr additive="base">
                                        <p:cTn id="41" dur="2000" fill="hold"/>
                                        <p:tgtEl>
                                          <p:spTgt spid="55304"/>
                                        </p:tgtEl>
                                        <p:attrNameLst>
                                          <p:attrName>ppt_y</p:attrName>
                                        </p:attrNameLst>
                                      </p:cBhvr>
                                      <p:tavLst>
                                        <p:tav tm="0">
                                          <p:val>
                                            <p:strVal val="0-#ppt_h/2"/>
                                          </p:val>
                                        </p:tav>
                                        <p:tav tm="100000">
                                          <p:val>
                                            <p:strVal val="#ppt_y"/>
                                          </p:val>
                                        </p:tav>
                                      </p:tavLst>
                                    </p:anim>
                                  </p:childTnLst>
                                </p:cTn>
                              </p:par>
                              <p:par>
                                <p:cTn id="42" presetID="2" presetClass="entr" presetSubtype="9" fill="hold" nodeType="withEffect">
                                  <p:stCondLst>
                                    <p:cond delay="0"/>
                                  </p:stCondLst>
                                  <p:childTnLst>
                                    <p:set>
                                      <p:cBhvr>
                                        <p:cTn id="43" dur="1" fill="hold">
                                          <p:stCondLst>
                                            <p:cond delay="0"/>
                                          </p:stCondLst>
                                        </p:cTn>
                                        <p:tgtEl>
                                          <p:spTgt spid="55305"/>
                                        </p:tgtEl>
                                        <p:attrNameLst>
                                          <p:attrName>style.visibility</p:attrName>
                                        </p:attrNameLst>
                                      </p:cBhvr>
                                      <p:to>
                                        <p:strVal val="visible"/>
                                      </p:to>
                                    </p:set>
                                    <p:anim calcmode="lin" valueType="num">
                                      <p:cBhvr additive="base">
                                        <p:cTn id="44" dur="2000" fill="hold"/>
                                        <p:tgtEl>
                                          <p:spTgt spid="55305"/>
                                        </p:tgtEl>
                                        <p:attrNameLst>
                                          <p:attrName>ppt_x</p:attrName>
                                        </p:attrNameLst>
                                      </p:cBhvr>
                                      <p:tavLst>
                                        <p:tav tm="0">
                                          <p:val>
                                            <p:strVal val="0-#ppt_w/2"/>
                                          </p:val>
                                        </p:tav>
                                        <p:tav tm="100000">
                                          <p:val>
                                            <p:strVal val="#ppt_x"/>
                                          </p:val>
                                        </p:tav>
                                      </p:tavLst>
                                    </p:anim>
                                    <p:anim calcmode="lin" valueType="num">
                                      <p:cBhvr additive="base">
                                        <p:cTn id="45" dur="2000" fill="hold"/>
                                        <p:tgtEl>
                                          <p:spTgt spid="55305"/>
                                        </p:tgtEl>
                                        <p:attrNameLst>
                                          <p:attrName>ppt_y</p:attrName>
                                        </p:attrNameLst>
                                      </p:cBhvr>
                                      <p:tavLst>
                                        <p:tav tm="0">
                                          <p:val>
                                            <p:strVal val="0-#ppt_h/2"/>
                                          </p:val>
                                        </p:tav>
                                        <p:tav tm="100000">
                                          <p:val>
                                            <p:strVal val="#ppt_y"/>
                                          </p:val>
                                        </p:tav>
                                      </p:tavLst>
                                    </p:anim>
                                  </p:childTnLst>
                                </p:cTn>
                              </p:par>
                              <p:par>
                                <p:cTn id="46" presetID="2" presetClass="entr" presetSubtype="9" fill="hold" nodeType="withEffect">
                                  <p:stCondLst>
                                    <p:cond delay="0"/>
                                  </p:stCondLst>
                                  <p:childTnLst>
                                    <p:set>
                                      <p:cBhvr>
                                        <p:cTn id="47" dur="1" fill="hold">
                                          <p:stCondLst>
                                            <p:cond delay="0"/>
                                          </p:stCondLst>
                                        </p:cTn>
                                        <p:tgtEl>
                                          <p:spTgt spid="55306"/>
                                        </p:tgtEl>
                                        <p:attrNameLst>
                                          <p:attrName>style.visibility</p:attrName>
                                        </p:attrNameLst>
                                      </p:cBhvr>
                                      <p:to>
                                        <p:strVal val="visible"/>
                                      </p:to>
                                    </p:set>
                                    <p:anim calcmode="lin" valueType="num">
                                      <p:cBhvr additive="base">
                                        <p:cTn id="48" dur="2000" fill="hold"/>
                                        <p:tgtEl>
                                          <p:spTgt spid="55306"/>
                                        </p:tgtEl>
                                        <p:attrNameLst>
                                          <p:attrName>ppt_x</p:attrName>
                                        </p:attrNameLst>
                                      </p:cBhvr>
                                      <p:tavLst>
                                        <p:tav tm="0">
                                          <p:val>
                                            <p:strVal val="0-#ppt_w/2"/>
                                          </p:val>
                                        </p:tav>
                                        <p:tav tm="100000">
                                          <p:val>
                                            <p:strVal val="#ppt_x"/>
                                          </p:val>
                                        </p:tav>
                                      </p:tavLst>
                                    </p:anim>
                                    <p:anim calcmode="lin" valueType="num">
                                      <p:cBhvr additive="base">
                                        <p:cTn id="49" dur="2000" fill="hold"/>
                                        <p:tgtEl>
                                          <p:spTgt spid="55306"/>
                                        </p:tgtEl>
                                        <p:attrNameLst>
                                          <p:attrName>ppt_y</p:attrName>
                                        </p:attrNameLst>
                                      </p:cBhvr>
                                      <p:tavLst>
                                        <p:tav tm="0">
                                          <p:val>
                                            <p:strVal val="0-#ppt_h/2"/>
                                          </p:val>
                                        </p:tav>
                                        <p:tav tm="100000">
                                          <p:val>
                                            <p:strVal val="#ppt_y"/>
                                          </p:val>
                                        </p:tav>
                                      </p:tavLst>
                                    </p:anim>
                                  </p:childTnLst>
                                </p:cTn>
                              </p:par>
                              <p:par>
                                <p:cTn id="50" presetID="2" presetClass="entr" presetSubtype="3" fill="hold" nodeType="withEffect">
                                  <p:stCondLst>
                                    <p:cond delay="0"/>
                                  </p:stCondLst>
                                  <p:childTnLst>
                                    <p:set>
                                      <p:cBhvr>
                                        <p:cTn id="51" dur="1" fill="hold">
                                          <p:stCondLst>
                                            <p:cond delay="0"/>
                                          </p:stCondLst>
                                        </p:cTn>
                                        <p:tgtEl>
                                          <p:spTgt spid="78849"/>
                                        </p:tgtEl>
                                        <p:attrNameLst>
                                          <p:attrName>style.visibility</p:attrName>
                                        </p:attrNameLst>
                                      </p:cBhvr>
                                      <p:to>
                                        <p:strVal val="visible"/>
                                      </p:to>
                                    </p:set>
                                    <p:anim calcmode="lin" valueType="num">
                                      <p:cBhvr additive="base">
                                        <p:cTn id="52" dur="2000" fill="hold"/>
                                        <p:tgtEl>
                                          <p:spTgt spid="78849"/>
                                        </p:tgtEl>
                                        <p:attrNameLst>
                                          <p:attrName>ppt_x</p:attrName>
                                        </p:attrNameLst>
                                      </p:cBhvr>
                                      <p:tavLst>
                                        <p:tav tm="0">
                                          <p:val>
                                            <p:strVal val="1+#ppt_w/2"/>
                                          </p:val>
                                        </p:tav>
                                        <p:tav tm="100000">
                                          <p:val>
                                            <p:strVal val="#ppt_x"/>
                                          </p:val>
                                        </p:tav>
                                      </p:tavLst>
                                    </p:anim>
                                    <p:anim calcmode="lin" valueType="num">
                                      <p:cBhvr additive="base">
                                        <p:cTn id="53" dur="2000" fill="hold"/>
                                        <p:tgtEl>
                                          <p:spTgt spid="78849"/>
                                        </p:tgtEl>
                                        <p:attrNameLst>
                                          <p:attrName>ppt_y</p:attrName>
                                        </p:attrNameLst>
                                      </p:cBhvr>
                                      <p:tavLst>
                                        <p:tav tm="0">
                                          <p:val>
                                            <p:strVal val="0-#ppt_h/2"/>
                                          </p:val>
                                        </p:tav>
                                        <p:tav tm="100000">
                                          <p:val>
                                            <p:strVal val="#ppt_y"/>
                                          </p:val>
                                        </p:tav>
                                      </p:tavLst>
                                    </p:anim>
                                  </p:childTnLst>
                                </p:cTn>
                              </p:par>
                              <p:par>
                                <p:cTn id="54" presetID="2" presetClass="entr" presetSubtype="3" fill="hold" nodeType="withEffect">
                                  <p:stCondLst>
                                    <p:cond delay="0"/>
                                  </p:stCondLst>
                                  <p:childTnLst>
                                    <p:set>
                                      <p:cBhvr>
                                        <p:cTn id="55" dur="1" fill="hold">
                                          <p:stCondLst>
                                            <p:cond delay="0"/>
                                          </p:stCondLst>
                                        </p:cTn>
                                        <p:tgtEl>
                                          <p:spTgt spid="78850"/>
                                        </p:tgtEl>
                                        <p:attrNameLst>
                                          <p:attrName>style.visibility</p:attrName>
                                        </p:attrNameLst>
                                      </p:cBhvr>
                                      <p:to>
                                        <p:strVal val="visible"/>
                                      </p:to>
                                    </p:set>
                                    <p:anim calcmode="lin" valueType="num">
                                      <p:cBhvr additive="base">
                                        <p:cTn id="56" dur="2000" fill="hold"/>
                                        <p:tgtEl>
                                          <p:spTgt spid="78850"/>
                                        </p:tgtEl>
                                        <p:attrNameLst>
                                          <p:attrName>ppt_x</p:attrName>
                                        </p:attrNameLst>
                                      </p:cBhvr>
                                      <p:tavLst>
                                        <p:tav tm="0">
                                          <p:val>
                                            <p:strVal val="1+#ppt_w/2"/>
                                          </p:val>
                                        </p:tav>
                                        <p:tav tm="100000">
                                          <p:val>
                                            <p:strVal val="#ppt_x"/>
                                          </p:val>
                                        </p:tav>
                                      </p:tavLst>
                                    </p:anim>
                                    <p:anim calcmode="lin" valueType="num">
                                      <p:cBhvr additive="base">
                                        <p:cTn id="57" dur="2000" fill="hold"/>
                                        <p:tgtEl>
                                          <p:spTgt spid="78850"/>
                                        </p:tgtEl>
                                        <p:attrNameLst>
                                          <p:attrName>ppt_y</p:attrName>
                                        </p:attrNameLst>
                                      </p:cBhvr>
                                      <p:tavLst>
                                        <p:tav tm="0">
                                          <p:val>
                                            <p:strVal val="0-#ppt_h/2"/>
                                          </p:val>
                                        </p:tav>
                                        <p:tav tm="100000">
                                          <p:val>
                                            <p:strVal val="#ppt_y"/>
                                          </p:val>
                                        </p:tav>
                                      </p:tavLst>
                                    </p:anim>
                                  </p:childTnLst>
                                </p:cTn>
                              </p:par>
                              <p:par>
                                <p:cTn id="58" presetID="2" presetClass="entr" presetSubtype="3" fill="hold" nodeType="withEffect">
                                  <p:stCondLst>
                                    <p:cond delay="0"/>
                                  </p:stCondLst>
                                  <p:childTnLst>
                                    <p:set>
                                      <p:cBhvr>
                                        <p:cTn id="59" dur="1" fill="hold">
                                          <p:stCondLst>
                                            <p:cond delay="0"/>
                                          </p:stCondLst>
                                        </p:cTn>
                                        <p:tgtEl>
                                          <p:spTgt spid="78851"/>
                                        </p:tgtEl>
                                        <p:attrNameLst>
                                          <p:attrName>style.visibility</p:attrName>
                                        </p:attrNameLst>
                                      </p:cBhvr>
                                      <p:to>
                                        <p:strVal val="visible"/>
                                      </p:to>
                                    </p:set>
                                    <p:anim calcmode="lin" valueType="num">
                                      <p:cBhvr additive="base">
                                        <p:cTn id="60" dur="2000" fill="hold"/>
                                        <p:tgtEl>
                                          <p:spTgt spid="78851"/>
                                        </p:tgtEl>
                                        <p:attrNameLst>
                                          <p:attrName>ppt_x</p:attrName>
                                        </p:attrNameLst>
                                      </p:cBhvr>
                                      <p:tavLst>
                                        <p:tav tm="0">
                                          <p:val>
                                            <p:strVal val="1+#ppt_w/2"/>
                                          </p:val>
                                        </p:tav>
                                        <p:tav tm="100000">
                                          <p:val>
                                            <p:strVal val="#ppt_x"/>
                                          </p:val>
                                        </p:tav>
                                      </p:tavLst>
                                    </p:anim>
                                    <p:anim calcmode="lin" valueType="num">
                                      <p:cBhvr additive="base">
                                        <p:cTn id="61" dur="2000" fill="hold"/>
                                        <p:tgtEl>
                                          <p:spTgt spid="78851"/>
                                        </p:tgtEl>
                                        <p:attrNameLst>
                                          <p:attrName>ppt_y</p:attrName>
                                        </p:attrNameLst>
                                      </p:cBhvr>
                                      <p:tavLst>
                                        <p:tav tm="0">
                                          <p:val>
                                            <p:strVal val="0-#ppt_h/2"/>
                                          </p:val>
                                        </p:tav>
                                        <p:tav tm="100000">
                                          <p:val>
                                            <p:strVal val="#ppt_y"/>
                                          </p:val>
                                        </p:tav>
                                      </p:tavLst>
                                    </p:anim>
                                  </p:childTnLst>
                                </p:cTn>
                              </p:par>
                              <p:par>
                                <p:cTn id="62" presetID="2" presetClass="entr" presetSubtype="3" fill="hold" nodeType="withEffect">
                                  <p:stCondLst>
                                    <p:cond delay="0"/>
                                  </p:stCondLst>
                                  <p:childTnLst>
                                    <p:set>
                                      <p:cBhvr>
                                        <p:cTn id="63" dur="1" fill="hold">
                                          <p:stCondLst>
                                            <p:cond delay="0"/>
                                          </p:stCondLst>
                                        </p:cTn>
                                        <p:tgtEl>
                                          <p:spTgt spid="78852"/>
                                        </p:tgtEl>
                                        <p:attrNameLst>
                                          <p:attrName>style.visibility</p:attrName>
                                        </p:attrNameLst>
                                      </p:cBhvr>
                                      <p:to>
                                        <p:strVal val="visible"/>
                                      </p:to>
                                    </p:set>
                                    <p:anim calcmode="lin" valueType="num">
                                      <p:cBhvr additive="base">
                                        <p:cTn id="64" dur="2000" fill="hold"/>
                                        <p:tgtEl>
                                          <p:spTgt spid="78852"/>
                                        </p:tgtEl>
                                        <p:attrNameLst>
                                          <p:attrName>ppt_x</p:attrName>
                                        </p:attrNameLst>
                                      </p:cBhvr>
                                      <p:tavLst>
                                        <p:tav tm="0">
                                          <p:val>
                                            <p:strVal val="1+#ppt_w/2"/>
                                          </p:val>
                                        </p:tav>
                                        <p:tav tm="100000">
                                          <p:val>
                                            <p:strVal val="#ppt_x"/>
                                          </p:val>
                                        </p:tav>
                                      </p:tavLst>
                                    </p:anim>
                                    <p:anim calcmode="lin" valueType="num">
                                      <p:cBhvr additive="base">
                                        <p:cTn id="65" dur="2000" fill="hold"/>
                                        <p:tgtEl>
                                          <p:spTgt spid="78852"/>
                                        </p:tgtEl>
                                        <p:attrNameLst>
                                          <p:attrName>ppt_y</p:attrName>
                                        </p:attrNameLst>
                                      </p:cBhvr>
                                      <p:tavLst>
                                        <p:tav tm="0">
                                          <p:val>
                                            <p:strVal val="0-#ppt_h/2"/>
                                          </p:val>
                                        </p:tav>
                                        <p:tav tm="100000">
                                          <p:val>
                                            <p:strVal val="#ppt_y"/>
                                          </p:val>
                                        </p:tav>
                                      </p:tavLst>
                                    </p:anim>
                                  </p:childTnLst>
                                </p:cTn>
                              </p:par>
                              <p:par>
                                <p:cTn id="66" presetID="2" presetClass="entr" presetSubtype="3" fill="hold" nodeType="withEffect">
                                  <p:stCondLst>
                                    <p:cond delay="0"/>
                                  </p:stCondLst>
                                  <p:childTnLst>
                                    <p:set>
                                      <p:cBhvr>
                                        <p:cTn id="67" dur="1" fill="hold">
                                          <p:stCondLst>
                                            <p:cond delay="0"/>
                                          </p:stCondLst>
                                        </p:cTn>
                                        <p:tgtEl>
                                          <p:spTgt spid="78853"/>
                                        </p:tgtEl>
                                        <p:attrNameLst>
                                          <p:attrName>style.visibility</p:attrName>
                                        </p:attrNameLst>
                                      </p:cBhvr>
                                      <p:to>
                                        <p:strVal val="visible"/>
                                      </p:to>
                                    </p:set>
                                    <p:anim calcmode="lin" valueType="num">
                                      <p:cBhvr additive="base">
                                        <p:cTn id="68" dur="2000" fill="hold"/>
                                        <p:tgtEl>
                                          <p:spTgt spid="78853"/>
                                        </p:tgtEl>
                                        <p:attrNameLst>
                                          <p:attrName>ppt_x</p:attrName>
                                        </p:attrNameLst>
                                      </p:cBhvr>
                                      <p:tavLst>
                                        <p:tav tm="0">
                                          <p:val>
                                            <p:strVal val="1+#ppt_w/2"/>
                                          </p:val>
                                        </p:tav>
                                        <p:tav tm="100000">
                                          <p:val>
                                            <p:strVal val="#ppt_x"/>
                                          </p:val>
                                        </p:tav>
                                      </p:tavLst>
                                    </p:anim>
                                    <p:anim calcmode="lin" valueType="num">
                                      <p:cBhvr additive="base">
                                        <p:cTn id="69" dur="2000" fill="hold"/>
                                        <p:tgtEl>
                                          <p:spTgt spid="78853"/>
                                        </p:tgtEl>
                                        <p:attrNameLst>
                                          <p:attrName>ppt_y</p:attrName>
                                        </p:attrNameLst>
                                      </p:cBhvr>
                                      <p:tavLst>
                                        <p:tav tm="0">
                                          <p:val>
                                            <p:strVal val="0-#ppt_h/2"/>
                                          </p:val>
                                        </p:tav>
                                        <p:tav tm="100000">
                                          <p:val>
                                            <p:strVal val="#ppt_y"/>
                                          </p:val>
                                        </p:tav>
                                      </p:tavLst>
                                    </p:anim>
                                  </p:childTnLst>
                                </p:cTn>
                              </p:par>
                              <p:par>
                                <p:cTn id="70" presetID="2" presetClass="entr" presetSubtype="3" fill="hold" nodeType="withEffect">
                                  <p:stCondLst>
                                    <p:cond delay="0"/>
                                  </p:stCondLst>
                                  <p:childTnLst>
                                    <p:set>
                                      <p:cBhvr>
                                        <p:cTn id="71" dur="1" fill="hold">
                                          <p:stCondLst>
                                            <p:cond delay="0"/>
                                          </p:stCondLst>
                                        </p:cTn>
                                        <p:tgtEl>
                                          <p:spTgt spid="78854"/>
                                        </p:tgtEl>
                                        <p:attrNameLst>
                                          <p:attrName>style.visibility</p:attrName>
                                        </p:attrNameLst>
                                      </p:cBhvr>
                                      <p:to>
                                        <p:strVal val="visible"/>
                                      </p:to>
                                    </p:set>
                                    <p:anim calcmode="lin" valueType="num">
                                      <p:cBhvr additive="base">
                                        <p:cTn id="72" dur="2000" fill="hold"/>
                                        <p:tgtEl>
                                          <p:spTgt spid="78854"/>
                                        </p:tgtEl>
                                        <p:attrNameLst>
                                          <p:attrName>ppt_x</p:attrName>
                                        </p:attrNameLst>
                                      </p:cBhvr>
                                      <p:tavLst>
                                        <p:tav tm="0">
                                          <p:val>
                                            <p:strVal val="1+#ppt_w/2"/>
                                          </p:val>
                                        </p:tav>
                                        <p:tav tm="100000">
                                          <p:val>
                                            <p:strVal val="#ppt_x"/>
                                          </p:val>
                                        </p:tav>
                                      </p:tavLst>
                                    </p:anim>
                                    <p:anim calcmode="lin" valueType="num">
                                      <p:cBhvr additive="base">
                                        <p:cTn id="73" dur="2000" fill="hold"/>
                                        <p:tgtEl>
                                          <p:spTgt spid="78854"/>
                                        </p:tgtEl>
                                        <p:attrNameLst>
                                          <p:attrName>ppt_y</p:attrName>
                                        </p:attrNameLst>
                                      </p:cBhvr>
                                      <p:tavLst>
                                        <p:tav tm="0">
                                          <p:val>
                                            <p:strVal val="0-#ppt_h/2"/>
                                          </p:val>
                                        </p:tav>
                                        <p:tav tm="100000">
                                          <p:val>
                                            <p:strVal val="#ppt_y"/>
                                          </p:val>
                                        </p:tav>
                                      </p:tavLst>
                                    </p:anim>
                                  </p:childTnLst>
                                </p:cTn>
                              </p:par>
                              <p:par>
                                <p:cTn id="74" presetID="2" presetClass="entr" presetSubtype="3" fill="hold" nodeType="withEffect">
                                  <p:stCondLst>
                                    <p:cond delay="0"/>
                                  </p:stCondLst>
                                  <p:childTnLst>
                                    <p:set>
                                      <p:cBhvr>
                                        <p:cTn id="75" dur="1" fill="hold">
                                          <p:stCondLst>
                                            <p:cond delay="0"/>
                                          </p:stCondLst>
                                        </p:cTn>
                                        <p:tgtEl>
                                          <p:spTgt spid="78855"/>
                                        </p:tgtEl>
                                        <p:attrNameLst>
                                          <p:attrName>style.visibility</p:attrName>
                                        </p:attrNameLst>
                                      </p:cBhvr>
                                      <p:to>
                                        <p:strVal val="visible"/>
                                      </p:to>
                                    </p:set>
                                    <p:anim calcmode="lin" valueType="num">
                                      <p:cBhvr additive="base">
                                        <p:cTn id="76" dur="2000" fill="hold"/>
                                        <p:tgtEl>
                                          <p:spTgt spid="78855"/>
                                        </p:tgtEl>
                                        <p:attrNameLst>
                                          <p:attrName>ppt_x</p:attrName>
                                        </p:attrNameLst>
                                      </p:cBhvr>
                                      <p:tavLst>
                                        <p:tav tm="0">
                                          <p:val>
                                            <p:strVal val="1+#ppt_w/2"/>
                                          </p:val>
                                        </p:tav>
                                        <p:tav tm="100000">
                                          <p:val>
                                            <p:strVal val="#ppt_x"/>
                                          </p:val>
                                        </p:tav>
                                      </p:tavLst>
                                    </p:anim>
                                    <p:anim calcmode="lin" valueType="num">
                                      <p:cBhvr additive="base">
                                        <p:cTn id="77" dur="2000" fill="hold"/>
                                        <p:tgtEl>
                                          <p:spTgt spid="78855"/>
                                        </p:tgtEl>
                                        <p:attrNameLst>
                                          <p:attrName>ppt_y</p:attrName>
                                        </p:attrNameLst>
                                      </p:cBhvr>
                                      <p:tavLst>
                                        <p:tav tm="0">
                                          <p:val>
                                            <p:strVal val="0-#ppt_h/2"/>
                                          </p:val>
                                        </p:tav>
                                        <p:tav tm="100000">
                                          <p:val>
                                            <p:strVal val="#ppt_y"/>
                                          </p:val>
                                        </p:tav>
                                      </p:tavLst>
                                    </p:anim>
                                  </p:childTnLst>
                                </p:cTn>
                              </p:par>
                              <p:par>
                                <p:cTn id="78" presetID="23" presetClass="entr" presetSubtype="16" fill="hold" nodeType="withEffect">
                                  <p:stCondLst>
                                    <p:cond delay="0"/>
                                  </p:stCondLst>
                                  <p:childTnLst>
                                    <p:set>
                                      <p:cBhvr>
                                        <p:cTn id="79" dur="1" fill="hold">
                                          <p:stCondLst>
                                            <p:cond delay="0"/>
                                          </p:stCondLst>
                                        </p:cTn>
                                        <p:tgtEl>
                                          <p:spTgt spid="55307"/>
                                        </p:tgtEl>
                                        <p:attrNameLst>
                                          <p:attrName>style.visibility</p:attrName>
                                        </p:attrNameLst>
                                      </p:cBhvr>
                                      <p:to>
                                        <p:strVal val="visible"/>
                                      </p:to>
                                    </p:set>
                                    <p:anim calcmode="lin" valueType="num">
                                      <p:cBhvr>
                                        <p:cTn id="80" dur="2000" fill="hold"/>
                                        <p:tgtEl>
                                          <p:spTgt spid="55307"/>
                                        </p:tgtEl>
                                        <p:attrNameLst>
                                          <p:attrName>ppt_w</p:attrName>
                                        </p:attrNameLst>
                                      </p:cBhvr>
                                      <p:tavLst>
                                        <p:tav tm="0">
                                          <p:val>
                                            <p:fltVal val="0"/>
                                          </p:val>
                                        </p:tav>
                                        <p:tav tm="100000">
                                          <p:val>
                                            <p:strVal val="#ppt_w"/>
                                          </p:val>
                                        </p:tav>
                                      </p:tavLst>
                                    </p:anim>
                                    <p:anim calcmode="lin" valueType="num">
                                      <p:cBhvr>
                                        <p:cTn id="81" dur="2000" fill="hold"/>
                                        <p:tgtEl>
                                          <p:spTgt spid="55307"/>
                                        </p:tgtEl>
                                        <p:attrNameLst>
                                          <p:attrName>ppt_h</p:attrName>
                                        </p:attrNameLst>
                                      </p:cBhvr>
                                      <p:tavLst>
                                        <p:tav tm="0">
                                          <p:val>
                                            <p:fltVal val="0"/>
                                          </p:val>
                                        </p:tav>
                                        <p:tav tm="100000">
                                          <p:val>
                                            <p:strVal val="#ppt_h"/>
                                          </p:val>
                                        </p:tav>
                                      </p:tavLst>
                                    </p:anim>
                                  </p:childTnLst>
                                </p:cTn>
                              </p:par>
                              <p:par>
                                <p:cTn id="82" presetID="23" presetClass="entr" presetSubtype="16" fill="hold" nodeType="withEffect">
                                  <p:stCondLst>
                                    <p:cond delay="0"/>
                                  </p:stCondLst>
                                  <p:childTnLst>
                                    <p:set>
                                      <p:cBhvr>
                                        <p:cTn id="83" dur="1" fill="hold">
                                          <p:stCondLst>
                                            <p:cond delay="0"/>
                                          </p:stCondLst>
                                        </p:cTn>
                                        <p:tgtEl>
                                          <p:spTgt spid="55308"/>
                                        </p:tgtEl>
                                        <p:attrNameLst>
                                          <p:attrName>style.visibility</p:attrName>
                                        </p:attrNameLst>
                                      </p:cBhvr>
                                      <p:to>
                                        <p:strVal val="visible"/>
                                      </p:to>
                                    </p:set>
                                    <p:anim calcmode="lin" valueType="num">
                                      <p:cBhvr>
                                        <p:cTn id="84" dur="2000" fill="hold"/>
                                        <p:tgtEl>
                                          <p:spTgt spid="55308"/>
                                        </p:tgtEl>
                                        <p:attrNameLst>
                                          <p:attrName>ppt_w</p:attrName>
                                        </p:attrNameLst>
                                      </p:cBhvr>
                                      <p:tavLst>
                                        <p:tav tm="0">
                                          <p:val>
                                            <p:fltVal val="0"/>
                                          </p:val>
                                        </p:tav>
                                        <p:tav tm="100000">
                                          <p:val>
                                            <p:strVal val="#ppt_w"/>
                                          </p:val>
                                        </p:tav>
                                      </p:tavLst>
                                    </p:anim>
                                    <p:anim calcmode="lin" valueType="num">
                                      <p:cBhvr>
                                        <p:cTn id="85" dur="2000" fill="hold"/>
                                        <p:tgtEl>
                                          <p:spTgt spid="55308"/>
                                        </p:tgtEl>
                                        <p:attrNameLst>
                                          <p:attrName>ppt_h</p:attrName>
                                        </p:attrNameLst>
                                      </p:cBhvr>
                                      <p:tavLst>
                                        <p:tav tm="0">
                                          <p:val>
                                            <p:fltVal val="0"/>
                                          </p:val>
                                        </p:tav>
                                        <p:tav tm="100000">
                                          <p:val>
                                            <p:strVal val="#ppt_h"/>
                                          </p:val>
                                        </p:tav>
                                      </p:tavLst>
                                    </p:anim>
                                  </p:childTnLst>
                                </p:cTn>
                              </p:par>
                              <p:par>
                                <p:cTn id="86" presetID="23" presetClass="entr" presetSubtype="16" fill="hold" nodeType="withEffect">
                                  <p:stCondLst>
                                    <p:cond delay="0"/>
                                  </p:stCondLst>
                                  <p:childTnLst>
                                    <p:set>
                                      <p:cBhvr>
                                        <p:cTn id="87" dur="1" fill="hold">
                                          <p:stCondLst>
                                            <p:cond delay="0"/>
                                          </p:stCondLst>
                                        </p:cTn>
                                        <p:tgtEl>
                                          <p:spTgt spid="55309"/>
                                        </p:tgtEl>
                                        <p:attrNameLst>
                                          <p:attrName>style.visibility</p:attrName>
                                        </p:attrNameLst>
                                      </p:cBhvr>
                                      <p:to>
                                        <p:strVal val="visible"/>
                                      </p:to>
                                    </p:set>
                                    <p:anim calcmode="lin" valueType="num">
                                      <p:cBhvr>
                                        <p:cTn id="88" dur="2000" fill="hold"/>
                                        <p:tgtEl>
                                          <p:spTgt spid="55309"/>
                                        </p:tgtEl>
                                        <p:attrNameLst>
                                          <p:attrName>ppt_w</p:attrName>
                                        </p:attrNameLst>
                                      </p:cBhvr>
                                      <p:tavLst>
                                        <p:tav tm="0">
                                          <p:val>
                                            <p:fltVal val="0"/>
                                          </p:val>
                                        </p:tav>
                                        <p:tav tm="100000">
                                          <p:val>
                                            <p:strVal val="#ppt_w"/>
                                          </p:val>
                                        </p:tav>
                                      </p:tavLst>
                                    </p:anim>
                                    <p:anim calcmode="lin" valueType="num">
                                      <p:cBhvr>
                                        <p:cTn id="89" dur="2000" fill="hold"/>
                                        <p:tgtEl>
                                          <p:spTgt spid="55309"/>
                                        </p:tgtEl>
                                        <p:attrNameLst>
                                          <p:attrName>ppt_h</p:attrName>
                                        </p:attrNameLst>
                                      </p:cBhvr>
                                      <p:tavLst>
                                        <p:tav tm="0">
                                          <p:val>
                                            <p:fltVal val="0"/>
                                          </p:val>
                                        </p:tav>
                                        <p:tav tm="100000">
                                          <p:val>
                                            <p:strVal val="#ppt_h"/>
                                          </p:val>
                                        </p:tav>
                                      </p:tavLst>
                                    </p:anim>
                                  </p:childTnLst>
                                </p:cTn>
                              </p:par>
                              <p:par>
                                <p:cTn id="90" presetID="23" presetClass="entr" presetSubtype="16" fill="hold" nodeType="withEffect">
                                  <p:stCondLst>
                                    <p:cond delay="0"/>
                                  </p:stCondLst>
                                  <p:childTnLst>
                                    <p:set>
                                      <p:cBhvr>
                                        <p:cTn id="91" dur="1" fill="hold">
                                          <p:stCondLst>
                                            <p:cond delay="0"/>
                                          </p:stCondLst>
                                        </p:cTn>
                                        <p:tgtEl>
                                          <p:spTgt spid="55310"/>
                                        </p:tgtEl>
                                        <p:attrNameLst>
                                          <p:attrName>style.visibility</p:attrName>
                                        </p:attrNameLst>
                                      </p:cBhvr>
                                      <p:to>
                                        <p:strVal val="visible"/>
                                      </p:to>
                                    </p:set>
                                    <p:anim calcmode="lin" valueType="num">
                                      <p:cBhvr>
                                        <p:cTn id="92" dur="2000" fill="hold"/>
                                        <p:tgtEl>
                                          <p:spTgt spid="55310"/>
                                        </p:tgtEl>
                                        <p:attrNameLst>
                                          <p:attrName>ppt_w</p:attrName>
                                        </p:attrNameLst>
                                      </p:cBhvr>
                                      <p:tavLst>
                                        <p:tav tm="0">
                                          <p:val>
                                            <p:fltVal val="0"/>
                                          </p:val>
                                        </p:tav>
                                        <p:tav tm="100000">
                                          <p:val>
                                            <p:strVal val="#ppt_w"/>
                                          </p:val>
                                        </p:tav>
                                      </p:tavLst>
                                    </p:anim>
                                    <p:anim calcmode="lin" valueType="num">
                                      <p:cBhvr>
                                        <p:cTn id="93" dur="2000" fill="hold"/>
                                        <p:tgtEl>
                                          <p:spTgt spid="55310"/>
                                        </p:tgtEl>
                                        <p:attrNameLst>
                                          <p:attrName>ppt_h</p:attrName>
                                        </p:attrNameLst>
                                      </p:cBhvr>
                                      <p:tavLst>
                                        <p:tav tm="0">
                                          <p:val>
                                            <p:fltVal val="0"/>
                                          </p:val>
                                        </p:tav>
                                        <p:tav tm="100000">
                                          <p:val>
                                            <p:strVal val="#ppt_h"/>
                                          </p:val>
                                        </p:tav>
                                      </p:tavLst>
                                    </p:anim>
                                  </p:childTnLst>
                                </p:cTn>
                              </p:par>
                              <p:par>
                                <p:cTn id="94" presetID="23" presetClass="entr" presetSubtype="16" fill="hold" nodeType="withEffect">
                                  <p:stCondLst>
                                    <p:cond delay="0"/>
                                  </p:stCondLst>
                                  <p:childTnLst>
                                    <p:set>
                                      <p:cBhvr>
                                        <p:cTn id="95" dur="1" fill="hold">
                                          <p:stCondLst>
                                            <p:cond delay="0"/>
                                          </p:stCondLst>
                                        </p:cTn>
                                        <p:tgtEl>
                                          <p:spTgt spid="55311"/>
                                        </p:tgtEl>
                                        <p:attrNameLst>
                                          <p:attrName>style.visibility</p:attrName>
                                        </p:attrNameLst>
                                      </p:cBhvr>
                                      <p:to>
                                        <p:strVal val="visible"/>
                                      </p:to>
                                    </p:set>
                                    <p:anim calcmode="lin" valueType="num">
                                      <p:cBhvr>
                                        <p:cTn id="96" dur="2000" fill="hold"/>
                                        <p:tgtEl>
                                          <p:spTgt spid="55311"/>
                                        </p:tgtEl>
                                        <p:attrNameLst>
                                          <p:attrName>ppt_w</p:attrName>
                                        </p:attrNameLst>
                                      </p:cBhvr>
                                      <p:tavLst>
                                        <p:tav tm="0">
                                          <p:val>
                                            <p:fltVal val="0"/>
                                          </p:val>
                                        </p:tav>
                                        <p:tav tm="100000">
                                          <p:val>
                                            <p:strVal val="#ppt_w"/>
                                          </p:val>
                                        </p:tav>
                                      </p:tavLst>
                                    </p:anim>
                                    <p:anim calcmode="lin" valueType="num">
                                      <p:cBhvr>
                                        <p:cTn id="97" dur="2000" fill="hold"/>
                                        <p:tgtEl>
                                          <p:spTgt spid="55311"/>
                                        </p:tgtEl>
                                        <p:attrNameLst>
                                          <p:attrName>ppt_h</p:attrName>
                                        </p:attrNameLst>
                                      </p:cBhvr>
                                      <p:tavLst>
                                        <p:tav tm="0">
                                          <p:val>
                                            <p:fltVal val="0"/>
                                          </p:val>
                                        </p:tav>
                                        <p:tav tm="100000">
                                          <p:val>
                                            <p:strVal val="#ppt_h"/>
                                          </p:val>
                                        </p:tav>
                                      </p:tavLst>
                                    </p:anim>
                                  </p:childTnLst>
                                </p:cTn>
                              </p:par>
                            </p:childTnLst>
                          </p:cTn>
                        </p:par>
                        <p:par>
                          <p:cTn id="98" fill="hold">
                            <p:stCondLst>
                              <p:cond delay="5000"/>
                            </p:stCondLst>
                            <p:childTnLst>
                              <p:par>
                                <p:cTn id="99" presetID="15" presetClass="entr" presetSubtype="0" fill="hold" nodeType="afterEffect">
                                  <p:stCondLst>
                                    <p:cond delay="0"/>
                                  </p:stCondLst>
                                  <p:childTnLst>
                                    <p:set>
                                      <p:cBhvr>
                                        <p:cTn id="100" dur="1" fill="hold">
                                          <p:stCondLst>
                                            <p:cond delay="0"/>
                                          </p:stCondLst>
                                        </p:cTn>
                                        <p:tgtEl>
                                          <p:spTgt spid="22"/>
                                        </p:tgtEl>
                                        <p:attrNameLst>
                                          <p:attrName>style.visibility</p:attrName>
                                        </p:attrNameLst>
                                      </p:cBhvr>
                                      <p:to>
                                        <p:strVal val="visible"/>
                                      </p:to>
                                    </p:set>
                                    <p:anim calcmode="lin" valueType="num">
                                      <p:cBhvr>
                                        <p:cTn id="101" dur="2000" fill="hold"/>
                                        <p:tgtEl>
                                          <p:spTgt spid="22"/>
                                        </p:tgtEl>
                                        <p:attrNameLst>
                                          <p:attrName>ppt_w</p:attrName>
                                        </p:attrNameLst>
                                      </p:cBhvr>
                                      <p:tavLst>
                                        <p:tav tm="0">
                                          <p:val>
                                            <p:fltVal val="0"/>
                                          </p:val>
                                        </p:tav>
                                        <p:tav tm="100000">
                                          <p:val>
                                            <p:strVal val="#ppt_w"/>
                                          </p:val>
                                        </p:tav>
                                      </p:tavLst>
                                    </p:anim>
                                    <p:anim calcmode="lin" valueType="num">
                                      <p:cBhvr>
                                        <p:cTn id="102" dur="2000" fill="hold"/>
                                        <p:tgtEl>
                                          <p:spTgt spid="22"/>
                                        </p:tgtEl>
                                        <p:attrNameLst>
                                          <p:attrName>ppt_h</p:attrName>
                                        </p:attrNameLst>
                                      </p:cBhvr>
                                      <p:tavLst>
                                        <p:tav tm="0">
                                          <p:val>
                                            <p:fltVal val="0"/>
                                          </p:val>
                                        </p:tav>
                                        <p:tav tm="100000">
                                          <p:val>
                                            <p:strVal val="#ppt_h"/>
                                          </p:val>
                                        </p:tav>
                                      </p:tavLst>
                                    </p:anim>
                                    <p:anim calcmode="lin" valueType="num">
                                      <p:cBhvr>
                                        <p:cTn id="103" dur="2000" fill="hold"/>
                                        <p:tgtEl>
                                          <p:spTgt spid="22"/>
                                        </p:tgtEl>
                                        <p:attrNameLst>
                                          <p:attrName>ppt_x</p:attrName>
                                        </p:attrNameLst>
                                      </p:cBhvr>
                                      <p:tavLst>
                                        <p:tav tm="0" fmla="#ppt_x+(cos(-2*pi*(1-$))*-#ppt_x-sin(-2*pi*(1-$))*(1-#ppt_y))*(1-$)">
                                          <p:val>
                                            <p:fltVal val="0"/>
                                          </p:val>
                                        </p:tav>
                                        <p:tav tm="100000">
                                          <p:val>
                                            <p:fltVal val="1"/>
                                          </p:val>
                                        </p:tav>
                                      </p:tavLst>
                                    </p:anim>
                                    <p:anim calcmode="lin" valueType="num">
                                      <p:cBhvr>
                                        <p:cTn id="104" dur="2000" fill="hold"/>
                                        <p:tgtEl>
                                          <p:spTgt spid="22"/>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Marco"/>
          <p:cNvSpPr/>
          <p:nvPr/>
        </p:nvSpPr>
        <p:spPr>
          <a:xfrm>
            <a:off x="0" y="0"/>
            <a:ext cx="9144000" cy="6858000"/>
          </a:xfrm>
          <a:prstGeom prst="frame">
            <a:avLst>
              <a:gd name="adj1" fmla="val 8372"/>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uadroTexto"/>
          <p:cNvSpPr txBox="1"/>
          <p:nvPr/>
        </p:nvSpPr>
        <p:spPr>
          <a:xfrm>
            <a:off x="785786" y="642918"/>
            <a:ext cx="7572428" cy="5693866"/>
          </a:xfrm>
          <a:prstGeom prst="rect">
            <a:avLst/>
          </a:prstGeom>
          <a:noFill/>
        </p:spPr>
        <p:txBody>
          <a:bodyPr wrap="square" rtlCol="0">
            <a:spAutoFit/>
          </a:bodyPr>
          <a:lstStyle/>
          <a:p>
            <a:r>
              <a:rPr lang="es-ES" sz="1400" b="1" dirty="0" smtClean="0">
                <a:effectLst>
                  <a:outerShdw blurRad="38100" dist="38100" dir="2700000" algn="tl">
                    <a:srgbClr val="000000">
                      <a:alpha val="43137"/>
                    </a:srgbClr>
                  </a:outerShdw>
                </a:effectLst>
                <a:latin typeface="Corbel" pitchFamily="34" charset="0"/>
              </a:rPr>
              <a:t>Chile es un país de América , ubicado en el extremo sudoeste de América del Sur . Su nombre oficial es República de Chile</a:t>
            </a:r>
            <a:r>
              <a:rPr lang="es-ES" sz="1400" b="1" baseline="30000" dirty="0" smtClean="0">
                <a:effectLst>
                  <a:outerShdw blurRad="38100" dist="38100" dir="2700000" algn="tl">
                    <a:srgbClr val="000000">
                      <a:alpha val="43137"/>
                    </a:srgbClr>
                  </a:outerShdw>
                </a:effectLst>
                <a:latin typeface="Corbel" pitchFamily="34" charset="0"/>
              </a:rPr>
              <a:t> </a:t>
            </a:r>
            <a:r>
              <a:rPr lang="es-ES" sz="1400" b="1" dirty="0" smtClean="0">
                <a:effectLst>
                  <a:outerShdw blurRad="38100" dist="38100" dir="2700000" algn="tl">
                    <a:srgbClr val="000000">
                      <a:alpha val="43137"/>
                    </a:srgbClr>
                  </a:outerShdw>
                </a:effectLst>
                <a:latin typeface="Corbel" pitchFamily="34" charset="0"/>
              </a:rPr>
              <a:t>y su capital es la ciudad de Santiago</a:t>
            </a:r>
          </a:p>
          <a:p>
            <a:r>
              <a:rPr lang="es-ES" sz="1400" b="1" dirty="0" smtClean="0">
                <a:effectLst>
                  <a:outerShdw blurRad="38100" dist="38100" dir="2700000" algn="tl">
                    <a:srgbClr val="000000">
                      <a:alpha val="43137"/>
                    </a:srgbClr>
                  </a:outerShdw>
                </a:effectLst>
                <a:latin typeface="Corbel" pitchFamily="34" charset="0"/>
              </a:rPr>
              <a:t>Chile se describe normalmente constituido por tres zonas. La primera de ellas, conocida como  Chile continental , comprende una larga y estrecha franja de tierra en la costa occidental del Cono Sur  que se extiende a lo largo de 4270 km, mayormente desde la ribera sudoriental del Océano Pacífico hasta la Cordillera de los Andes , . Alcanza un ancho máximo de 445 km , a la altura del  Estrecho de Magallanes , y un ancho mínimo de 90 km , entre Punta  </a:t>
            </a:r>
            <a:r>
              <a:rPr lang="es-ES" sz="1400" b="1" dirty="0" err="1" smtClean="0">
                <a:effectLst>
                  <a:outerShdw blurRad="38100" dist="38100" dir="2700000" algn="tl">
                    <a:srgbClr val="000000">
                      <a:alpha val="43137"/>
                    </a:srgbClr>
                  </a:outerShdw>
                </a:effectLst>
                <a:latin typeface="Corbel" pitchFamily="34" charset="0"/>
              </a:rPr>
              <a:t>Amolanas</a:t>
            </a:r>
            <a:r>
              <a:rPr lang="es-ES" sz="1400" b="1" dirty="0" smtClean="0">
                <a:effectLst>
                  <a:outerShdw blurRad="38100" dist="38100" dir="2700000" algn="tl">
                    <a:srgbClr val="000000">
                      <a:alpha val="43137"/>
                    </a:srgbClr>
                  </a:outerShdw>
                </a:effectLst>
                <a:latin typeface="Corbel" pitchFamily="34" charset="0"/>
              </a:rPr>
              <a:t>   y Paso de la Casa de Piedra.</a:t>
            </a:r>
            <a:r>
              <a:rPr lang="es-ES" sz="1400" b="1" baseline="30000" dirty="0" smtClean="0">
                <a:effectLst>
                  <a:outerShdw blurRad="38100" dist="38100" dir="2700000" algn="tl">
                    <a:srgbClr val="000000">
                      <a:alpha val="43137"/>
                    </a:srgbClr>
                  </a:outerShdw>
                </a:effectLst>
                <a:latin typeface="Corbel" pitchFamily="34" charset="0"/>
              </a:rPr>
              <a:t>   </a:t>
            </a:r>
            <a:r>
              <a:rPr lang="es-ES" sz="1400" b="1" dirty="0" smtClean="0">
                <a:effectLst>
                  <a:outerShdw blurRad="38100" dist="38100" dir="2700000" algn="tl">
                    <a:srgbClr val="000000">
                      <a:alpha val="43137"/>
                    </a:srgbClr>
                  </a:outerShdw>
                </a:effectLst>
                <a:latin typeface="Corbel" pitchFamily="34" charset="0"/>
              </a:rPr>
              <a:t> Limita al norte con Perú , al este con Bolivia  y Argentina , totalizando 6339 km de fronteras terrestres,</a:t>
            </a:r>
            <a:r>
              <a:rPr lang="es-ES" sz="1400" b="1" baseline="30000" dirty="0" smtClean="0">
                <a:effectLst>
                  <a:outerShdw blurRad="38100" dist="38100" dir="2700000" algn="tl">
                    <a:srgbClr val="000000">
                      <a:alpha val="43137"/>
                    </a:srgbClr>
                  </a:outerShdw>
                </a:effectLst>
                <a:latin typeface="Corbel" pitchFamily="34" charset="0"/>
              </a:rPr>
              <a:t> </a:t>
            </a:r>
            <a:r>
              <a:rPr lang="es-ES" sz="1400" b="1" dirty="0" smtClean="0">
                <a:effectLst>
                  <a:outerShdw blurRad="38100" dist="38100" dir="2700000" algn="tl">
                    <a:srgbClr val="000000">
                      <a:alpha val="43137"/>
                    </a:srgbClr>
                  </a:outerShdw>
                </a:effectLst>
                <a:latin typeface="Corbel" pitchFamily="34" charset="0"/>
              </a:rPr>
              <a:t>y al sur con el Paso </a:t>
            </a:r>
            <a:r>
              <a:rPr lang="es-ES" sz="1400" b="1" dirty="0" err="1" smtClean="0">
                <a:effectLst>
                  <a:outerShdw blurRad="38100" dist="38100" dir="2700000" algn="tl">
                    <a:srgbClr val="000000">
                      <a:alpha val="43137"/>
                    </a:srgbClr>
                  </a:outerShdw>
                </a:effectLst>
                <a:latin typeface="Corbel" pitchFamily="34" charset="0"/>
              </a:rPr>
              <a:t>Drake</a:t>
            </a:r>
            <a:r>
              <a:rPr lang="es-ES" sz="1400" b="1" dirty="0" smtClean="0">
                <a:effectLst>
                  <a:outerShdw blurRad="38100" dist="38100" dir="2700000" algn="tl">
                    <a:srgbClr val="000000">
                      <a:alpha val="43137"/>
                    </a:srgbClr>
                  </a:outerShdw>
                </a:effectLst>
                <a:latin typeface="Corbel" pitchFamily="34" charset="0"/>
              </a:rPr>
              <a:t> . La segunda, denominada Chile Insular , corresponde a un conjunto de islas de origen volcánico  en el océano Pacífico Sur: el Archipiélago Juan  </a:t>
            </a:r>
            <a:r>
              <a:rPr lang="es-ES" sz="1400" b="1" dirty="0" err="1" smtClean="0">
                <a:effectLst>
                  <a:outerShdw blurRad="38100" dist="38100" dir="2700000" algn="tl">
                    <a:srgbClr val="000000">
                      <a:alpha val="43137"/>
                    </a:srgbClr>
                  </a:outerShdw>
                </a:effectLst>
                <a:latin typeface="Corbel" pitchFamily="34" charset="0"/>
              </a:rPr>
              <a:t>Fernandez</a:t>
            </a:r>
            <a:r>
              <a:rPr lang="es-ES" sz="1400" b="1" dirty="0" smtClean="0">
                <a:effectLst>
                  <a:outerShdw blurRad="38100" dist="38100" dir="2700000" algn="tl">
                    <a:srgbClr val="000000">
                      <a:alpha val="43137"/>
                    </a:srgbClr>
                  </a:outerShdw>
                </a:effectLst>
                <a:latin typeface="Corbel" pitchFamily="34" charset="0"/>
              </a:rPr>
              <a:t>  y las Islas Desventuradas , pertenecientes a Sudamérica, la Islas Salas Y Gómez  y la Isla de Pascuas , geográficamente ubicadas en la Polinesia  La tercera, llamada Territorio Chileno Antártico , es una zona de la Antártida  de 1 250 257,6 km² entre los meridianos 53° W y 90° W sobre la cual Chile reclama soberanía , prolongando su límite meridional hasta el Polo Sur. Esta reclamación está congelada según lo estipulado por el Tratado  Antártico, del que Chile es signatario, sin que su firma constituya una renuncia. Debido a su presencia en América, Oceanía y la Antártida, Chile se define a sí mismo como un país  </a:t>
            </a:r>
            <a:r>
              <a:rPr lang="es-ES" sz="1400" b="1" dirty="0" err="1" smtClean="0">
                <a:effectLst>
                  <a:outerShdw blurRad="38100" dist="38100" dir="2700000" algn="tl">
                    <a:srgbClr val="000000">
                      <a:alpha val="43137"/>
                    </a:srgbClr>
                  </a:outerShdw>
                </a:effectLst>
                <a:latin typeface="Corbel" pitchFamily="34" charset="0"/>
              </a:rPr>
              <a:t>Tricontinental</a:t>
            </a:r>
            <a:endParaRPr lang="es-ES" sz="1400" b="1" dirty="0" smtClean="0">
              <a:effectLst>
                <a:outerShdw blurRad="38100" dist="38100" dir="2700000" algn="tl">
                  <a:srgbClr val="000000">
                    <a:alpha val="43137"/>
                  </a:srgbClr>
                </a:outerShdw>
              </a:effectLst>
              <a:latin typeface="Corbel" pitchFamily="34" charset="0"/>
            </a:endParaRPr>
          </a:p>
          <a:p>
            <a:r>
              <a:rPr lang="es-ES" sz="1400" b="1" dirty="0" smtClean="0">
                <a:effectLst>
                  <a:outerShdw blurRad="38100" dist="38100" dir="2700000" algn="tl">
                    <a:srgbClr val="000000">
                      <a:alpha val="43137"/>
                    </a:srgbClr>
                  </a:outerShdw>
                </a:effectLst>
                <a:latin typeface="Corbel" pitchFamily="34" charset="0"/>
              </a:rPr>
              <a:t>Además, Chile ejerce derechos exclusivos, reclamaciones de diverso grado y soberanía sobre su espacio marítimo, llamado Mar Chileno . Este comprende cuatro zonas: el mar territorial  (120 827 km²),  Zona  contigua  (131 669 km²),</a:t>
            </a:r>
            <a:r>
              <a:rPr lang="es-ES" sz="1400" b="1" baseline="30000" dirty="0" smtClean="0">
                <a:effectLst>
                  <a:outerShdw blurRad="38100" dist="38100" dir="2700000" algn="tl">
                    <a:srgbClr val="000000">
                      <a:alpha val="43137"/>
                    </a:srgbClr>
                  </a:outerShdw>
                </a:effectLst>
                <a:latin typeface="Corbel" pitchFamily="34" charset="0"/>
              </a:rPr>
              <a:t> </a:t>
            </a:r>
            <a:r>
              <a:rPr lang="es-ES" sz="1400" b="1" dirty="0" smtClean="0">
                <a:effectLst>
                  <a:outerShdw blurRad="38100" dist="38100" dir="2700000" algn="tl">
                    <a:srgbClr val="000000">
                      <a:alpha val="43137"/>
                    </a:srgbClr>
                  </a:outerShdw>
                </a:effectLst>
                <a:latin typeface="Corbel" pitchFamily="34" charset="0"/>
              </a:rPr>
              <a:t>la zona económica exclusiva  (3 681 989 km²)y la correspondiente  plataforma continental (161 338 km²),que también integran el territorio chileno. Chile posee una costa  de 6435 km de longitud.</a:t>
            </a:r>
          </a:p>
          <a:p>
            <a:r>
              <a:rPr lang="es-ES" sz="1400" b="1" dirty="0" smtClean="0">
                <a:effectLst>
                  <a:outerShdw blurRad="38100" dist="38100" dir="2700000" algn="tl">
                    <a:srgbClr val="000000">
                      <a:alpha val="43137"/>
                    </a:srgbClr>
                  </a:outerShdw>
                </a:effectLst>
                <a:latin typeface="Corbel" pitchFamily="34" charset="0"/>
              </a:rPr>
              <a:t>Sus más de 16 millones</a:t>
            </a:r>
            <a:r>
              <a:rPr lang="es-ES" sz="1400" b="1" baseline="30000" dirty="0" smtClean="0">
                <a:effectLst>
                  <a:outerShdw blurRad="38100" dist="38100" dir="2700000" algn="tl">
                    <a:srgbClr val="000000">
                      <a:alpha val="43137"/>
                    </a:srgbClr>
                  </a:outerShdw>
                </a:effectLst>
                <a:latin typeface="Corbel" pitchFamily="34" charset="0"/>
              </a:rPr>
              <a:t> </a:t>
            </a:r>
            <a:r>
              <a:rPr lang="es-ES" sz="1400" b="1" dirty="0" smtClean="0">
                <a:effectLst>
                  <a:outerShdw blurRad="38100" dist="38100" dir="2700000" algn="tl">
                    <a:srgbClr val="000000">
                      <a:alpha val="43137"/>
                    </a:srgbClr>
                  </a:outerShdw>
                </a:effectLst>
                <a:latin typeface="Corbel" pitchFamily="34" charset="0"/>
              </a:rPr>
              <a:t> de habitantes promedian índices de calidad de vida ,</a:t>
            </a:r>
            <a:r>
              <a:rPr lang="es-ES" sz="1400" b="1" baseline="30000" dirty="0" smtClean="0">
                <a:effectLst>
                  <a:outerShdw blurRad="38100" dist="38100" dir="2700000" algn="tl">
                    <a:srgbClr val="000000">
                      <a:alpha val="43137"/>
                    </a:srgbClr>
                  </a:outerShdw>
                </a:effectLst>
                <a:latin typeface="Corbel" pitchFamily="34" charset="0"/>
              </a:rPr>
              <a:t> </a:t>
            </a:r>
            <a:r>
              <a:rPr lang="es-ES" sz="1400" b="1" dirty="0" smtClean="0">
                <a:effectLst>
                  <a:outerShdw blurRad="38100" dist="38100" dir="2700000" algn="tl">
                    <a:srgbClr val="000000">
                      <a:alpha val="43137"/>
                    </a:srgbClr>
                  </a:outerShdw>
                </a:effectLst>
                <a:latin typeface="Corbel" pitchFamily="34" charset="0"/>
              </a:rPr>
              <a:t>crecimiento</a:t>
            </a:r>
          </a:p>
          <a:p>
            <a:r>
              <a:rPr lang="es-ES" sz="1400" b="1" dirty="0" smtClean="0">
                <a:effectLst>
                  <a:outerShdw blurRad="38100" dist="38100" dir="2700000" algn="tl">
                    <a:srgbClr val="000000">
                      <a:alpha val="43137"/>
                    </a:srgbClr>
                  </a:outerShdw>
                </a:effectLst>
                <a:latin typeface="Corbel" pitchFamily="34" charset="0"/>
              </a:rPr>
              <a:t>económico,</a:t>
            </a:r>
            <a:r>
              <a:rPr lang="es-ES" sz="1400" b="1" baseline="30000" dirty="0" smtClean="0">
                <a:effectLst>
                  <a:outerShdw blurRad="38100" dist="38100" dir="2700000" algn="tl">
                    <a:srgbClr val="000000">
                      <a:alpha val="43137"/>
                    </a:srgbClr>
                  </a:outerShdw>
                </a:effectLst>
                <a:latin typeface="Corbel" pitchFamily="34" charset="0"/>
              </a:rPr>
              <a:t> </a:t>
            </a:r>
            <a:r>
              <a:rPr lang="es-ES" sz="1400" b="1" dirty="0" smtClean="0">
                <a:effectLst>
                  <a:outerShdw blurRad="38100" dist="38100" dir="2700000" algn="tl">
                    <a:srgbClr val="000000">
                      <a:alpha val="43137"/>
                    </a:srgbClr>
                  </a:outerShdw>
                </a:effectLst>
                <a:latin typeface="Corbel" pitchFamily="34" charset="0"/>
              </a:rPr>
              <a:t> desarrollo humano ,</a:t>
            </a:r>
            <a:r>
              <a:rPr lang="es-ES" sz="1400" b="1" baseline="30000" dirty="0" smtClean="0">
                <a:effectLst>
                  <a:outerShdw blurRad="38100" dist="38100" dir="2700000" algn="tl">
                    <a:srgbClr val="000000">
                      <a:alpha val="43137"/>
                    </a:srgbClr>
                  </a:outerShdw>
                </a:effectLst>
                <a:latin typeface="Corbel" pitchFamily="34" charset="0"/>
              </a:rPr>
              <a:t> </a:t>
            </a:r>
            <a:r>
              <a:rPr lang="es-ES" sz="1400" b="1" dirty="0" smtClean="0">
                <a:effectLst>
                  <a:outerShdw blurRad="38100" dist="38100" dir="2700000" algn="tl">
                    <a:srgbClr val="000000">
                      <a:alpha val="43137"/>
                    </a:srgbClr>
                  </a:outerShdw>
                </a:effectLst>
                <a:latin typeface="Corbel" pitchFamily="34" charset="0"/>
              </a:rPr>
              <a:t> globalización y PBI per cápita   que se encuentran entre los más altos de  América Latina</a:t>
            </a:r>
            <a:endParaRPr lang="es-ES" sz="1400" b="1" dirty="0">
              <a:effectLst>
                <a:outerShdw blurRad="38100" dist="38100" dir="2700000" algn="tl">
                  <a:srgbClr val="000000">
                    <a:alpha val="43137"/>
                  </a:srgbClr>
                </a:outerShdw>
              </a:effectLst>
              <a:latin typeface="Corbel" pitchFamily="34" charset="0"/>
            </a:endParaRPr>
          </a:p>
        </p:txBody>
      </p:sp>
    </p:spTree>
  </p:cSld>
  <p:clrMapOvr>
    <a:masterClrMapping/>
  </p:clrMapOvr>
  <p:transition spd="slow" advTm="8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45px-Vista_a_Sanhattan.jpg la torre mas alta de sudamerica.jpg"/>
          <p:cNvPicPr>
            <a:picLocks noChangeAspect="1"/>
          </p:cNvPicPr>
          <p:nvPr/>
        </p:nvPicPr>
        <p:blipFill>
          <a:blip r:embed="rId2"/>
          <a:stretch>
            <a:fillRect/>
          </a:stretch>
        </p:blipFill>
        <p:spPr>
          <a:xfrm>
            <a:off x="1142976" y="0"/>
            <a:ext cx="7000924" cy="6858000"/>
          </a:xfrm>
          <a:prstGeom prst="rect">
            <a:avLst/>
          </a:prstGeom>
          <a:scene3d>
            <a:camera prst="orthographicFront"/>
            <a:lightRig rig="threePt" dir="t"/>
          </a:scene3d>
          <a:sp3d>
            <a:bevelT prst="angle"/>
          </a:sp3d>
        </p:spPr>
      </p:pic>
      <p:sp>
        <p:nvSpPr>
          <p:cNvPr id="6" name="5 CuadroTexto"/>
          <p:cNvSpPr txBox="1"/>
          <p:nvPr/>
        </p:nvSpPr>
        <p:spPr>
          <a:xfrm>
            <a:off x="1285852" y="571480"/>
            <a:ext cx="3526928"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Torre Más Alta De Sudamérica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8000">
    <p:comb dir="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px-BeLLas_ArTes.jpg museo-santiago.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4214810" y="1000108"/>
            <a:ext cx="3052439"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Museo de arte de Santiago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8000">
    <p:comb/>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px-Casa_central_de_la_U._de_Chile.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2428860" y="285728"/>
            <a:ext cx="5077031" cy="40011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Casa Central De La Universidad De Chile</a:t>
            </a:r>
            <a:endParaRPr lang="es-ES" sz="2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8000">
    <p:comb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02museohistorianatural  EN SANTIAGO.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2857488" y="357166"/>
            <a:ext cx="3041217"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Museo de Historia Natural</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8000">
    <p:comb/>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xsantiagodechile1.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advTm="8000">
    <p:comb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29centralcorreosantiago.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3857620" y="500042"/>
            <a:ext cx="1774845"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Correo Central</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8000">
    <p:comb/>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px-Catedral_Santiago_Chile.jpg,plaza de armas.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2428860" y="285728"/>
            <a:ext cx="2616422"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Catedral de Santiago  </a:t>
            </a:r>
          </a:p>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     Plaza De Armas</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8000">
    <p:comb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px-Estación_Central,_2010.jpgde ferrocarriles.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2714612" y="571480"/>
            <a:ext cx="3706464"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Estación Central de Ferrocarriles</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8000">
    <p:comb/>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px-Museum_H_Santiago_.jpg municipalidad.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3428992" y="428604"/>
            <a:ext cx="2185214"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Museo H Santiago</a:t>
            </a: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8000">
    <p:comb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px-RíoMapocho.jpg-EL MAS IMPORTANTE DE SANTIAGO.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4143372" y="500042"/>
            <a:ext cx="1646605"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Río Mapocho </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8000">
    <p:comb/>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px-Tribjusticiacl.jpg-PALACIO DE LOS TRIBUNALES DE JUSTICIAS.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285720" y="785794"/>
            <a:ext cx="4269117"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Palacio De Los Tribunales De Justicia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8000">
    <p:comb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desSantiago.jpg"/>
          <p:cNvPicPr>
            <a:picLocks noChangeAspect="1"/>
          </p:cNvPicPr>
          <p:nvPr/>
        </p:nvPicPr>
        <p:blipFill>
          <a:blip r:embed="rId2" cstate="screen"/>
          <a:stretch>
            <a:fillRect/>
          </a:stretch>
        </p:blipFill>
        <p:spPr>
          <a:xfrm>
            <a:off x="-2928990" y="1357298"/>
            <a:ext cx="12911166" cy="3929090"/>
          </a:xfrm>
          <a:prstGeom prst="rect">
            <a:avLst/>
          </a:prstGeom>
          <a:scene3d>
            <a:camera prst="orthographicFront"/>
            <a:lightRig rig="threePt" dir="t"/>
          </a:scene3d>
          <a:sp3d>
            <a:bevelT prst="angle"/>
          </a:sp3d>
        </p:spPr>
      </p:pic>
      <p:sp>
        <p:nvSpPr>
          <p:cNvPr id="6" name="5 CuadroTexto"/>
          <p:cNvSpPr txBox="1"/>
          <p:nvPr/>
        </p:nvSpPr>
        <p:spPr>
          <a:xfrm>
            <a:off x="3929058" y="5286388"/>
            <a:ext cx="1861407"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Andes Santiago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50000" decel="50000" fill="hold" nodeType="withEffect">
                                  <p:stCondLst>
                                    <p:cond delay="0"/>
                                  </p:stCondLst>
                                  <p:childTnLst>
                                    <p:animMotion origin="layout" path="M -0.07466 0.00532 L 0.17534 0.00532 " pathEditMode="relative" rAng="0" ptsTypes="AA">
                                      <p:cBhvr>
                                        <p:cTn id="6" dur="15000" spd="-100000" fill="hold"/>
                                        <p:tgtEl>
                                          <p:spTgt spid="4"/>
                                        </p:tgtEl>
                                        <p:attrNameLst>
                                          <p:attrName>ppt_x</p:attrName>
                                          <p:attrName>ppt_y</p:attrName>
                                        </p:attrNameLst>
                                      </p:cBhvr>
                                      <p:rCtr x="125"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070103SantiagoDeChile200PlazaDeArmas.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2071670" y="785794"/>
            <a:ext cx="1930337"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Plaza De Armas</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8000">
    <p:comb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229044918fde7394031.jpgsantiago.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2714612" y="214290"/>
            <a:ext cx="4713150" cy="707886"/>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Palacio De La Moneda</a:t>
            </a:r>
          </a:p>
          <a:p>
            <a:pPr algn="ctr"/>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 Sede Del Presidente De La República </a:t>
            </a:r>
            <a:endParaRPr lang="es-ES" sz="2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8000">
    <p:comb/>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xcongreso.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2071670" y="571480"/>
            <a:ext cx="1595309"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Ex -Congreso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8000">
    <p:comb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oneda_Palace.jpg sededel presidente de la república.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2928912" y="457178"/>
            <a:ext cx="2690160"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Palacio De La Moneda </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8000">
    <p:comb/>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ntiago_en_invierno.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3286116" y="500042"/>
            <a:ext cx="2672526" cy="40011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Santiago En Invierno</a:t>
            </a:r>
            <a:endParaRPr lang="es-ES" sz="2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8000">
    <p:comb dir="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ntiago_Décembre_2007_-_Panorama_1.jpg-DESDE EL CERRO DE SANTA LUCIA.jpg"/>
          <p:cNvPicPr>
            <a:picLocks noChangeAspect="1"/>
          </p:cNvPicPr>
          <p:nvPr/>
        </p:nvPicPr>
        <p:blipFill>
          <a:blip r:embed="rId2"/>
          <a:stretch>
            <a:fillRect/>
          </a:stretch>
        </p:blipFill>
        <p:spPr>
          <a:xfrm>
            <a:off x="-3714808" y="1500174"/>
            <a:ext cx="13073122" cy="3484683"/>
          </a:xfrm>
          <a:prstGeom prst="rect">
            <a:avLst/>
          </a:prstGeom>
          <a:scene3d>
            <a:camera prst="orthographicFront"/>
            <a:lightRig rig="threePt" dir="t"/>
          </a:scene3d>
          <a:sp3d>
            <a:bevelT prst="angle"/>
          </a:sp3d>
        </p:spPr>
      </p:pic>
      <p:sp>
        <p:nvSpPr>
          <p:cNvPr id="5" name="4 CuadroTexto"/>
          <p:cNvSpPr txBox="1"/>
          <p:nvPr/>
        </p:nvSpPr>
        <p:spPr>
          <a:xfrm>
            <a:off x="3643306" y="5000636"/>
            <a:ext cx="2468946"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Cerro De Santa Lucia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50000" decel="50000" fill="hold" nodeType="withEffect">
                                  <p:stCondLst>
                                    <p:cond delay="0"/>
                                  </p:stCondLst>
                                  <p:childTnLst>
                                    <p:animMotion origin="layout" path="M 0 0  L 0.25 0  E" pathEditMode="relative" ptsTypes="">
                                      <p:cBhvr>
                                        <p:cTn id="6" dur="15000" spd="-100000" fill="hold"/>
                                        <p:tgtEl>
                                          <p:spTgt spid="4"/>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uaqfljkv-1305683374.jpgsantiago.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comb dir="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UC_Chile.jpg-PONTIFICA UNIVERSIDAD-catolica.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2928926" y="428604"/>
            <a:ext cx="3576620"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Pontificia Universidad Católica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8000">
    <p:comb/>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Marco"/>
          <p:cNvSpPr/>
          <p:nvPr/>
        </p:nvSpPr>
        <p:spPr>
          <a:xfrm>
            <a:off x="0" y="0"/>
            <a:ext cx="9144000" cy="6858000"/>
          </a:xfrm>
          <a:prstGeom prst="frame">
            <a:avLst>
              <a:gd name="adj1" fmla="val 6983"/>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uadroTexto"/>
          <p:cNvSpPr txBox="1"/>
          <p:nvPr/>
        </p:nvSpPr>
        <p:spPr>
          <a:xfrm>
            <a:off x="928662" y="2285992"/>
            <a:ext cx="7358113" cy="3139321"/>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Corbel" pitchFamily="34" charset="0"/>
              </a:rPr>
              <a:t>Viña del Mar es una ciudad y comuna chilena  perteneciente a la provincia y la Región de Valparaíso , en conjunto a otros núcleos urbanos, la ciudad forma parte de la conurbación del Gran Valparaíso. Se encuentra en el Litoral Central, junto a la desembocadura del  Marga </a:t>
            </a:r>
            <a:r>
              <a:rPr lang="es-ES" dirty="0" err="1" smtClean="0">
                <a:effectLst>
                  <a:outerShdw blurRad="38100" dist="38100" dir="2700000" algn="tl">
                    <a:srgbClr val="000000">
                      <a:alpha val="43137"/>
                    </a:srgbClr>
                  </a:outerShdw>
                </a:effectLst>
                <a:latin typeface="Corbel" pitchFamily="34" charset="0"/>
              </a:rPr>
              <a:t>Marga</a:t>
            </a:r>
            <a:r>
              <a:rPr lang="es-ES" dirty="0" smtClean="0">
                <a:effectLst>
                  <a:outerShdw blurRad="38100" dist="38100" dir="2700000" algn="tl">
                    <a:srgbClr val="000000">
                      <a:alpha val="43137"/>
                    </a:srgbClr>
                  </a:outerShdw>
                </a:effectLst>
                <a:latin typeface="Corbel" pitchFamily="34" charset="0"/>
              </a:rPr>
              <a:t>  al  Océano Pacífico.</a:t>
            </a:r>
          </a:p>
          <a:p>
            <a:r>
              <a:rPr lang="es-ES" dirty="0" smtClean="0">
                <a:effectLst>
                  <a:outerShdw blurRad="38100" dist="38100" dir="2700000" algn="tl">
                    <a:srgbClr val="000000">
                      <a:alpha val="43137"/>
                    </a:srgbClr>
                  </a:outerShdw>
                </a:effectLst>
                <a:latin typeface="Corbel" pitchFamily="34" charset="0"/>
              </a:rPr>
              <a:t>Es denominada como La Ciudad Jardín por su originario estilo arquitectónico suburbano de "casas quinta" establecido por los ingleses avecindados en Valparaíso que tenían sus casas de veraneo y esparcimiento en Viña del Mar a finales del siglo XIX.</a:t>
            </a:r>
          </a:p>
          <a:p>
            <a:r>
              <a:rPr lang="es-ES" dirty="0" smtClean="0">
                <a:effectLst>
                  <a:outerShdw blurRad="38100" dist="38100" dir="2700000" algn="tl">
                    <a:srgbClr val="000000">
                      <a:alpha val="43137"/>
                    </a:srgbClr>
                  </a:outerShdw>
                </a:effectLst>
                <a:latin typeface="Corbel" pitchFamily="34" charset="0"/>
              </a:rPr>
              <a:t> </a:t>
            </a:r>
          </a:p>
          <a:p>
            <a:endParaRPr lang="es-ES" dirty="0">
              <a:effectLst>
                <a:outerShdw blurRad="38100" dist="38100" dir="2700000" algn="tl">
                  <a:srgbClr val="000000">
                    <a:alpha val="43137"/>
                  </a:srgbClr>
                </a:outerShdw>
              </a:effectLst>
              <a:latin typeface="Corbel" pitchFamily="34" charset="0"/>
            </a:endParaRPr>
          </a:p>
        </p:txBody>
      </p:sp>
      <p:sp>
        <p:nvSpPr>
          <p:cNvPr id="6" name="5 CuadroTexto"/>
          <p:cNvSpPr txBox="1"/>
          <p:nvPr/>
        </p:nvSpPr>
        <p:spPr>
          <a:xfrm>
            <a:off x="2571736" y="1142984"/>
            <a:ext cx="3874779" cy="923330"/>
          </a:xfrm>
          <a:prstGeom prst="rect">
            <a:avLst/>
          </a:prstGeom>
          <a:noFill/>
        </p:spPr>
        <p:txBody>
          <a:bodyPr wrap="none" rtlCol="0">
            <a:spAutoFit/>
          </a:bodyPr>
          <a:lstStyle/>
          <a:p>
            <a:r>
              <a:rPr lang="es-ES" sz="54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Viña del Mar</a:t>
            </a:r>
            <a:endParaRPr lang="es-ES" sz="5400" b="1"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Tree>
  </p:cSld>
  <p:clrMapOvr>
    <a:masterClrMapping/>
  </p:clrMapOvr>
  <p:transition spd="slow"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px-Castillo_Wulff1.jpg viñadelmar.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2786050" y="285728"/>
            <a:ext cx="3500462" cy="369332"/>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Castillo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Wulff</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  Viña Del Mar</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8000">
    <p:comb dir="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9vinadelmar.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advTm="8000">
    <p:comb/>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px-Franz_Ferdinand_at_Viña_2006.jpg-festival de la cancion.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1071538" y="571480"/>
            <a:ext cx="2666114"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Festival De La Canción</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8000">
    <p:comb dir="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px-HotelSheratonMiramar.jpg viña.jpg"/>
          <p:cNvPicPr>
            <a:picLocks noChangeAspect="1"/>
          </p:cNvPicPr>
          <p:nvPr/>
        </p:nvPicPr>
        <p:blipFill>
          <a:blip r:embed="rId2"/>
          <a:stretch>
            <a:fillRect/>
          </a:stretch>
        </p:blipFill>
        <p:spPr>
          <a:xfrm>
            <a:off x="0" y="0"/>
            <a:ext cx="9144000" cy="6858000"/>
          </a:xfrm>
          <a:prstGeom prst="rect">
            <a:avLst/>
          </a:prstGeom>
        </p:spPr>
      </p:pic>
      <p:pic>
        <p:nvPicPr>
          <p:cNvPr id="5" name="4 Imagen" descr="1024px-HotelSheratonMiramar.jpg viña.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6" name="5 CuadroTexto"/>
          <p:cNvSpPr txBox="1"/>
          <p:nvPr/>
        </p:nvSpPr>
        <p:spPr>
          <a:xfrm>
            <a:off x="4429124" y="714356"/>
            <a:ext cx="2872902"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Hotel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Sheraton</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 Miramar </a:t>
            </a:r>
          </a:p>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          viña del Mar</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8000">
    <p:comb/>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px-Municipalidad_de_Viña_del_Mar.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3929058" y="357166"/>
            <a:ext cx="3550972"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Municipalidad de Viña del Mar</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8000">
    <p:comb dir="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px-Palacio_Vergara.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5000628" y="285728"/>
            <a:ext cx="2010487"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Palacio Vergara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8000">
    <p:comb/>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px-Playa_Reñaca.jpg importantisimo punto de turismo en viña.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3071802" y="285728"/>
            <a:ext cx="3097323"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Reñaca</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 Importantísimo</a:t>
            </a:r>
          </a:p>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 Punto De Turismo En Viña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8000">
    <p:comb dir="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loj-flores-vina-del-mar-chile.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2571736" y="500042"/>
            <a:ext cx="3616696"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Reloj De Flores En Viña Del Mar</a:t>
            </a: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8000">
    <p:comb/>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sino-vina-del-mar.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285720" y="357166"/>
            <a:ext cx="1212191"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Casino </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8000">
    <p:comb dir="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sinoViñadelMar.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comb/>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nadelMar-01.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comb dir="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Marco"/>
          <p:cNvSpPr/>
          <p:nvPr/>
        </p:nvSpPr>
        <p:spPr>
          <a:xfrm>
            <a:off x="0" y="0"/>
            <a:ext cx="9144000" cy="6858000"/>
          </a:xfrm>
          <a:prstGeom prst="frame">
            <a:avLst>
              <a:gd name="adj1" fmla="val 6983"/>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uadroTexto"/>
          <p:cNvSpPr txBox="1"/>
          <p:nvPr/>
        </p:nvSpPr>
        <p:spPr>
          <a:xfrm>
            <a:off x="785786" y="1285860"/>
            <a:ext cx="7643866" cy="5078313"/>
          </a:xfrm>
          <a:prstGeom prst="rect">
            <a:avLst/>
          </a:prstGeom>
          <a:noFill/>
        </p:spPr>
        <p:txBody>
          <a:bodyPr wrap="square" rtlCol="0">
            <a:spAutoFit/>
          </a:bodyPr>
          <a:lstStyle/>
          <a:p>
            <a:r>
              <a:rPr lang="es-ES" dirty="0" err="1" smtClean="0">
                <a:effectLst>
                  <a:outerShdw blurRad="38100" dist="38100" dir="2700000" algn="tl">
                    <a:srgbClr val="000000">
                      <a:alpha val="43137"/>
                    </a:srgbClr>
                  </a:outerShdw>
                </a:effectLst>
                <a:latin typeface="Corbel" pitchFamily="34" charset="0"/>
              </a:rPr>
              <a:t>Valparaiso</a:t>
            </a:r>
            <a:r>
              <a:rPr lang="es-ES" dirty="0" smtClean="0">
                <a:effectLst>
                  <a:outerShdw blurRad="38100" dist="38100" dir="2700000" algn="tl">
                    <a:srgbClr val="000000">
                      <a:alpha val="43137"/>
                    </a:srgbClr>
                  </a:outerShdw>
                </a:effectLst>
                <a:latin typeface="Corbel" pitchFamily="34" charset="0"/>
              </a:rPr>
              <a:t> es una ciudad  y comuna chilena  ubicada en el Litoral Central  del territorio continental del país. Es la capital  de la región  y de la provincia  homónimas y junto con otros núcleos urbanos vecinos como  Viña de Mar, Concón ,  </a:t>
            </a:r>
            <a:r>
              <a:rPr lang="es-ES" dirty="0" err="1" smtClean="0">
                <a:effectLst>
                  <a:outerShdw blurRad="38100" dist="38100" dir="2700000" algn="tl">
                    <a:srgbClr val="000000">
                      <a:alpha val="43137"/>
                    </a:srgbClr>
                  </a:outerShdw>
                </a:effectLst>
                <a:latin typeface="Corbel" pitchFamily="34" charset="0"/>
              </a:rPr>
              <a:t>Quilqué</a:t>
            </a:r>
            <a:r>
              <a:rPr lang="es-ES" dirty="0" smtClean="0">
                <a:effectLst>
                  <a:outerShdw blurRad="38100" dist="38100" dir="2700000" algn="tl">
                    <a:srgbClr val="000000">
                      <a:alpha val="43137"/>
                    </a:srgbClr>
                  </a:outerShdw>
                </a:effectLst>
                <a:latin typeface="Corbel" pitchFamily="34" charset="0"/>
              </a:rPr>
              <a:t>   y Villa Alemana , la ciudad forma parte de la conurbación  del  Gran Valparaíso Al año 2002 la comuna de Valparaíso contaba con 270 242 habitantes, lo que la convertía en la más poblada de la región luego de Viña del Mar.</a:t>
            </a:r>
          </a:p>
          <a:p>
            <a:r>
              <a:rPr lang="es-ES" dirty="0" smtClean="0">
                <a:effectLst>
                  <a:outerShdw blurRad="38100" dist="38100" dir="2700000" algn="tl">
                    <a:srgbClr val="000000">
                      <a:alpha val="43137"/>
                    </a:srgbClr>
                  </a:outerShdw>
                </a:effectLst>
                <a:latin typeface="Corbel" pitchFamily="34" charset="0"/>
              </a:rPr>
              <a:t>La ciudad es la sede del Congreso Nacional , la Comandancia en Jefe de  la Armada de Chile  y de otros servicios públicos  e instituciones del Estado de carácter nacional como el  Consejo Nacional de la Cultura y las Artes  , la Subsecretaría de Pesca , el  Servicio nacional de Aduanas  y el Servicio Nacional de Pesca .</a:t>
            </a:r>
          </a:p>
          <a:p>
            <a:r>
              <a:rPr lang="es-ES" dirty="0" smtClean="0">
                <a:effectLst>
                  <a:outerShdw blurRad="38100" dist="38100" dir="2700000" algn="tl">
                    <a:srgbClr val="000000">
                      <a:alpha val="43137"/>
                    </a:srgbClr>
                  </a:outerShdw>
                </a:effectLst>
                <a:latin typeface="Corbel" pitchFamily="34" charset="0"/>
              </a:rPr>
              <a:t>Valparaíso se presenta en forma de un gran anfiteatro natural, estando emplazada en una bahía  rodeada de cerros , en los cuales vive la mayor parte de la población. Entre el pie de los cerros y el mar se forma el plan  de la ciudad, centro administrativo, comercial y financiero; mientras que el </a:t>
            </a:r>
            <a:r>
              <a:rPr lang="es-ES" dirty="0" err="1" smtClean="0">
                <a:effectLst>
                  <a:outerShdw blurRad="38100" dist="38100" dir="2700000" algn="tl">
                    <a:srgbClr val="000000">
                      <a:alpha val="43137"/>
                    </a:srgbClr>
                  </a:outerShdw>
                </a:effectLst>
                <a:latin typeface="Corbel" pitchFamily="34" charset="0"/>
              </a:rPr>
              <a:t>bordemar</a:t>
            </a:r>
            <a:r>
              <a:rPr lang="es-ES" dirty="0" smtClean="0">
                <a:effectLst>
                  <a:outerShdw blurRad="38100" dist="38100" dir="2700000" algn="tl">
                    <a:srgbClr val="000000">
                      <a:alpha val="43137"/>
                    </a:srgbClr>
                  </a:outerShdw>
                </a:effectLst>
                <a:latin typeface="Corbel" pitchFamily="34" charset="0"/>
              </a:rPr>
              <a:t> se encuentra ocupado por el puerto.</a:t>
            </a:r>
          </a:p>
          <a:p>
            <a:endParaRPr lang="es-ES" dirty="0">
              <a:effectLst>
                <a:outerShdw blurRad="38100" dist="38100" dir="2700000" algn="tl">
                  <a:srgbClr val="000000">
                    <a:alpha val="43137"/>
                  </a:srgbClr>
                </a:outerShdw>
              </a:effectLst>
              <a:latin typeface="Corbel" pitchFamily="34" charset="0"/>
            </a:endParaRPr>
          </a:p>
        </p:txBody>
      </p:sp>
      <p:sp>
        <p:nvSpPr>
          <p:cNvPr id="6" name="5 CuadroTexto"/>
          <p:cNvSpPr txBox="1"/>
          <p:nvPr/>
        </p:nvSpPr>
        <p:spPr>
          <a:xfrm>
            <a:off x="3071802" y="500042"/>
            <a:ext cx="2841419" cy="830997"/>
          </a:xfrm>
          <a:prstGeom prst="rect">
            <a:avLst/>
          </a:prstGeom>
          <a:noFill/>
        </p:spPr>
        <p:txBody>
          <a:bodyPr wrap="none" rtlCol="0">
            <a:spAutoFit/>
          </a:bodyPr>
          <a:lstStyle/>
          <a:p>
            <a:pPr algn="ctr"/>
            <a:r>
              <a:rPr lang="es-ES" sz="4800" b="1" dirty="0" err="1" smtClean="0">
                <a:ln w="18000">
                  <a:solidFill>
                    <a:schemeClr val="accent2">
                      <a:satMod val="140000"/>
                    </a:schemeClr>
                  </a:solidFill>
                  <a:prstDash val="solid"/>
                  <a:miter lim="800000"/>
                </a:ln>
                <a:noFill/>
                <a:effectLst>
                  <a:outerShdw blurRad="25500" dist="23000" dir="7020000" algn="tl">
                    <a:srgbClr val="000000">
                      <a:alpha val="50000"/>
                    </a:srgbClr>
                  </a:outerShdw>
                </a:effectLst>
              </a:rPr>
              <a:t>Valparaiso</a:t>
            </a:r>
            <a:endParaRPr lang="es-ES" sz="4800" b="1"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Tree>
  </p:cSld>
  <p:clrMapOvr>
    <a:masterClrMapping/>
  </p:clrMapOvr>
  <p:transition spd="slow"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jpgvalparaiso.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3428992" y="571480"/>
            <a:ext cx="1734770"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Valparaíso</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8000">
    <p:comb/>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Armada de Chile .jpg-santiago.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5072066" y="428604"/>
            <a:ext cx="2023311"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Armada de Chile</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8000">
    <p:comb dir="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2plasotomayorvalparaiso.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3857620" y="642918"/>
            <a:ext cx="1627369"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Plaza Mayor </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8000">
    <p:comb/>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px-Cerro_Concepcion.jpg valparaiso.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3786182" y="357166"/>
            <a:ext cx="1410964"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Concepción</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8000">
    <p:comb dir="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px-Edificioconsejoculturavalparaiso.jpg"/>
          <p:cNvPicPr>
            <a:picLocks noChangeAspect="1"/>
          </p:cNvPicPr>
          <p:nvPr/>
        </p:nvPicPr>
        <p:blipFill>
          <a:blip r:embed="rId2"/>
          <a:stretch>
            <a:fillRect/>
          </a:stretch>
        </p:blipFill>
        <p:spPr>
          <a:xfrm>
            <a:off x="0" y="0"/>
            <a:ext cx="9144000" cy="6858000"/>
          </a:xfrm>
          <a:prstGeom prst="rect">
            <a:avLst/>
          </a:prstGeom>
        </p:spPr>
      </p:pic>
      <p:pic>
        <p:nvPicPr>
          <p:cNvPr id="5" name="4 Imagen" descr="1024px-Edificioconsejoculturavalparaiso.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6" name="5 CuadroTexto"/>
          <p:cNvSpPr txBox="1"/>
          <p:nvPr/>
        </p:nvSpPr>
        <p:spPr>
          <a:xfrm>
            <a:off x="3571868" y="500042"/>
            <a:ext cx="4089581"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Edificio Consejo Cultural Valparaíso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8000">
    <p:comb/>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px-ValparisoHeroesIquique.jpg plaza mayor.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6" name="5 CuadroTexto"/>
          <p:cNvSpPr txBox="1"/>
          <p:nvPr/>
        </p:nvSpPr>
        <p:spPr>
          <a:xfrm>
            <a:off x="428596" y="571480"/>
            <a:ext cx="2173993"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Heroes</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 De Iquique</a:t>
            </a:r>
          </a:p>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 Plaza Mayor</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8000">
    <p:comb dir="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tedral_de_Valparaíso.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1285852" y="714356"/>
            <a:ext cx="2973891" cy="40011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Catedral de Valparaíso</a:t>
            </a:r>
            <a:endParaRPr lang="es-ES" sz="2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8000">
    <p:comb/>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entro-de-Valparaiso.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4214810" y="6000768"/>
            <a:ext cx="987771" cy="40011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Centro</a:t>
            </a:r>
            <a:endParaRPr lang="es-ES" sz="2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8000">
    <p:comb dir="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hile-05.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comb/>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f1446.jpg valparaiso.jpg"/>
          <p:cNvPicPr>
            <a:picLocks noChangeAspect="1"/>
          </p:cNvPicPr>
          <p:nvPr/>
        </p:nvPicPr>
        <p:blipFill>
          <a:blip r:embed="rId2"/>
          <a:stretch>
            <a:fillRect/>
          </a:stretch>
        </p:blipFill>
        <p:spPr>
          <a:xfrm>
            <a:off x="5915" y="0"/>
            <a:ext cx="9138085" cy="6858000"/>
          </a:xfrm>
          <a:prstGeom prst="rect">
            <a:avLst/>
          </a:prstGeom>
          <a:scene3d>
            <a:camera prst="orthographicFront"/>
            <a:lightRig rig="threePt" dir="t"/>
          </a:scene3d>
          <a:sp3d>
            <a:bevelT prst="angle"/>
          </a:sp3d>
        </p:spPr>
      </p:pic>
    </p:spTree>
  </p:cSld>
  <p:clrMapOvr>
    <a:masterClrMapping/>
  </p:clrMapOvr>
  <p:transition spd="slow" advTm="8000">
    <p:comb dir="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OTO_1620070516180606.jpg valparaiso.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comb/>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otel en valparaiso.jpg"/>
          <p:cNvPicPr>
            <a:picLocks noChangeAspect="1"/>
          </p:cNvPicPr>
          <p:nvPr/>
        </p:nvPicPr>
        <p:blipFill>
          <a:blip r:embed="rId2"/>
          <a:stretch>
            <a:fillRect/>
          </a:stretch>
        </p:blipFill>
        <p:spPr>
          <a:xfrm>
            <a:off x="0" y="9144"/>
            <a:ext cx="9144000" cy="6848856"/>
          </a:xfrm>
          <a:prstGeom prst="rect">
            <a:avLst/>
          </a:prstGeom>
          <a:scene3d>
            <a:camera prst="orthographicFront"/>
            <a:lightRig rig="threePt" dir="t"/>
          </a:scene3d>
          <a:sp3d>
            <a:bevelT prst="angle"/>
          </a:sp3d>
        </p:spPr>
      </p:pic>
    </p:spTree>
  </p:cSld>
  <p:clrMapOvr>
    <a:masterClrMapping/>
  </p:clrMapOvr>
  <p:transition spd="slow" advTm="8000">
    <p:comb dir="ver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310001.jpg valparaiso.jpg"/>
          <p:cNvPicPr>
            <a:picLocks noChangeAspect="1"/>
          </p:cNvPicPr>
          <p:nvPr/>
        </p:nvPicPr>
        <p:blipFill>
          <a:blip r:embed="rId2"/>
          <a:stretch>
            <a:fillRect/>
          </a:stretch>
        </p:blipFill>
        <p:spPr>
          <a:xfrm>
            <a:off x="0" y="9144"/>
            <a:ext cx="9144000" cy="6839712"/>
          </a:xfrm>
          <a:prstGeom prst="rect">
            <a:avLst/>
          </a:prstGeom>
          <a:scene3d>
            <a:camera prst="orthographicFront"/>
            <a:lightRig rig="threePt" dir="t"/>
          </a:scene3d>
          <a:sp3d>
            <a:bevelT prst="angle"/>
          </a:sp3d>
        </p:spPr>
      </p:pic>
    </p:spTree>
  </p:cSld>
  <p:clrMapOvr>
    <a:masterClrMapping/>
  </p:clrMapOvr>
  <p:transition spd="slow" advTm="8000">
    <p:comb/>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rtry.jpgvalparaiso.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comb/>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umblr_m4e8r1eu6f1rtrpado1_1280.jpg valparaiso.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comb dir="vert"/>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alparaiso2.jpg"/>
          <p:cNvPicPr>
            <a:picLocks noChangeAspect="1"/>
          </p:cNvPicPr>
          <p:nvPr/>
        </p:nvPicPr>
        <p:blipFill>
          <a:blip r:embed="rId2"/>
          <a:stretch>
            <a:fillRect/>
          </a:stretch>
        </p:blipFill>
        <p:spPr>
          <a:xfrm>
            <a:off x="0" y="0"/>
            <a:ext cx="9144000" cy="6839712"/>
          </a:xfrm>
          <a:prstGeom prst="rect">
            <a:avLst/>
          </a:prstGeom>
          <a:scene3d>
            <a:camera prst="orthographicFront"/>
            <a:lightRig rig="threePt" dir="t"/>
          </a:scene3d>
          <a:sp3d>
            <a:bevelT prst="angle"/>
          </a:sp3d>
        </p:spPr>
      </p:pic>
    </p:spTree>
  </p:cSld>
  <p:clrMapOvr>
    <a:masterClrMapping/>
  </p:clrMapOvr>
  <p:transition spd="slow" advTm="8000">
    <p:comb/>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alparaiso-Chile2.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comb dir="vert"/>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alparaiso-cronicasviajeras-5.jpg"/>
          <p:cNvPicPr>
            <a:picLocks noChangeAspect="1"/>
          </p:cNvPicPr>
          <p:nvPr/>
        </p:nvPicPr>
        <p:blipFill>
          <a:blip r:embed="rId3"/>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comb/>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alparaiso-chile.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3071802" y="642918"/>
            <a:ext cx="920445"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Puerto</a:t>
            </a: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8000">
    <p:comb dir="vert"/>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Marco"/>
          <p:cNvSpPr/>
          <p:nvPr/>
        </p:nvSpPr>
        <p:spPr>
          <a:xfrm>
            <a:off x="0" y="0"/>
            <a:ext cx="9144000" cy="6858000"/>
          </a:xfrm>
          <a:prstGeom prst="frame">
            <a:avLst>
              <a:gd name="adj1" fmla="val 6983"/>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2143108" y="3071810"/>
            <a:ext cx="5065810" cy="707886"/>
          </a:xfrm>
          <a:prstGeom prst="rect">
            <a:avLst/>
          </a:prstGeom>
          <a:noFill/>
        </p:spPr>
        <p:txBody>
          <a:bodyPr wrap="none" rtlCol="0">
            <a:spAutoFit/>
          </a:bodyPr>
          <a:lstStyle/>
          <a:p>
            <a:r>
              <a:rPr lang="es-ES" sz="40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Otros lugares  de Chile </a:t>
            </a:r>
            <a:endParaRPr lang="es-ES" sz="4000" b="1"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76px-Lapageria_rosea1.jpg-Copihue, flor nacional..jpg"/>
          <p:cNvPicPr>
            <a:picLocks noChangeAspect="1"/>
          </p:cNvPicPr>
          <p:nvPr/>
        </p:nvPicPr>
        <p:blipFill>
          <a:blip r:embed="rId2"/>
          <a:stretch>
            <a:fillRect/>
          </a:stretch>
        </p:blipFill>
        <p:spPr>
          <a:xfrm>
            <a:off x="1571604" y="0"/>
            <a:ext cx="6000792" cy="6858000"/>
          </a:xfrm>
          <a:prstGeom prst="rect">
            <a:avLst/>
          </a:prstGeom>
          <a:scene3d>
            <a:camera prst="orthographicFront"/>
            <a:lightRig rig="threePt" dir="t"/>
          </a:scene3d>
          <a:sp3d>
            <a:bevelT prst="angle"/>
          </a:sp3d>
        </p:spPr>
      </p:pic>
      <p:sp>
        <p:nvSpPr>
          <p:cNvPr id="5" name="4 CuadroTexto"/>
          <p:cNvSpPr txBox="1"/>
          <p:nvPr/>
        </p:nvSpPr>
        <p:spPr>
          <a:xfrm>
            <a:off x="3571868" y="5643578"/>
            <a:ext cx="1955985" cy="92333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endPar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a:p>
            <a:pPr algn="ct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Lapageria</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 rosea</a:t>
            </a:r>
          </a:p>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Flor nacional</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
        <p:nvSpPr>
          <p:cNvPr id="6" name="5 Rectángulo"/>
          <p:cNvSpPr/>
          <p:nvPr/>
        </p:nvSpPr>
        <p:spPr>
          <a:xfrm>
            <a:off x="3842633" y="3244334"/>
            <a:ext cx="1458733" cy="369332"/>
          </a:xfrm>
          <a:prstGeom prst="rect">
            <a:avLst/>
          </a:prstGeom>
        </p:spPr>
        <p:txBody>
          <a:bodyPr wrap="none">
            <a:spAutoFit/>
          </a:bodyPr>
          <a:lstStyle/>
          <a:p>
            <a:r>
              <a:rPr lang="es-ES" dirty="0" err="1" smtClean="0"/>
              <a:t>xpueblolodge</a:t>
            </a:r>
            <a:endParaRPr lang="es-ES" dirty="0"/>
          </a:p>
        </p:txBody>
      </p:sp>
    </p:spTree>
  </p:cSld>
  <p:clrMapOvr>
    <a:masterClrMapping/>
  </p:clrMapOvr>
  <p:transition spd="slow" advTm="8000">
    <p:comb dir="vert"/>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lagunasanrafael.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1928794" y="428604"/>
            <a:ext cx="2247731"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Laguna San Rafael</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8000">
    <p:comb/>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xpueblolodge.jpg"/>
          <p:cNvPicPr>
            <a:picLocks noGrp="1" noChangeAspect="1"/>
          </p:cNvPicPr>
          <p:nvPr>
            <p:ph idx="1"/>
          </p:nvPr>
        </p:nvPicPr>
        <p:blipFill>
          <a:blip r:embed="rId2"/>
          <a:stretch>
            <a:fillRect/>
          </a:stretch>
        </p:blipFill>
        <p:spPr>
          <a:xfrm>
            <a:off x="0" y="0"/>
            <a:ext cx="9144000" cy="6858000"/>
          </a:xfrm>
          <a:scene3d>
            <a:camera prst="orthographicFront"/>
            <a:lightRig rig="threePt" dir="t"/>
          </a:scene3d>
          <a:sp3d>
            <a:bevelT prst="angle"/>
          </a:sp3d>
        </p:spPr>
      </p:pic>
      <p:sp>
        <p:nvSpPr>
          <p:cNvPr id="5" name="4 CuadroTexto"/>
          <p:cNvSpPr txBox="1"/>
          <p:nvPr/>
        </p:nvSpPr>
        <p:spPr>
          <a:xfrm>
            <a:off x="6429388" y="285728"/>
            <a:ext cx="1670650"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Pueblo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Lodge</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
        <p:nvSpPr>
          <p:cNvPr id="6" name="5 Rectángulo"/>
          <p:cNvSpPr/>
          <p:nvPr/>
        </p:nvSpPr>
        <p:spPr>
          <a:xfrm>
            <a:off x="3842633" y="3244334"/>
            <a:ext cx="1458733" cy="369332"/>
          </a:xfrm>
          <a:prstGeom prst="rect">
            <a:avLst/>
          </a:prstGeom>
        </p:spPr>
        <p:txBody>
          <a:bodyPr wrap="none">
            <a:spAutoFit/>
          </a:bodyPr>
          <a:lstStyle/>
          <a:p>
            <a:r>
              <a:rPr lang="es-ES" dirty="0" err="1" smtClean="0"/>
              <a:t>xpueblolodge</a:t>
            </a:r>
            <a:endParaRPr lang="es-ES" dirty="0"/>
          </a:p>
        </p:txBody>
      </p:sp>
    </p:spTree>
  </p:cSld>
  <p:clrMapOvr>
    <a:masterClrMapping/>
  </p:clrMapOvr>
  <p:transition spd="slow" advTm="8000">
    <p:comb dir="vert"/>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px-A_majestic_line_of_Emperor_penguins,_Antarctica.jpg-pinguinos emperadores.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2285984" y="357166"/>
            <a:ext cx="2776722"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El Pingüino Emperador </a:t>
            </a:r>
          </a:p>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Vive En La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Antartida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8000">
    <p:comb/>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04puntaarenas.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4143372" y="285728"/>
            <a:ext cx="1672253"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Punta Arenas</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8000">
    <p:comb dir="vert"/>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px-El_Colorado_ski.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3714744" y="428604"/>
            <a:ext cx="1877437"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El Colorado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Ski</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8000">
    <p:comb/>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px-Esmeralda_BE43.jpg-buque escuela.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3000364" y="6215082"/>
            <a:ext cx="3021981"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Esmeralda  Buque Escuela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8000">
    <p:comb dir="vert"/>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px-Lago_Gral._Carrera_01.jpg-el mayor del pais.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4143372" y="357166"/>
            <a:ext cx="2305439"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Lago Gral. Carrera </a:t>
            </a:r>
          </a:p>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El Mayor Del País</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8000">
    <p:comb/>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px-Lamas_in_el desierto t_San_Pedro_de_Atacama_Chile_Luca_Galuzzi_2006.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2143108" y="285728"/>
            <a:ext cx="5295039"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Llamas En  El Desierto  San Pedro  De Atacama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8000">
    <p:comb dir="vert"/>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px-Salar_de_Atacama.jpg-desierto de atacama.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3500430" y="357166"/>
            <a:ext cx="2125903"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Salar de Atacama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8000">
    <p:comb/>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ysen-02.jpg"/>
          <p:cNvPicPr>
            <a:picLocks noChangeAspect="1"/>
          </p:cNvPicPr>
          <p:nvPr/>
        </p:nvPicPr>
        <p:blipFill>
          <a:blip r:embed="rId2"/>
          <a:stretch>
            <a:fillRect/>
          </a:stretch>
        </p:blipFill>
        <p:spPr>
          <a:xfrm>
            <a:off x="0" y="22860"/>
            <a:ext cx="9144000" cy="6835140"/>
          </a:xfrm>
          <a:prstGeom prst="rect">
            <a:avLst/>
          </a:prstGeom>
          <a:scene3d>
            <a:camera prst="orthographicFront"/>
            <a:lightRig rig="threePt" dir="t"/>
          </a:scene3d>
          <a:sp3d>
            <a:bevelT prst="angle"/>
          </a:sp3d>
        </p:spPr>
      </p:pic>
      <p:sp>
        <p:nvSpPr>
          <p:cNvPr id="5" name="4 CuadroTexto"/>
          <p:cNvSpPr txBox="1"/>
          <p:nvPr/>
        </p:nvSpPr>
        <p:spPr>
          <a:xfrm>
            <a:off x="5500694" y="214290"/>
            <a:ext cx="829073"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Aysen</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8000">
    <p:comb dir="vert"/>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uernos-del-Paine-and-Pehoe-Lake,-Patagonia,-Chile.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4286248" y="357166"/>
            <a:ext cx="3921266"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Cuernos del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Paine</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 y el Lago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Pehoé</a:t>
            </a:r>
            <a:endPar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 Patagonia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8000">
    <p:comb/>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otel-baobab-huilo-huilo en neltume-chile.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2714612" y="285728"/>
            <a:ext cx="1906291" cy="707886"/>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Hotel  baobab</a:t>
            </a:r>
          </a:p>
          <a:p>
            <a:pPr algn="ctr"/>
            <a:r>
              <a:rPr lang="es-ES" sz="2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huilo-huilo</a:t>
            </a:r>
            <a:endParaRPr lang="es-ES" sz="2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8000">
    <p:comb dir="vert"/>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ago-yelcho-chile.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3571868" y="285728"/>
            <a:ext cx="2967479" cy="40011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Lago </a:t>
            </a:r>
            <a:r>
              <a:rPr lang="es-ES" sz="2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Yelcho</a:t>
            </a:r>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 - </a:t>
            </a:r>
            <a:r>
              <a:rPr lang="es-ES" sz="2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Chaitén</a:t>
            </a:r>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 </a:t>
            </a:r>
            <a:endParaRPr lang="es-ES" sz="2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8000">
    <p:comb/>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rquenacionalrapanui.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3071802" y="285728"/>
            <a:ext cx="3121367"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Parque Nacional Rapa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Nui</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8000">
    <p:comb dir="vert"/>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oais-rapa-nui-chile.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7" name="6 CuadroTexto"/>
          <p:cNvSpPr txBox="1"/>
          <p:nvPr/>
        </p:nvSpPr>
        <p:spPr>
          <a:xfrm>
            <a:off x="3714744" y="357166"/>
            <a:ext cx="1928733"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Moai</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-Rapa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Nui</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 </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8000">
    <p:comb/>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laya2cachagua.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3857620" y="214290"/>
            <a:ext cx="1986441"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Playa </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Cachagua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8000">
    <p:comb dir="vert"/>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laya-anakena-chile.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1857356" y="214290"/>
            <a:ext cx="1923925"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a typeface="Arial Unicode MS" pitchFamily="34" charset="-128"/>
                <a:cs typeface="Arial Unicode MS" pitchFamily="34" charset="-128"/>
              </a:rPr>
              <a:t>Playa-</a:t>
            </a:r>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a typeface="Arial Unicode MS" pitchFamily="34" charset="-128"/>
                <a:cs typeface="Arial Unicode MS" pitchFamily="34" charset="-128"/>
              </a:rPr>
              <a:t>Anakena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a typeface="Arial Unicode MS" pitchFamily="34" charset="-128"/>
              <a:cs typeface="Arial Unicode MS" pitchFamily="34" charset="-128"/>
            </a:endParaRPr>
          </a:p>
        </p:txBody>
      </p:sp>
    </p:spTree>
  </p:cSld>
  <p:clrMapOvr>
    <a:masterClrMapping/>
  </p:clrMapOvr>
  <p:transition spd="slow" advTm="8000">
    <p:comb/>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laya-la-herradura-coquimbo-chile.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3143240" y="428604"/>
            <a:ext cx="3557384"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Playa La Herradura Coquimbo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8000">
    <p:comb dir="vert"/>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uente-sobre-rio-pingo-chile.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3571868" y="6143644"/>
            <a:ext cx="2787943"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Puente Sobre Rio Pingo </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8000">
    <p:comb/>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uertoMontt-04.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3786182" y="214290"/>
            <a:ext cx="1643074" cy="369332"/>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Puerto Montt</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8000">
    <p:comb dir="vert"/>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uerto-varas-chile-iglesia del sagrado corazón.jpg"/>
          <p:cNvPicPr>
            <a:picLocks noChangeAspect="1"/>
          </p:cNvPicPr>
          <p:nvPr/>
        </p:nvPicPr>
        <p:blipFill>
          <a:blip r:embed="rId2">
            <a:lum contrast="10000"/>
          </a:blip>
          <a:stretch>
            <a:fillRect/>
          </a:stretch>
        </p:blipFill>
        <p:spPr>
          <a:xfrm>
            <a:off x="0" y="2226"/>
            <a:ext cx="9144000" cy="6855774"/>
          </a:xfrm>
          <a:prstGeom prst="rect">
            <a:avLst/>
          </a:prstGeom>
          <a:scene3d>
            <a:camera prst="orthographicFront"/>
            <a:lightRig rig="threePt" dir="t"/>
          </a:scene3d>
          <a:sp3d>
            <a:bevelT prst="angle"/>
          </a:sp3d>
        </p:spPr>
      </p:pic>
      <p:sp>
        <p:nvSpPr>
          <p:cNvPr id="5" name="4 CuadroTexto"/>
          <p:cNvSpPr txBox="1"/>
          <p:nvPr/>
        </p:nvSpPr>
        <p:spPr>
          <a:xfrm>
            <a:off x="2428860" y="428604"/>
            <a:ext cx="4717958"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Puerto Varas Iglesia Del Sagrado Corazón</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Tree>
  </p:cSld>
  <p:clrMapOvr>
    <a:masterClrMapping/>
  </p:clrMapOvr>
  <p:transition spd="slow" advTm="8000">
    <p:comb/>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ongoy-chile.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4214810" y="571480"/>
            <a:ext cx="974947"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Tongoy</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endParaRPr>
          </a:p>
        </p:txBody>
      </p:sp>
      <p:sp>
        <p:nvSpPr>
          <p:cNvPr id="6" name="5 CuadroTexto"/>
          <p:cNvSpPr txBox="1"/>
          <p:nvPr/>
        </p:nvSpPr>
        <p:spPr>
          <a:xfrm>
            <a:off x="714348" y="6215082"/>
            <a:ext cx="3581173" cy="400110"/>
          </a:xfrm>
          <a:prstGeom prst="rect">
            <a:avLst/>
          </a:prstGeom>
          <a:noFill/>
        </p:spPr>
        <p:txBody>
          <a:bodyPr wrap="none" rtlCol="0">
            <a:spAutoFit/>
            <a:scene3d>
              <a:camera prst="orthographicFront"/>
              <a:lightRig rig="balanced" dir="t">
                <a:rot lat="0" lon="0" rev="2100000"/>
              </a:lightRig>
            </a:scene3d>
            <a:sp3d extrusionH="57150" prstMaterial="metal">
              <a:bevelT w="38100" h="25400"/>
              <a:contourClr>
                <a:schemeClr val="bg2"/>
              </a:contourClr>
            </a:sp3d>
          </a:bodyPr>
          <a:lstStyle/>
          <a:p>
            <a:r>
              <a:rPr lang="es-ES" sz="2000" b="1" dirty="0" smtClean="0">
                <a:ln w="50800"/>
                <a:solidFill>
                  <a:schemeClr val="bg1">
                    <a:shade val="50000"/>
                  </a:schemeClr>
                </a:solidFill>
                <a:latin typeface="Matura MT Script Capitals" pitchFamily="66" charset="0"/>
              </a:rPr>
              <a:t>Francisco del Olmo-Jazmín</a:t>
            </a:r>
            <a:endParaRPr lang="es-ES" sz="2000" b="1" dirty="0">
              <a:ln w="50800"/>
              <a:solidFill>
                <a:schemeClr val="bg1">
                  <a:shade val="50000"/>
                </a:schemeClr>
              </a:solidFill>
              <a:latin typeface="Matura MT Script Capitals" pitchFamily="66" charset="0"/>
            </a:endParaRPr>
          </a:p>
        </p:txBody>
      </p:sp>
    </p:spTree>
  </p:cSld>
  <p:clrMapOvr>
    <a:masterClrMapping/>
  </p:clrMapOvr>
  <p:transition spd="slow" advTm="8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9.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spd="slow" advTm="8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Presentación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Presentación1</Template>
  <TotalTime>0</TotalTime>
  <Words>287</Words>
  <Application>Microsoft Office PowerPoint</Application>
  <PresentationFormat>Presentación en pantalla (4:3)</PresentationFormat>
  <Paragraphs>106</Paragraphs>
  <Slides>79</Slides>
  <Notes>5</Notes>
  <HiddenSlides>0</HiddenSlides>
  <MMClips>1</MMClips>
  <ScaleCrop>false</ScaleCrop>
  <HeadingPairs>
    <vt:vector size="4" baseType="variant">
      <vt:variant>
        <vt:lpstr>Tema</vt:lpstr>
      </vt:variant>
      <vt:variant>
        <vt:i4>2</vt:i4>
      </vt:variant>
      <vt:variant>
        <vt:lpstr>Títulos de diapositiva</vt:lpstr>
      </vt:variant>
      <vt:variant>
        <vt:i4>79</vt:i4>
      </vt:variant>
    </vt:vector>
  </HeadingPairs>
  <TitlesOfParts>
    <vt:vector size="81" baseType="lpstr">
      <vt:lpstr>Presentación1</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2012-10-11T03:13:38Z</dcterms:created>
  <dcterms:modified xsi:type="dcterms:W3CDTF">2012-10-11T03:15:09Z</dcterms:modified>
</cp:coreProperties>
</file>