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71"/>
  </p:notesMasterIdLst>
  <p:sldIdLst>
    <p:sldId id="264" r:id="rId3"/>
    <p:sldId id="319" r:id="rId4"/>
    <p:sldId id="321" r:id="rId5"/>
    <p:sldId id="282" r:id="rId6"/>
    <p:sldId id="275" r:id="rId7"/>
    <p:sldId id="256" r:id="rId8"/>
    <p:sldId id="325" r:id="rId9"/>
    <p:sldId id="323" r:id="rId10"/>
    <p:sldId id="269" r:id="rId11"/>
    <p:sldId id="262" r:id="rId12"/>
    <p:sldId id="327" r:id="rId13"/>
    <p:sldId id="329" r:id="rId14"/>
    <p:sldId id="328" r:id="rId15"/>
    <p:sldId id="265" r:id="rId16"/>
    <p:sldId id="263" r:id="rId17"/>
    <p:sldId id="302" r:id="rId18"/>
    <p:sldId id="310" r:id="rId19"/>
    <p:sldId id="293" r:id="rId20"/>
    <p:sldId id="292" r:id="rId21"/>
    <p:sldId id="284" r:id="rId22"/>
    <p:sldId id="270" r:id="rId23"/>
    <p:sldId id="316" r:id="rId24"/>
    <p:sldId id="315" r:id="rId25"/>
    <p:sldId id="318" r:id="rId26"/>
    <p:sldId id="267" r:id="rId27"/>
    <p:sldId id="276" r:id="rId28"/>
    <p:sldId id="279" r:id="rId29"/>
    <p:sldId id="278" r:id="rId30"/>
    <p:sldId id="273" r:id="rId31"/>
    <p:sldId id="274" r:id="rId32"/>
    <p:sldId id="272" r:id="rId33"/>
    <p:sldId id="271" r:id="rId34"/>
    <p:sldId id="268" r:id="rId35"/>
    <p:sldId id="266" r:id="rId36"/>
    <p:sldId id="261" r:id="rId37"/>
    <p:sldId id="301" r:id="rId38"/>
    <p:sldId id="300" r:id="rId39"/>
    <p:sldId id="299" r:id="rId40"/>
    <p:sldId id="297" r:id="rId41"/>
    <p:sldId id="298" r:id="rId42"/>
    <p:sldId id="296" r:id="rId43"/>
    <p:sldId id="295" r:id="rId44"/>
    <p:sldId id="294" r:id="rId45"/>
    <p:sldId id="291" r:id="rId46"/>
    <p:sldId id="290" r:id="rId47"/>
    <p:sldId id="289" r:id="rId48"/>
    <p:sldId id="288" r:id="rId49"/>
    <p:sldId id="287" r:id="rId50"/>
    <p:sldId id="286" r:id="rId51"/>
    <p:sldId id="285" r:id="rId52"/>
    <p:sldId id="283" r:id="rId53"/>
    <p:sldId id="281" r:id="rId54"/>
    <p:sldId id="309" r:id="rId55"/>
    <p:sldId id="308" r:id="rId56"/>
    <p:sldId id="307" r:id="rId57"/>
    <p:sldId id="306" r:id="rId58"/>
    <p:sldId id="305" r:id="rId59"/>
    <p:sldId id="304" r:id="rId60"/>
    <p:sldId id="303" r:id="rId61"/>
    <p:sldId id="259" r:id="rId62"/>
    <p:sldId id="258" r:id="rId63"/>
    <p:sldId id="320" r:id="rId64"/>
    <p:sldId id="312" r:id="rId65"/>
    <p:sldId id="317" r:id="rId66"/>
    <p:sldId id="314" r:id="rId67"/>
    <p:sldId id="257" r:id="rId68"/>
    <p:sldId id="313" r:id="rId69"/>
    <p:sldId id="324" r:id="rId7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rMsep/Xe/elcPLhFaryuA" hashData="Viutt1jStijRDn9a/nC5Exdi8m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69626"/>
    <a:srgbClr val="F0EA00"/>
    <a:srgbClr val="97FF97"/>
    <a:srgbClr val="00C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208" autoAdjust="0"/>
    <p:restoredTop sz="94660"/>
  </p:normalViewPr>
  <p:slideViewPr>
    <p:cSldViewPr>
      <p:cViewPr>
        <p:scale>
          <a:sx n="60" d="100"/>
          <a:sy n="60" d="100"/>
        </p:scale>
        <p:origin x="-768" y="-21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73D860-25C0-47E5-8A8E-5C8984BC1EA2}" type="datetimeFigureOut">
              <a:rPr lang="es-ES" smtClean="0"/>
              <a:pPr/>
              <a:t>14/10/2012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AA0662F-F22F-4B46-AF99-C270E9C947BD}"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AA0662F-F22F-4B46-AF99-C270E9C947BD}" type="slidenum">
              <a:rPr lang="es-ES" smtClean="0"/>
              <a:pPr/>
              <a:t>64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4D40014-810A-41E4-9410-FC5569D0E7FC}" type="datetimeFigureOut">
              <a:rPr lang="es-ES" smtClean="0"/>
              <a:pPr/>
              <a:t>14/10/2012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AB5F5B5-19C2-4A0E-BF65-3CEAFD05C43D}" type="slidenum">
              <a:rPr lang="es-ES" smtClean="0"/>
              <a:pPr/>
              <a:t>‹Nº›</a:t>
            </a:fld>
            <a:endParaRPr lang="es-ES"/>
          </a:p>
        </p:txBody>
      </p:sp>
    </p:spTree>
  </p:cSld>
  <p:clrMapOvr>
    <a:masterClrMapping/>
  </p:clrMapOvr>
  <p:transition spd="slow" advTm="7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4D40014-810A-41E4-9410-FC5569D0E7FC}" type="datetimeFigureOut">
              <a:rPr lang="es-ES" smtClean="0"/>
              <a:pPr/>
              <a:t>14/10/2012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AB5F5B5-19C2-4A0E-BF65-3CEAFD05C43D}" type="slidenum">
              <a:rPr lang="es-ES" smtClean="0"/>
              <a:pPr/>
              <a:t>‹Nº›</a:t>
            </a:fld>
            <a:endParaRPr lang="es-ES"/>
          </a:p>
        </p:txBody>
      </p:sp>
    </p:spTree>
  </p:cSld>
  <p:clrMapOvr>
    <a:masterClrMapping/>
  </p:clrMapOvr>
  <p:transition spd="slow" advTm="7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4D40014-810A-41E4-9410-FC5569D0E7FC}" type="datetimeFigureOut">
              <a:rPr lang="es-ES" smtClean="0"/>
              <a:pPr/>
              <a:t>14/10/2012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AB5F5B5-19C2-4A0E-BF65-3CEAFD05C43D}" type="slidenum">
              <a:rPr lang="es-ES" smtClean="0"/>
              <a:pPr/>
              <a:t>‹Nº›</a:t>
            </a:fld>
            <a:endParaRPr lang="es-ES"/>
          </a:p>
        </p:txBody>
      </p:sp>
    </p:spTree>
  </p:cSld>
  <p:clrMapOvr>
    <a:masterClrMapping/>
  </p:clrMapOvr>
  <p:transition spd="slow" advTm="7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4D40014-810A-41E4-9410-FC5569D0E7FC}" type="datetimeFigureOut">
              <a:rPr lang="es-ES" smtClean="0"/>
              <a:pPr/>
              <a:t>14/10/2012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AB5F5B5-19C2-4A0E-BF65-3CEAFD05C43D}" type="slidenum">
              <a:rPr lang="es-ES" smtClean="0"/>
              <a:pPr/>
              <a:t>‹Nº›</a:t>
            </a:fld>
            <a:endParaRPr lang="es-ES"/>
          </a:p>
        </p:txBody>
      </p:sp>
    </p:spTree>
  </p:cSld>
  <p:clrMapOvr>
    <a:masterClrMapping/>
  </p:clrMapOvr>
  <p:transition spd="slow" advTm="7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4D40014-810A-41E4-9410-FC5569D0E7FC}" type="datetimeFigureOut">
              <a:rPr lang="es-ES" smtClean="0"/>
              <a:pPr/>
              <a:t>14/10/2012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AB5F5B5-19C2-4A0E-BF65-3CEAFD05C43D}" type="slidenum">
              <a:rPr lang="es-ES" smtClean="0"/>
              <a:pPr/>
              <a:t>‹Nº›</a:t>
            </a:fld>
            <a:endParaRPr lang="es-ES"/>
          </a:p>
        </p:txBody>
      </p:sp>
    </p:spTree>
  </p:cSld>
  <p:clrMapOvr>
    <a:masterClrMapping/>
  </p:clrMapOvr>
  <p:transition spd="slow" advTm="7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4D40014-810A-41E4-9410-FC5569D0E7FC}" type="datetimeFigureOut">
              <a:rPr lang="es-ES" smtClean="0"/>
              <a:pPr/>
              <a:t>14/10/2012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AB5F5B5-19C2-4A0E-BF65-3CEAFD05C43D}" type="slidenum">
              <a:rPr lang="es-ES" smtClean="0"/>
              <a:pPr/>
              <a:t>‹Nº›</a:t>
            </a:fld>
            <a:endParaRPr lang="es-ES"/>
          </a:p>
        </p:txBody>
      </p:sp>
    </p:spTree>
  </p:cSld>
  <p:clrMapOvr>
    <a:masterClrMapping/>
  </p:clrMapOvr>
  <p:transition spd="slow" advTm="7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4D40014-810A-41E4-9410-FC5569D0E7FC}" type="datetimeFigureOut">
              <a:rPr lang="es-ES" smtClean="0"/>
              <a:pPr/>
              <a:t>14/10/2012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AB5F5B5-19C2-4A0E-BF65-3CEAFD05C43D}" type="slidenum">
              <a:rPr lang="es-ES" smtClean="0"/>
              <a:pPr/>
              <a:t>‹Nº›</a:t>
            </a:fld>
            <a:endParaRPr lang="es-ES"/>
          </a:p>
        </p:txBody>
      </p:sp>
    </p:spTree>
  </p:cSld>
  <p:clrMapOvr>
    <a:masterClrMapping/>
  </p:clrMapOvr>
  <p:transition spd="slow" advTm="7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4D40014-810A-41E4-9410-FC5569D0E7FC}" type="datetimeFigureOut">
              <a:rPr lang="es-ES" smtClean="0"/>
              <a:pPr/>
              <a:t>14/10/2012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AB5F5B5-19C2-4A0E-BF65-3CEAFD05C43D}" type="slidenum">
              <a:rPr lang="es-ES" smtClean="0"/>
              <a:pPr/>
              <a:t>‹Nº›</a:t>
            </a:fld>
            <a:endParaRPr lang="es-ES"/>
          </a:p>
        </p:txBody>
      </p:sp>
    </p:spTree>
  </p:cSld>
  <p:clrMapOvr>
    <a:masterClrMapping/>
  </p:clrMapOvr>
  <p:transition spd="slow" advTm="7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4D40014-810A-41E4-9410-FC5569D0E7FC}" type="datetimeFigureOut">
              <a:rPr lang="es-ES" smtClean="0"/>
              <a:pPr/>
              <a:t>14/10/2012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AB5F5B5-19C2-4A0E-BF65-3CEAFD05C43D}" type="slidenum">
              <a:rPr lang="es-ES" smtClean="0"/>
              <a:pPr/>
              <a:t>‹Nº›</a:t>
            </a:fld>
            <a:endParaRPr lang="es-ES"/>
          </a:p>
        </p:txBody>
      </p:sp>
    </p:spTree>
  </p:cSld>
  <p:clrMapOvr>
    <a:masterClrMapping/>
  </p:clrMapOvr>
  <p:transition spd="slow" advTm="7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4D40014-810A-41E4-9410-FC5569D0E7FC}" type="datetimeFigureOut">
              <a:rPr lang="es-ES" smtClean="0"/>
              <a:pPr/>
              <a:t>14/10/2012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AB5F5B5-19C2-4A0E-BF65-3CEAFD05C43D}" type="slidenum">
              <a:rPr lang="es-ES" smtClean="0"/>
              <a:pPr/>
              <a:t>‹Nº›</a:t>
            </a:fld>
            <a:endParaRPr lang="es-ES"/>
          </a:p>
        </p:txBody>
      </p:sp>
    </p:spTree>
  </p:cSld>
  <p:clrMapOvr>
    <a:masterClrMapping/>
  </p:clrMapOvr>
  <p:transition spd="slow" advTm="7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4D40014-810A-41E4-9410-FC5569D0E7FC}" type="datetimeFigureOut">
              <a:rPr lang="es-ES" smtClean="0"/>
              <a:pPr/>
              <a:t>14/10/2012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AB5F5B5-19C2-4A0E-BF65-3CEAFD05C43D}" type="slidenum">
              <a:rPr lang="es-ES" smtClean="0"/>
              <a:pPr/>
              <a:t>‹Nº›</a:t>
            </a:fld>
            <a:endParaRPr lang="es-ES"/>
          </a:p>
        </p:txBody>
      </p:sp>
    </p:spTree>
  </p:cSld>
  <p:clrMapOvr>
    <a:masterClrMapping/>
  </p:clrMapOvr>
  <p:transition spd="slow" advTm="7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5853A40-1D50-4746-B255-E0A680C24CA4}" type="slidenum">
              <a:rPr lang="es-ES_tradnl"/>
              <a:pPr/>
              <a:t>‹Nº›</a:t>
            </a:fld>
            <a:endParaRPr lang="es-ES_tradnl"/>
          </a:p>
        </p:txBody>
      </p:sp>
    </p:spTree>
  </p:cSld>
  <p:clrMapOvr>
    <a:masterClrMapping/>
  </p:clrMapOvr>
  <p:transition spd="slow" advTm="7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D40014-810A-41E4-9410-FC5569D0E7FC}" type="datetimeFigureOut">
              <a:rPr lang="es-ES" smtClean="0"/>
              <a:pPr/>
              <a:t>14/10/2012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B5F5B5-19C2-4A0E-BF65-3CEAFD05C43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BF3E68A-CA46-4A67-972D-6ECB28A22A0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7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2.png"/></Relationships>
</file>

<file path=ppt/slides/_rels/slide6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6.png"/><Relationship Id="rId7" Type="http://schemas.openxmlformats.org/officeDocument/2006/relationships/image" Target="../media/image78.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9.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7.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risto-Corcovado.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
        <p:nvSpPr>
          <p:cNvPr id="7" name="6 CuadroTexto"/>
          <p:cNvSpPr txBox="1"/>
          <p:nvPr/>
        </p:nvSpPr>
        <p:spPr>
          <a:xfrm>
            <a:off x="1857356" y="285728"/>
            <a:ext cx="4797724" cy="1569660"/>
          </a:xfrm>
          <a:prstGeom prst="rect">
            <a:avLst/>
          </a:prstGeom>
          <a:noFill/>
        </p:spPr>
        <p:txBody>
          <a:bodyPr wrap="none" rtlCol="0">
            <a:spAutoFit/>
            <a:scene3d>
              <a:camera prst="orthographicFront"/>
              <a:lightRig rig="threePt" dir="t"/>
            </a:scene3d>
            <a:sp3d extrusionH="57150">
              <a:bevelT h="25400" prst="softRound"/>
            </a:sp3d>
          </a:bodyPr>
          <a:lstStyle/>
          <a:p>
            <a:pPr algn="ctr"/>
            <a:r>
              <a:rPr lang="es-ES" sz="4800" b="1" dirty="0" smtClean="0">
                <a:ln>
                  <a:solidFill>
                    <a:srgbClr val="FFFF00"/>
                  </a:solidFill>
                </a:ln>
                <a:blipFill dpi="0" rotWithShape="1">
                  <a:blip r:embed="rId4"/>
                  <a:srcRect/>
                  <a:tile tx="0" ty="0" sx="100000" sy="100000" flip="none" algn="tl"/>
                </a:blipFill>
                <a:effectLst>
                  <a:outerShdw blurRad="38100" dist="38100" dir="2700000" algn="tl">
                    <a:srgbClr val="000000">
                      <a:alpha val="43137"/>
                    </a:srgbClr>
                  </a:outerShdw>
                </a:effectLst>
                <a:latin typeface="Broadway" pitchFamily="82" charset="0"/>
              </a:rPr>
              <a:t>CONOCIENDO  </a:t>
            </a:r>
          </a:p>
          <a:p>
            <a:pPr algn="ctr"/>
            <a:r>
              <a:rPr lang="es-ES" sz="4800" b="1" dirty="0" smtClean="0">
                <a:ln>
                  <a:solidFill>
                    <a:srgbClr val="FFFF00"/>
                  </a:solidFill>
                </a:ln>
                <a:blipFill dpi="0" rotWithShape="1">
                  <a:blip r:embed="rId4"/>
                  <a:srcRect/>
                  <a:tile tx="0" ty="0" sx="100000" sy="100000" flip="none" algn="tl"/>
                </a:blipFill>
                <a:effectLst>
                  <a:outerShdw blurRad="38100" dist="38100" dir="2700000" algn="tl">
                    <a:srgbClr val="000000">
                      <a:alpha val="43137"/>
                    </a:srgbClr>
                  </a:outerShdw>
                </a:effectLst>
                <a:latin typeface="Broadway" pitchFamily="82" charset="0"/>
              </a:rPr>
              <a:t>AMÉRICA</a:t>
            </a:r>
            <a:endParaRPr lang="es-ES" sz="4800" b="1" dirty="0">
              <a:ln>
                <a:solidFill>
                  <a:srgbClr val="FFFF00"/>
                </a:solidFill>
              </a:ln>
              <a:blipFill dpi="0" rotWithShape="1">
                <a:blip r:embed="rId4"/>
                <a:srcRect/>
                <a:tile tx="0" ty="0" sx="100000" sy="100000" flip="none" algn="tl"/>
              </a:blipFill>
              <a:effectLst>
                <a:outerShdw blurRad="38100" dist="38100" dir="2700000" algn="tl">
                  <a:srgbClr val="000000">
                    <a:alpha val="43137"/>
                  </a:srgbClr>
                </a:outerShdw>
              </a:effectLst>
              <a:latin typeface="Broadway" pitchFamily="82" charset="0"/>
            </a:endParaRPr>
          </a:p>
        </p:txBody>
      </p:sp>
      <p:sp>
        <p:nvSpPr>
          <p:cNvPr id="9" name="8 CuadroTexto"/>
          <p:cNvSpPr txBox="1"/>
          <p:nvPr/>
        </p:nvSpPr>
        <p:spPr>
          <a:xfrm>
            <a:off x="285720" y="0"/>
            <a:ext cx="714380" cy="6740307"/>
          </a:xfrm>
          <a:prstGeom prst="rect">
            <a:avLst/>
          </a:prstGeom>
          <a:noFill/>
        </p:spPr>
        <p:txBody>
          <a:bodyPr wrap="square" rtlCol="0">
            <a:spAutoFit/>
            <a:scene3d>
              <a:camera prst="orthographicFront"/>
              <a:lightRig rig="threePt" dir="t"/>
            </a:scene3d>
            <a:sp3d extrusionH="57150">
              <a:bevelT h="25400" prst="softRound"/>
            </a:sp3d>
          </a:bodyPr>
          <a:lstStyle/>
          <a:p>
            <a:r>
              <a:rPr lang="es-ES" sz="7200" b="1" dirty="0" smtClean="0">
                <a:ln>
                  <a:solidFill>
                    <a:srgbClr val="00C000"/>
                  </a:solidFill>
                </a:ln>
                <a:blipFill dpi="0" rotWithShape="1">
                  <a:blip r:embed="rId5"/>
                  <a:srcRect/>
                  <a:stretch>
                    <a:fillRect/>
                  </a:stretch>
                </a:blipFill>
                <a:effectLst>
                  <a:outerShdw blurRad="38100" dist="38100" dir="2700000" algn="tl">
                    <a:srgbClr val="000000">
                      <a:alpha val="43137"/>
                    </a:srgbClr>
                  </a:outerShdw>
                </a:effectLst>
                <a:latin typeface="Broadway" pitchFamily="82" charset="0"/>
              </a:rPr>
              <a:t>B</a:t>
            </a:r>
          </a:p>
          <a:p>
            <a:r>
              <a:rPr lang="es-ES" sz="7200" b="1" dirty="0" smtClean="0">
                <a:ln>
                  <a:solidFill>
                    <a:srgbClr val="FFFF00"/>
                  </a:solidFill>
                </a:ln>
                <a:blipFill dpi="0" rotWithShape="1">
                  <a:blip r:embed="rId4"/>
                  <a:srcRect/>
                  <a:tile tx="0" ty="0" sx="100000" sy="100000" flip="none" algn="tl"/>
                </a:blipFill>
                <a:effectLst>
                  <a:outerShdw blurRad="38100" dist="38100" dir="2700000" algn="tl">
                    <a:srgbClr val="000000">
                      <a:alpha val="43137"/>
                    </a:srgbClr>
                  </a:outerShdw>
                </a:effectLst>
                <a:latin typeface="Broadway" pitchFamily="82" charset="0"/>
              </a:rPr>
              <a:t>R</a:t>
            </a:r>
          </a:p>
          <a:p>
            <a:r>
              <a:rPr lang="es-ES" sz="7200" b="1" dirty="0" smtClean="0">
                <a:ln>
                  <a:solidFill>
                    <a:srgbClr val="00C000"/>
                  </a:solidFill>
                </a:ln>
                <a:blipFill dpi="0" rotWithShape="1">
                  <a:blip r:embed="rId5"/>
                  <a:srcRect/>
                  <a:stretch>
                    <a:fillRect/>
                  </a:stretch>
                </a:blipFill>
                <a:effectLst>
                  <a:outerShdw blurRad="38100" dist="38100" dir="2700000" algn="tl">
                    <a:srgbClr val="000000">
                      <a:alpha val="43137"/>
                    </a:srgbClr>
                  </a:outerShdw>
                </a:effectLst>
                <a:latin typeface="Broadway" pitchFamily="82" charset="0"/>
              </a:rPr>
              <a:t>A</a:t>
            </a:r>
          </a:p>
          <a:p>
            <a:r>
              <a:rPr lang="es-ES" sz="7200" b="1" dirty="0" smtClean="0">
                <a:ln>
                  <a:solidFill>
                    <a:srgbClr val="FFFF00"/>
                  </a:solidFill>
                </a:ln>
                <a:blipFill dpi="0" rotWithShape="1">
                  <a:blip r:embed="rId4"/>
                  <a:srcRect/>
                  <a:tile tx="0" ty="0" sx="100000" sy="100000" flip="none" algn="tl"/>
                </a:blipFill>
                <a:effectLst>
                  <a:outerShdw blurRad="38100" dist="38100" dir="2700000" algn="tl">
                    <a:srgbClr val="000000">
                      <a:alpha val="43137"/>
                    </a:srgbClr>
                  </a:outerShdw>
                </a:effectLst>
                <a:latin typeface="Broadway" pitchFamily="82" charset="0"/>
              </a:rPr>
              <a:t>S</a:t>
            </a:r>
          </a:p>
          <a:p>
            <a:r>
              <a:rPr lang="es-ES" sz="7200" b="1" dirty="0" smtClean="0">
                <a:ln>
                  <a:solidFill>
                    <a:srgbClr val="00C000"/>
                  </a:solidFill>
                </a:ln>
                <a:blipFill dpi="0" rotWithShape="1">
                  <a:blip r:embed="rId5"/>
                  <a:srcRect/>
                  <a:stretch>
                    <a:fillRect/>
                  </a:stretch>
                </a:blipFill>
                <a:effectLst>
                  <a:outerShdw blurRad="38100" dist="38100" dir="2700000" algn="tl">
                    <a:srgbClr val="000000">
                      <a:alpha val="43137"/>
                    </a:srgbClr>
                  </a:outerShdw>
                </a:effectLst>
                <a:latin typeface="Broadway" pitchFamily="82" charset="0"/>
              </a:rPr>
              <a:t>I</a:t>
            </a:r>
          </a:p>
          <a:p>
            <a:r>
              <a:rPr lang="es-ES" sz="7200" b="1" dirty="0" smtClean="0">
                <a:ln>
                  <a:solidFill>
                    <a:srgbClr val="FFFF00"/>
                  </a:solidFill>
                </a:ln>
                <a:blipFill dpi="0" rotWithShape="1">
                  <a:blip r:embed="rId4"/>
                  <a:srcRect/>
                  <a:tile tx="0" ty="0" sx="100000" sy="100000" flip="none" algn="tl"/>
                </a:blipFill>
                <a:effectLst>
                  <a:outerShdw blurRad="38100" dist="38100" dir="2700000" algn="tl">
                    <a:srgbClr val="000000">
                      <a:alpha val="43137"/>
                    </a:srgbClr>
                  </a:outerShdw>
                </a:effectLst>
                <a:latin typeface="Broadway" pitchFamily="82" charset="0"/>
              </a:rPr>
              <a:t>L</a:t>
            </a:r>
            <a:endParaRPr lang="es-ES" sz="7200" b="1" dirty="0">
              <a:ln>
                <a:solidFill>
                  <a:srgbClr val="FFFF00"/>
                </a:solidFill>
              </a:ln>
              <a:blipFill dpi="0" rotWithShape="1">
                <a:blip r:embed="rId4"/>
                <a:srcRect/>
                <a:tile tx="0" ty="0" sx="100000" sy="100000" flip="none" algn="tl"/>
              </a:blipFill>
              <a:effectLst>
                <a:outerShdw blurRad="38100" dist="38100" dir="2700000" algn="tl">
                  <a:srgbClr val="000000">
                    <a:alpha val="43137"/>
                  </a:srgbClr>
                </a:outerShdw>
              </a:effectLst>
              <a:latin typeface="Broadway" pitchFamily="82" charset="0"/>
            </a:endParaRPr>
          </a:p>
        </p:txBody>
      </p:sp>
      <p:pic>
        <p:nvPicPr>
          <p:cNvPr id="8" name="7 Imagen" descr="signature_1.gif"/>
          <p:cNvPicPr>
            <a:picLocks noChangeAspect="1"/>
          </p:cNvPicPr>
          <p:nvPr/>
        </p:nvPicPr>
        <p:blipFill>
          <a:blip r:embed="rId6">
            <a:lum contrast="40000"/>
          </a:blip>
          <a:stretch>
            <a:fillRect/>
          </a:stretch>
        </p:blipFill>
        <p:spPr>
          <a:xfrm>
            <a:off x="1357290" y="5743575"/>
            <a:ext cx="3781425" cy="1114425"/>
          </a:xfrm>
          <a:prstGeom prst="rect">
            <a:avLst/>
          </a:prstGeom>
        </p:spPr>
      </p:pic>
    </p:spTree>
  </p:cSld>
  <p:clrMapOvr>
    <a:masterClrMapping/>
  </p:clrMapOvr>
  <p:transition spd="slow" advTm="16000">
    <p:zoom/>
    <p:sndAc>
      <p:stSnd loop="1">
        <p:snd r:embed="rId2" name="Gera Samba - Segura o Tcha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5" presetClass="entr" presetSubtype="0" fill="hold" nodeType="withEffect">
                                  <p:stCondLst>
                                    <p:cond delay="0"/>
                                  </p:stCondLst>
                                  <p:iterate type="lt">
                                    <p:tmPct val="10000"/>
                                  </p:iterate>
                                  <p:childTnLst>
                                    <p:set>
                                      <p:cBhvr>
                                        <p:cTn id="10" dur="1" fill="hold">
                                          <p:stCondLst>
                                            <p:cond delay="0"/>
                                          </p:stCondLst>
                                        </p:cTn>
                                        <p:tgtEl>
                                          <p:spTgt spid="7">
                                            <p:txEl>
                                              <p:pRg st="0" end="0"/>
                                            </p:txEl>
                                          </p:spTgt>
                                        </p:tgtEl>
                                        <p:attrNameLst>
                                          <p:attrName>style.visibility</p:attrName>
                                        </p:attrNameLst>
                                      </p:cBhvr>
                                      <p:to>
                                        <p:strVal val="visible"/>
                                      </p:to>
                                    </p:set>
                                    <p:animEffect transition="in" filter="fade">
                                      <p:cBhvr>
                                        <p:cTn id="11" dur="1000"/>
                                        <p:tgtEl>
                                          <p:spTgt spid="7">
                                            <p:txEl>
                                              <p:pRg st="0" end="0"/>
                                            </p:txEl>
                                          </p:spTgt>
                                        </p:tgtEl>
                                      </p:cBhvr>
                                    </p:animEffect>
                                    <p:anim calcmode="lin" valueType="num">
                                      <p:cBhvr>
                                        <p:cTn id="12" dur="1000" fill="hold"/>
                                        <p:tgtEl>
                                          <p:spTgt spid="7">
                                            <p:txEl>
                                              <p:pRg st="0" end="0"/>
                                            </p:txEl>
                                          </p:spTgt>
                                        </p:tgtEl>
                                        <p:attrNameLst>
                                          <p:attrName>ppt_w</p:attrName>
                                        </p:attrNameLst>
                                      </p:cBhvr>
                                      <p:tavLst>
                                        <p:tav tm="0" fmla="#ppt_w*sin(2.5*pi*$)">
                                          <p:val>
                                            <p:fltVal val="0"/>
                                          </p:val>
                                        </p:tav>
                                        <p:tav tm="100000">
                                          <p:val>
                                            <p:fltVal val="1"/>
                                          </p:val>
                                        </p:tav>
                                      </p:tavLst>
                                    </p:anim>
                                    <p:anim calcmode="lin" valueType="num">
                                      <p:cBhvr>
                                        <p:cTn id="13" dur="1000" fill="hold"/>
                                        <p:tgtEl>
                                          <p:spTgt spid="7">
                                            <p:txEl>
                                              <p:pRg st="0" end="0"/>
                                            </p:txEl>
                                          </p:spTgt>
                                        </p:tgtEl>
                                        <p:attrNameLst>
                                          <p:attrName>ppt_h</p:attrName>
                                        </p:attrNameLst>
                                      </p:cBhvr>
                                      <p:tavLst>
                                        <p:tav tm="0">
                                          <p:val>
                                            <p:strVal val="#ppt_h"/>
                                          </p:val>
                                        </p:tav>
                                        <p:tav tm="100000">
                                          <p:val>
                                            <p:strVal val="#ppt_h"/>
                                          </p:val>
                                        </p:tav>
                                      </p:tavLst>
                                    </p:anim>
                                  </p:childTnLst>
                                </p:cTn>
                              </p:par>
                              <p:par>
                                <p:cTn id="14" presetID="45" presetClass="entr" presetSubtype="0" fill="hold" nodeType="withEffect">
                                  <p:stCondLst>
                                    <p:cond delay="0"/>
                                  </p:stCondLst>
                                  <p:iterate type="lt">
                                    <p:tmPct val="10000"/>
                                  </p:iterate>
                                  <p:childTnLst>
                                    <p:set>
                                      <p:cBhvr>
                                        <p:cTn id="15" dur="1" fill="hold">
                                          <p:stCondLst>
                                            <p:cond delay="0"/>
                                          </p:stCondLst>
                                        </p:cTn>
                                        <p:tgtEl>
                                          <p:spTgt spid="7">
                                            <p:txEl>
                                              <p:pRg st="1" end="1"/>
                                            </p:txEl>
                                          </p:spTgt>
                                        </p:tgtEl>
                                        <p:attrNameLst>
                                          <p:attrName>style.visibility</p:attrName>
                                        </p:attrNameLst>
                                      </p:cBhvr>
                                      <p:to>
                                        <p:strVal val="visible"/>
                                      </p:to>
                                    </p:set>
                                    <p:animEffect transition="in" filter="fade">
                                      <p:cBhvr>
                                        <p:cTn id="16" dur="1000"/>
                                        <p:tgtEl>
                                          <p:spTgt spid="7">
                                            <p:txEl>
                                              <p:pRg st="1" end="1"/>
                                            </p:txEl>
                                          </p:spTgt>
                                        </p:tgtEl>
                                      </p:cBhvr>
                                    </p:animEffect>
                                    <p:anim calcmode="lin" valueType="num">
                                      <p:cBhvr>
                                        <p:cTn id="17" dur="1000" fill="hold"/>
                                        <p:tgtEl>
                                          <p:spTgt spid="7">
                                            <p:txEl>
                                              <p:pRg st="1" end="1"/>
                                            </p:txEl>
                                          </p:spTgt>
                                        </p:tgtEl>
                                        <p:attrNameLst>
                                          <p:attrName>ppt_w</p:attrName>
                                        </p:attrNameLst>
                                      </p:cBhvr>
                                      <p:tavLst>
                                        <p:tav tm="0" fmla="#ppt_w*sin(2.5*pi*$)">
                                          <p:val>
                                            <p:fltVal val="0"/>
                                          </p:val>
                                        </p:tav>
                                        <p:tav tm="100000">
                                          <p:val>
                                            <p:fltVal val="1"/>
                                          </p:val>
                                        </p:tav>
                                      </p:tavLst>
                                    </p:anim>
                                    <p:anim calcmode="lin" valueType="num">
                                      <p:cBhvr>
                                        <p:cTn id="18" dur="1000" fill="hold"/>
                                        <p:tgtEl>
                                          <p:spTgt spid="7">
                                            <p:txEl>
                                              <p:pRg st="1" end="1"/>
                                            </p:txEl>
                                          </p:spTgt>
                                        </p:tgtEl>
                                        <p:attrNameLst>
                                          <p:attrName>ppt_h</p:attrName>
                                        </p:attrNameLst>
                                      </p:cBhvr>
                                      <p:tavLst>
                                        <p:tav tm="0">
                                          <p:val>
                                            <p:strVal val="#ppt_h"/>
                                          </p:val>
                                        </p:tav>
                                        <p:tav tm="100000">
                                          <p:val>
                                            <p:strVal val="#ppt_h"/>
                                          </p:val>
                                        </p:tav>
                                      </p:tavLst>
                                    </p:anim>
                                  </p:childTnLst>
                                </p:cTn>
                              </p:par>
                            </p:childTnLst>
                          </p:cTn>
                        </p:par>
                        <p:par>
                          <p:cTn id="19" fill="hold">
                            <p:stCondLst>
                              <p:cond delay="5000"/>
                            </p:stCondLst>
                            <p:childTnLst>
                              <p:par>
                                <p:cTn id="20" presetID="35" presetClass="entr" presetSubtype="0" fill="hold" nodeType="after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2000"/>
                                        <p:tgtEl>
                                          <p:spTgt spid="9">
                                            <p:txEl>
                                              <p:pRg st="0" end="0"/>
                                            </p:txEl>
                                          </p:spTgt>
                                        </p:tgtEl>
                                      </p:cBhvr>
                                    </p:animEffect>
                                    <p:anim calcmode="lin" valueType="num">
                                      <p:cBhvr>
                                        <p:cTn id="23" dur="2000" fill="hold"/>
                                        <p:tgtEl>
                                          <p:spTgt spid="9">
                                            <p:txEl>
                                              <p:pRg st="0" end="0"/>
                                            </p:txEl>
                                          </p:spTgt>
                                        </p:tgtEl>
                                        <p:attrNameLst>
                                          <p:attrName>style.rotation</p:attrName>
                                        </p:attrNameLst>
                                      </p:cBhvr>
                                      <p:tavLst>
                                        <p:tav tm="0">
                                          <p:val>
                                            <p:fltVal val="720"/>
                                          </p:val>
                                        </p:tav>
                                        <p:tav tm="100000">
                                          <p:val>
                                            <p:fltVal val="0"/>
                                          </p:val>
                                        </p:tav>
                                      </p:tavLst>
                                    </p:anim>
                                    <p:anim calcmode="lin" valueType="num">
                                      <p:cBhvr>
                                        <p:cTn id="24" dur="2000" fill="hold"/>
                                        <p:tgtEl>
                                          <p:spTgt spid="9">
                                            <p:txEl>
                                              <p:pRg st="0" end="0"/>
                                            </p:txEl>
                                          </p:spTgt>
                                        </p:tgtEl>
                                        <p:attrNameLst>
                                          <p:attrName>ppt_h</p:attrName>
                                        </p:attrNameLst>
                                      </p:cBhvr>
                                      <p:tavLst>
                                        <p:tav tm="0">
                                          <p:val>
                                            <p:fltVal val="0"/>
                                          </p:val>
                                        </p:tav>
                                        <p:tav tm="100000">
                                          <p:val>
                                            <p:strVal val="#ppt_h"/>
                                          </p:val>
                                        </p:tav>
                                      </p:tavLst>
                                    </p:anim>
                                    <p:anim calcmode="lin" valueType="num">
                                      <p:cBhvr>
                                        <p:cTn id="25" dur="2000" fill="hold"/>
                                        <p:tgtEl>
                                          <p:spTgt spid="9">
                                            <p:txEl>
                                              <p:pRg st="0" end="0"/>
                                            </p:txEl>
                                          </p:spTgt>
                                        </p:tgtEl>
                                        <p:attrNameLst>
                                          <p:attrName>ppt_w</p:attrName>
                                        </p:attrNameLst>
                                      </p:cBhvr>
                                      <p:tavLst>
                                        <p:tav tm="0">
                                          <p:val>
                                            <p:fltVal val="0"/>
                                          </p:val>
                                        </p:tav>
                                        <p:tav tm="100000">
                                          <p:val>
                                            <p:strVal val="#ppt_w"/>
                                          </p:val>
                                        </p:tav>
                                      </p:tavLst>
                                    </p:anim>
                                  </p:childTnLst>
                                </p:cTn>
                              </p:par>
                              <p:par>
                                <p:cTn id="26" presetID="35" presetClass="entr" presetSubtype="0" fill="hold" nodeType="withEffect">
                                  <p:stCondLst>
                                    <p:cond delay="0"/>
                                  </p:stCondLst>
                                  <p:childTnLst>
                                    <p:set>
                                      <p:cBhvr>
                                        <p:cTn id="27" dur="1" fill="hold">
                                          <p:stCondLst>
                                            <p:cond delay="0"/>
                                          </p:stCondLst>
                                        </p:cTn>
                                        <p:tgtEl>
                                          <p:spTgt spid="9">
                                            <p:txEl>
                                              <p:pRg st="1" end="1"/>
                                            </p:txEl>
                                          </p:spTgt>
                                        </p:tgtEl>
                                        <p:attrNameLst>
                                          <p:attrName>style.visibility</p:attrName>
                                        </p:attrNameLst>
                                      </p:cBhvr>
                                      <p:to>
                                        <p:strVal val="visible"/>
                                      </p:to>
                                    </p:set>
                                    <p:animEffect transition="in" filter="fade">
                                      <p:cBhvr>
                                        <p:cTn id="28" dur="2000"/>
                                        <p:tgtEl>
                                          <p:spTgt spid="9">
                                            <p:txEl>
                                              <p:pRg st="1" end="1"/>
                                            </p:txEl>
                                          </p:spTgt>
                                        </p:tgtEl>
                                      </p:cBhvr>
                                    </p:animEffect>
                                    <p:anim calcmode="lin" valueType="num">
                                      <p:cBhvr>
                                        <p:cTn id="29" dur="2000" fill="hold"/>
                                        <p:tgtEl>
                                          <p:spTgt spid="9">
                                            <p:txEl>
                                              <p:pRg st="1" end="1"/>
                                            </p:txEl>
                                          </p:spTgt>
                                        </p:tgtEl>
                                        <p:attrNameLst>
                                          <p:attrName>style.rotation</p:attrName>
                                        </p:attrNameLst>
                                      </p:cBhvr>
                                      <p:tavLst>
                                        <p:tav tm="0">
                                          <p:val>
                                            <p:fltVal val="720"/>
                                          </p:val>
                                        </p:tav>
                                        <p:tav tm="100000">
                                          <p:val>
                                            <p:fltVal val="0"/>
                                          </p:val>
                                        </p:tav>
                                      </p:tavLst>
                                    </p:anim>
                                    <p:anim calcmode="lin" valueType="num">
                                      <p:cBhvr>
                                        <p:cTn id="30" dur="2000" fill="hold"/>
                                        <p:tgtEl>
                                          <p:spTgt spid="9">
                                            <p:txEl>
                                              <p:pRg st="1" end="1"/>
                                            </p:txEl>
                                          </p:spTgt>
                                        </p:tgtEl>
                                        <p:attrNameLst>
                                          <p:attrName>ppt_h</p:attrName>
                                        </p:attrNameLst>
                                      </p:cBhvr>
                                      <p:tavLst>
                                        <p:tav tm="0">
                                          <p:val>
                                            <p:fltVal val="0"/>
                                          </p:val>
                                        </p:tav>
                                        <p:tav tm="100000">
                                          <p:val>
                                            <p:strVal val="#ppt_h"/>
                                          </p:val>
                                        </p:tav>
                                      </p:tavLst>
                                    </p:anim>
                                    <p:anim calcmode="lin" valueType="num">
                                      <p:cBhvr>
                                        <p:cTn id="31" dur="2000" fill="hold"/>
                                        <p:tgtEl>
                                          <p:spTgt spid="9">
                                            <p:txEl>
                                              <p:pRg st="1" end="1"/>
                                            </p:txEl>
                                          </p:spTgt>
                                        </p:tgtEl>
                                        <p:attrNameLst>
                                          <p:attrName>ppt_w</p:attrName>
                                        </p:attrNameLst>
                                      </p:cBhvr>
                                      <p:tavLst>
                                        <p:tav tm="0">
                                          <p:val>
                                            <p:fltVal val="0"/>
                                          </p:val>
                                        </p:tav>
                                        <p:tav tm="100000">
                                          <p:val>
                                            <p:strVal val="#ppt_w"/>
                                          </p:val>
                                        </p:tav>
                                      </p:tavLst>
                                    </p:anim>
                                  </p:childTnLst>
                                </p:cTn>
                              </p:par>
                              <p:par>
                                <p:cTn id="32" presetID="35" presetClass="entr" presetSubtype="0" fill="hold" nodeType="withEffect">
                                  <p:stCondLst>
                                    <p:cond delay="0"/>
                                  </p:stCondLst>
                                  <p:childTnLst>
                                    <p:set>
                                      <p:cBhvr>
                                        <p:cTn id="33" dur="1" fill="hold">
                                          <p:stCondLst>
                                            <p:cond delay="0"/>
                                          </p:stCondLst>
                                        </p:cTn>
                                        <p:tgtEl>
                                          <p:spTgt spid="9">
                                            <p:txEl>
                                              <p:pRg st="2" end="2"/>
                                            </p:txEl>
                                          </p:spTgt>
                                        </p:tgtEl>
                                        <p:attrNameLst>
                                          <p:attrName>style.visibility</p:attrName>
                                        </p:attrNameLst>
                                      </p:cBhvr>
                                      <p:to>
                                        <p:strVal val="visible"/>
                                      </p:to>
                                    </p:set>
                                    <p:animEffect transition="in" filter="fade">
                                      <p:cBhvr>
                                        <p:cTn id="34" dur="2000"/>
                                        <p:tgtEl>
                                          <p:spTgt spid="9">
                                            <p:txEl>
                                              <p:pRg st="2" end="2"/>
                                            </p:txEl>
                                          </p:spTgt>
                                        </p:tgtEl>
                                      </p:cBhvr>
                                    </p:animEffect>
                                    <p:anim calcmode="lin" valueType="num">
                                      <p:cBhvr>
                                        <p:cTn id="35" dur="2000" fill="hold"/>
                                        <p:tgtEl>
                                          <p:spTgt spid="9">
                                            <p:txEl>
                                              <p:pRg st="2" end="2"/>
                                            </p:txEl>
                                          </p:spTgt>
                                        </p:tgtEl>
                                        <p:attrNameLst>
                                          <p:attrName>style.rotation</p:attrName>
                                        </p:attrNameLst>
                                      </p:cBhvr>
                                      <p:tavLst>
                                        <p:tav tm="0">
                                          <p:val>
                                            <p:fltVal val="720"/>
                                          </p:val>
                                        </p:tav>
                                        <p:tav tm="100000">
                                          <p:val>
                                            <p:fltVal val="0"/>
                                          </p:val>
                                        </p:tav>
                                      </p:tavLst>
                                    </p:anim>
                                    <p:anim calcmode="lin" valueType="num">
                                      <p:cBhvr>
                                        <p:cTn id="36" dur="2000" fill="hold"/>
                                        <p:tgtEl>
                                          <p:spTgt spid="9">
                                            <p:txEl>
                                              <p:pRg st="2" end="2"/>
                                            </p:txEl>
                                          </p:spTgt>
                                        </p:tgtEl>
                                        <p:attrNameLst>
                                          <p:attrName>ppt_h</p:attrName>
                                        </p:attrNameLst>
                                      </p:cBhvr>
                                      <p:tavLst>
                                        <p:tav tm="0">
                                          <p:val>
                                            <p:fltVal val="0"/>
                                          </p:val>
                                        </p:tav>
                                        <p:tav tm="100000">
                                          <p:val>
                                            <p:strVal val="#ppt_h"/>
                                          </p:val>
                                        </p:tav>
                                      </p:tavLst>
                                    </p:anim>
                                    <p:anim calcmode="lin" valueType="num">
                                      <p:cBhvr>
                                        <p:cTn id="37" dur="2000" fill="hold"/>
                                        <p:tgtEl>
                                          <p:spTgt spid="9">
                                            <p:txEl>
                                              <p:pRg st="2" end="2"/>
                                            </p:txEl>
                                          </p:spTgt>
                                        </p:tgtEl>
                                        <p:attrNameLst>
                                          <p:attrName>ppt_w</p:attrName>
                                        </p:attrNameLst>
                                      </p:cBhvr>
                                      <p:tavLst>
                                        <p:tav tm="0">
                                          <p:val>
                                            <p:fltVal val="0"/>
                                          </p:val>
                                        </p:tav>
                                        <p:tav tm="100000">
                                          <p:val>
                                            <p:strVal val="#ppt_w"/>
                                          </p:val>
                                        </p:tav>
                                      </p:tavLst>
                                    </p:anim>
                                  </p:childTnLst>
                                </p:cTn>
                              </p:par>
                              <p:par>
                                <p:cTn id="38" presetID="35" presetClass="entr" presetSubtype="0" fill="hold" nodeType="withEffect">
                                  <p:stCondLst>
                                    <p:cond delay="0"/>
                                  </p:stCondLst>
                                  <p:childTnLst>
                                    <p:set>
                                      <p:cBhvr>
                                        <p:cTn id="39" dur="1" fill="hold">
                                          <p:stCondLst>
                                            <p:cond delay="0"/>
                                          </p:stCondLst>
                                        </p:cTn>
                                        <p:tgtEl>
                                          <p:spTgt spid="9">
                                            <p:txEl>
                                              <p:pRg st="3" end="3"/>
                                            </p:txEl>
                                          </p:spTgt>
                                        </p:tgtEl>
                                        <p:attrNameLst>
                                          <p:attrName>style.visibility</p:attrName>
                                        </p:attrNameLst>
                                      </p:cBhvr>
                                      <p:to>
                                        <p:strVal val="visible"/>
                                      </p:to>
                                    </p:set>
                                    <p:animEffect transition="in" filter="fade">
                                      <p:cBhvr>
                                        <p:cTn id="40" dur="2000"/>
                                        <p:tgtEl>
                                          <p:spTgt spid="9">
                                            <p:txEl>
                                              <p:pRg st="3" end="3"/>
                                            </p:txEl>
                                          </p:spTgt>
                                        </p:tgtEl>
                                      </p:cBhvr>
                                    </p:animEffect>
                                    <p:anim calcmode="lin" valueType="num">
                                      <p:cBhvr>
                                        <p:cTn id="41" dur="2000" fill="hold"/>
                                        <p:tgtEl>
                                          <p:spTgt spid="9">
                                            <p:txEl>
                                              <p:pRg st="3" end="3"/>
                                            </p:txEl>
                                          </p:spTgt>
                                        </p:tgtEl>
                                        <p:attrNameLst>
                                          <p:attrName>style.rotation</p:attrName>
                                        </p:attrNameLst>
                                      </p:cBhvr>
                                      <p:tavLst>
                                        <p:tav tm="0">
                                          <p:val>
                                            <p:fltVal val="720"/>
                                          </p:val>
                                        </p:tav>
                                        <p:tav tm="100000">
                                          <p:val>
                                            <p:fltVal val="0"/>
                                          </p:val>
                                        </p:tav>
                                      </p:tavLst>
                                    </p:anim>
                                    <p:anim calcmode="lin" valueType="num">
                                      <p:cBhvr>
                                        <p:cTn id="42" dur="2000" fill="hold"/>
                                        <p:tgtEl>
                                          <p:spTgt spid="9">
                                            <p:txEl>
                                              <p:pRg st="3" end="3"/>
                                            </p:txEl>
                                          </p:spTgt>
                                        </p:tgtEl>
                                        <p:attrNameLst>
                                          <p:attrName>ppt_h</p:attrName>
                                        </p:attrNameLst>
                                      </p:cBhvr>
                                      <p:tavLst>
                                        <p:tav tm="0">
                                          <p:val>
                                            <p:fltVal val="0"/>
                                          </p:val>
                                        </p:tav>
                                        <p:tav tm="100000">
                                          <p:val>
                                            <p:strVal val="#ppt_h"/>
                                          </p:val>
                                        </p:tav>
                                      </p:tavLst>
                                    </p:anim>
                                    <p:anim calcmode="lin" valueType="num">
                                      <p:cBhvr>
                                        <p:cTn id="43" dur="2000" fill="hold"/>
                                        <p:tgtEl>
                                          <p:spTgt spid="9">
                                            <p:txEl>
                                              <p:pRg st="3" end="3"/>
                                            </p:txEl>
                                          </p:spTgt>
                                        </p:tgtEl>
                                        <p:attrNameLst>
                                          <p:attrName>ppt_w</p:attrName>
                                        </p:attrNameLst>
                                      </p:cBhvr>
                                      <p:tavLst>
                                        <p:tav tm="0">
                                          <p:val>
                                            <p:fltVal val="0"/>
                                          </p:val>
                                        </p:tav>
                                        <p:tav tm="100000">
                                          <p:val>
                                            <p:strVal val="#ppt_w"/>
                                          </p:val>
                                        </p:tav>
                                      </p:tavLst>
                                    </p:anim>
                                  </p:childTnLst>
                                </p:cTn>
                              </p:par>
                              <p:par>
                                <p:cTn id="44" presetID="35" presetClass="entr" presetSubtype="0" fill="hold" nodeType="withEffect">
                                  <p:stCondLst>
                                    <p:cond delay="0"/>
                                  </p:stCondLst>
                                  <p:childTnLst>
                                    <p:set>
                                      <p:cBhvr>
                                        <p:cTn id="45" dur="1" fill="hold">
                                          <p:stCondLst>
                                            <p:cond delay="0"/>
                                          </p:stCondLst>
                                        </p:cTn>
                                        <p:tgtEl>
                                          <p:spTgt spid="9">
                                            <p:txEl>
                                              <p:pRg st="4" end="4"/>
                                            </p:txEl>
                                          </p:spTgt>
                                        </p:tgtEl>
                                        <p:attrNameLst>
                                          <p:attrName>style.visibility</p:attrName>
                                        </p:attrNameLst>
                                      </p:cBhvr>
                                      <p:to>
                                        <p:strVal val="visible"/>
                                      </p:to>
                                    </p:set>
                                    <p:animEffect transition="in" filter="fade">
                                      <p:cBhvr>
                                        <p:cTn id="46" dur="2000"/>
                                        <p:tgtEl>
                                          <p:spTgt spid="9">
                                            <p:txEl>
                                              <p:pRg st="4" end="4"/>
                                            </p:txEl>
                                          </p:spTgt>
                                        </p:tgtEl>
                                      </p:cBhvr>
                                    </p:animEffect>
                                    <p:anim calcmode="lin" valueType="num">
                                      <p:cBhvr>
                                        <p:cTn id="47" dur="2000" fill="hold"/>
                                        <p:tgtEl>
                                          <p:spTgt spid="9">
                                            <p:txEl>
                                              <p:pRg st="4" end="4"/>
                                            </p:txEl>
                                          </p:spTgt>
                                        </p:tgtEl>
                                        <p:attrNameLst>
                                          <p:attrName>style.rotation</p:attrName>
                                        </p:attrNameLst>
                                      </p:cBhvr>
                                      <p:tavLst>
                                        <p:tav tm="0">
                                          <p:val>
                                            <p:fltVal val="720"/>
                                          </p:val>
                                        </p:tav>
                                        <p:tav tm="100000">
                                          <p:val>
                                            <p:fltVal val="0"/>
                                          </p:val>
                                        </p:tav>
                                      </p:tavLst>
                                    </p:anim>
                                    <p:anim calcmode="lin" valueType="num">
                                      <p:cBhvr>
                                        <p:cTn id="48" dur="2000" fill="hold"/>
                                        <p:tgtEl>
                                          <p:spTgt spid="9">
                                            <p:txEl>
                                              <p:pRg st="4" end="4"/>
                                            </p:txEl>
                                          </p:spTgt>
                                        </p:tgtEl>
                                        <p:attrNameLst>
                                          <p:attrName>ppt_h</p:attrName>
                                        </p:attrNameLst>
                                      </p:cBhvr>
                                      <p:tavLst>
                                        <p:tav tm="0">
                                          <p:val>
                                            <p:fltVal val="0"/>
                                          </p:val>
                                        </p:tav>
                                        <p:tav tm="100000">
                                          <p:val>
                                            <p:strVal val="#ppt_h"/>
                                          </p:val>
                                        </p:tav>
                                      </p:tavLst>
                                    </p:anim>
                                    <p:anim calcmode="lin" valueType="num">
                                      <p:cBhvr>
                                        <p:cTn id="49" dur="2000" fill="hold"/>
                                        <p:tgtEl>
                                          <p:spTgt spid="9">
                                            <p:txEl>
                                              <p:pRg st="4" end="4"/>
                                            </p:txEl>
                                          </p:spTgt>
                                        </p:tgtEl>
                                        <p:attrNameLst>
                                          <p:attrName>ppt_w</p:attrName>
                                        </p:attrNameLst>
                                      </p:cBhvr>
                                      <p:tavLst>
                                        <p:tav tm="0">
                                          <p:val>
                                            <p:fltVal val="0"/>
                                          </p:val>
                                        </p:tav>
                                        <p:tav tm="100000">
                                          <p:val>
                                            <p:strVal val="#ppt_w"/>
                                          </p:val>
                                        </p:tav>
                                      </p:tavLst>
                                    </p:anim>
                                  </p:childTnLst>
                                </p:cTn>
                              </p:par>
                              <p:par>
                                <p:cTn id="50" presetID="35" presetClass="entr" presetSubtype="0" fill="hold" nodeType="withEffect">
                                  <p:stCondLst>
                                    <p:cond delay="0"/>
                                  </p:stCondLst>
                                  <p:childTnLst>
                                    <p:set>
                                      <p:cBhvr>
                                        <p:cTn id="51" dur="1" fill="hold">
                                          <p:stCondLst>
                                            <p:cond delay="0"/>
                                          </p:stCondLst>
                                        </p:cTn>
                                        <p:tgtEl>
                                          <p:spTgt spid="9">
                                            <p:txEl>
                                              <p:pRg st="5" end="5"/>
                                            </p:txEl>
                                          </p:spTgt>
                                        </p:tgtEl>
                                        <p:attrNameLst>
                                          <p:attrName>style.visibility</p:attrName>
                                        </p:attrNameLst>
                                      </p:cBhvr>
                                      <p:to>
                                        <p:strVal val="visible"/>
                                      </p:to>
                                    </p:set>
                                    <p:animEffect transition="in" filter="fade">
                                      <p:cBhvr>
                                        <p:cTn id="52" dur="2000"/>
                                        <p:tgtEl>
                                          <p:spTgt spid="9">
                                            <p:txEl>
                                              <p:pRg st="5" end="5"/>
                                            </p:txEl>
                                          </p:spTgt>
                                        </p:tgtEl>
                                      </p:cBhvr>
                                    </p:animEffect>
                                    <p:anim calcmode="lin" valueType="num">
                                      <p:cBhvr>
                                        <p:cTn id="53" dur="2000" fill="hold"/>
                                        <p:tgtEl>
                                          <p:spTgt spid="9">
                                            <p:txEl>
                                              <p:pRg st="5" end="5"/>
                                            </p:txEl>
                                          </p:spTgt>
                                        </p:tgtEl>
                                        <p:attrNameLst>
                                          <p:attrName>style.rotation</p:attrName>
                                        </p:attrNameLst>
                                      </p:cBhvr>
                                      <p:tavLst>
                                        <p:tav tm="0">
                                          <p:val>
                                            <p:fltVal val="720"/>
                                          </p:val>
                                        </p:tav>
                                        <p:tav tm="100000">
                                          <p:val>
                                            <p:fltVal val="0"/>
                                          </p:val>
                                        </p:tav>
                                      </p:tavLst>
                                    </p:anim>
                                    <p:anim calcmode="lin" valueType="num">
                                      <p:cBhvr>
                                        <p:cTn id="54" dur="2000" fill="hold"/>
                                        <p:tgtEl>
                                          <p:spTgt spid="9">
                                            <p:txEl>
                                              <p:pRg st="5" end="5"/>
                                            </p:txEl>
                                          </p:spTgt>
                                        </p:tgtEl>
                                        <p:attrNameLst>
                                          <p:attrName>ppt_h</p:attrName>
                                        </p:attrNameLst>
                                      </p:cBhvr>
                                      <p:tavLst>
                                        <p:tav tm="0">
                                          <p:val>
                                            <p:fltVal val="0"/>
                                          </p:val>
                                        </p:tav>
                                        <p:tav tm="100000">
                                          <p:val>
                                            <p:strVal val="#ppt_h"/>
                                          </p:val>
                                        </p:tav>
                                      </p:tavLst>
                                    </p:anim>
                                    <p:anim calcmode="lin" valueType="num">
                                      <p:cBhvr>
                                        <p:cTn id="55" dur="2000" fill="hold"/>
                                        <p:tgtEl>
                                          <p:spTgt spid="9">
                                            <p:txEl>
                                              <p:pRg st="5" end="5"/>
                                            </p:txEl>
                                          </p:spTgt>
                                        </p:tgtEl>
                                        <p:attrNameLst>
                                          <p:attrName>ppt_w</p:attrName>
                                        </p:attrNameLst>
                                      </p:cBhvr>
                                      <p:tavLst>
                                        <p:tav tm="0">
                                          <p:val>
                                            <p:fltVal val="0"/>
                                          </p:val>
                                        </p:tav>
                                        <p:tav tm="100000">
                                          <p:val>
                                            <p:strVal val="#ppt_w"/>
                                          </p:val>
                                        </p:tav>
                                      </p:tavLst>
                                    </p:anim>
                                  </p:childTnLst>
                                </p:cTn>
                              </p:par>
                              <p:par>
                                <p:cTn id="56" presetID="2" presetClass="entr" presetSubtype="1" fill="hold" nodeType="withEffect">
                                  <p:stCondLst>
                                    <p:cond delay="0"/>
                                  </p:stCondLst>
                                  <p:childTnLst>
                                    <p:set>
                                      <p:cBhvr>
                                        <p:cTn id="57" dur="1" fill="hold">
                                          <p:stCondLst>
                                            <p:cond delay="0"/>
                                          </p:stCondLst>
                                        </p:cTn>
                                        <p:tgtEl>
                                          <p:spTgt spid="9">
                                            <p:txEl>
                                              <p:pRg st="0" end="0"/>
                                            </p:txEl>
                                          </p:spTgt>
                                        </p:tgtEl>
                                        <p:attrNameLst>
                                          <p:attrName>style.visibility</p:attrName>
                                        </p:attrNameLst>
                                      </p:cBhvr>
                                      <p:to>
                                        <p:strVal val="visible"/>
                                      </p:to>
                                    </p:set>
                                    <p:anim calcmode="lin" valueType="num">
                                      <p:cBhvr additive="base">
                                        <p:cTn id="58" dur="20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59" dur="2000" fill="hold"/>
                                        <p:tgtEl>
                                          <p:spTgt spid="9">
                                            <p:txEl>
                                              <p:pRg st="0" end="0"/>
                                            </p:txEl>
                                          </p:spTgt>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9">
                                            <p:txEl>
                                              <p:pRg st="1" end="1"/>
                                            </p:txEl>
                                          </p:spTgt>
                                        </p:tgtEl>
                                        <p:attrNameLst>
                                          <p:attrName>style.visibility</p:attrName>
                                        </p:attrNameLst>
                                      </p:cBhvr>
                                      <p:to>
                                        <p:strVal val="visible"/>
                                      </p:to>
                                    </p:set>
                                    <p:anim calcmode="lin" valueType="num">
                                      <p:cBhvr additive="base">
                                        <p:cTn id="62" dur="20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63" dur="2000" fill="hold"/>
                                        <p:tgtEl>
                                          <p:spTgt spid="9">
                                            <p:txEl>
                                              <p:pRg st="1" end="1"/>
                                            </p:txEl>
                                          </p:spTgt>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9">
                                            <p:txEl>
                                              <p:pRg st="2" end="2"/>
                                            </p:txEl>
                                          </p:spTgt>
                                        </p:tgtEl>
                                        <p:attrNameLst>
                                          <p:attrName>style.visibility</p:attrName>
                                        </p:attrNameLst>
                                      </p:cBhvr>
                                      <p:to>
                                        <p:strVal val="visible"/>
                                      </p:to>
                                    </p:set>
                                    <p:anim calcmode="lin" valueType="num">
                                      <p:cBhvr additive="base">
                                        <p:cTn id="66" dur="20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67" dur="2000" fill="hold"/>
                                        <p:tgtEl>
                                          <p:spTgt spid="9">
                                            <p:txEl>
                                              <p:pRg st="2" end="2"/>
                                            </p:txEl>
                                          </p:spTgt>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9">
                                            <p:txEl>
                                              <p:pRg st="3" end="3"/>
                                            </p:txEl>
                                          </p:spTgt>
                                        </p:tgtEl>
                                        <p:attrNameLst>
                                          <p:attrName>style.visibility</p:attrName>
                                        </p:attrNameLst>
                                      </p:cBhvr>
                                      <p:to>
                                        <p:strVal val="visible"/>
                                      </p:to>
                                    </p:set>
                                    <p:anim calcmode="lin" valueType="num">
                                      <p:cBhvr additive="base">
                                        <p:cTn id="70" dur="20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71" dur="2000" fill="hold"/>
                                        <p:tgtEl>
                                          <p:spTgt spid="9">
                                            <p:txEl>
                                              <p:pRg st="3" end="3"/>
                                            </p:txEl>
                                          </p:spTgt>
                                        </p:tgtEl>
                                        <p:attrNameLst>
                                          <p:attrName>ppt_y</p:attrName>
                                        </p:attrNameLst>
                                      </p:cBhvr>
                                      <p:tavLst>
                                        <p:tav tm="0">
                                          <p:val>
                                            <p:strVal val="0-#ppt_h/2"/>
                                          </p:val>
                                        </p:tav>
                                        <p:tav tm="100000">
                                          <p:val>
                                            <p:strVal val="#ppt_y"/>
                                          </p:val>
                                        </p:tav>
                                      </p:tavLst>
                                    </p:anim>
                                  </p:childTnLst>
                                </p:cTn>
                              </p:par>
                              <p:par>
                                <p:cTn id="72" presetID="2" presetClass="entr" presetSubtype="1" fill="hold" nodeType="withEffect">
                                  <p:stCondLst>
                                    <p:cond delay="0"/>
                                  </p:stCondLst>
                                  <p:childTnLst>
                                    <p:set>
                                      <p:cBhvr>
                                        <p:cTn id="73" dur="1" fill="hold">
                                          <p:stCondLst>
                                            <p:cond delay="0"/>
                                          </p:stCondLst>
                                        </p:cTn>
                                        <p:tgtEl>
                                          <p:spTgt spid="9">
                                            <p:txEl>
                                              <p:pRg st="4" end="4"/>
                                            </p:txEl>
                                          </p:spTgt>
                                        </p:tgtEl>
                                        <p:attrNameLst>
                                          <p:attrName>style.visibility</p:attrName>
                                        </p:attrNameLst>
                                      </p:cBhvr>
                                      <p:to>
                                        <p:strVal val="visible"/>
                                      </p:to>
                                    </p:set>
                                    <p:anim calcmode="lin" valueType="num">
                                      <p:cBhvr additive="base">
                                        <p:cTn id="74" dur="20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75" dur="2000" fill="hold"/>
                                        <p:tgtEl>
                                          <p:spTgt spid="9">
                                            <p:txEl>
                                              <p:pRg st="4" end="4"/>
                                            </p:txEl>
                                          </p:spTgt>
                                        </p:tgtEl>
                                        <p:attrNameLst>
                                          <p:attrName>ppt_y</p:attrName>
                                        </p:attrNameLst>
                                      </p:cBhvr>
                                      <p:tavLst>
                                        <p:tav tm="0">
                                          <p:val>
                                            <p:strVal val="0-#ppt_h/2"/>
                                          </p:val>
                                        </p:tav>
                                        <p:tav tm="100000">
                                          <p:val>
                                            <p:strVal val="#ppt_y"/>
                                          </p:val>
                                        </p:tav>
                                      </p:tavLst>
                                    </p:anim>
                                  </p:childTnLst>
                                </p:cTn>
                              </p:par>
                              <p:par>
                                <p:cTn id="76" presetID="2" presetClass="entr" presetSubtype="1" fill="hold" nodeType="withEffect">
                                  <p:stCondLst>
                                    <p:cond delay="0"/>
                                  </p:stCondLst>
                                  <p:childTnLst>
                                    <p:set>
                                      <p:cBhvr>
                                        <p:cTn id="77" dur="1" fill="hold">
                                          <p:stCondLst>
                                            <p:cond delay="0"/>
                                          </p:stCondLst>
                                        </p:cTn>
                                        <p:tgtEl>
                                          <p:spTgt spid="9">
                                            <p:txEl>
                                              <p:pRg st="5" end="5"/>
                                            </p:txEl>
                                          </p:spTgt>
                                        </p:tgtEl>
                                        <p:attrNameLst>
                                          <p:attrName>style.visibility</p:attrName>
                                        </p:attrNameLst>
                                      </p:cBhvr>
                                      <p:to>
                                        <p:strVal val="visible"/>
                                      </p:to>
                                    </p:set>
                                    <p:anim calcmode="lin" valueType="num">
                                      <p:cBhvr additive="base">
                                        <p:cTn id="78" dur="20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79" dur="2000" fill="hold"/>
                                        <p:tgtEl>
                                          <p:spTgt spid="9">
                                            <p:txEl>
                                              <p:pRg st="5" end="5"/>
                                            </p:txEl>
                                          </p:spTgt>
                                        </p:tgtEl>
                                        <p:attrNameLst>
                                          <p:attrName>ppt_y</p:attrName>
                                        </p:attrNameLst>
                                      </p:cBhvr>
                                      <p:tavLst>
                                        <p:tav tm="0">
                                          <p:val>
                                            <p:strVal val="0-#ppt_h/2"/>
                                          </p:val>
                                        </p:tav>
                                        <p:tav tm="100000">
                                          <p:val>
                                            <p:strVal val="#ppt_y"/>
                                          </p:val>
                                        </p:tav>
                                      </p:tavLst>
                                    </p:anim>
                                  </p:childTnLst>
                                </p:cTn>
                              </p:par>
                            </p:childTnLst>
                          </p:cTn>
                        </p:par>
                        <p:par>
                          <p:cTn id="80" fill="hold">
                            <p:stCondLst>
                              <p:cond delay="7000"/>
                            </p:stCondLst>
                            <p:childTnLst>
                              <p:par>
                                <p:cTn id="81" presetID="19" presetClass="entr" presetSubtype="10" fill="hold" nodeType="after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p:cTn id="83" dur="3000" fill="hold"/>
                                        <p:tgtEl>
                                          <p:spTgt spid="8"/>
                                        </p:tgtEl>
                                        <p:attrNameLst>
                                          <p:attrName>ppt_w</p:attrName>
                                        </p:attrNameLst>
                                      </p:cBhvr>
                                      <p:tavLst>
                                        <p:tav tm="0" fmla="#ppt_w*sin(2.5*pi*$)">
                                          <p:val>
                                            <p:fltVal val="0"/>
                                          </p:val>
                                        </p:tav>
                                        <p:tav tm="100000">
                                          <p:val>
                                            <p:fltVal val="1"/>
                                          </p:val>
                                        </p:tav>
                                      </p:tavLst>
                                    </p:anim>
                                    <p:anim calcmode="lin" valueType="num">
                                      <p:cBhvr>
                                        <p:cTn id="84" dur="3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Imagen" descr="7b5c18a0cf.jpg"/>
          <p:cNvPicPr>
            <a:picLocks noChangeAspect="1"/>
          </p:cNvPicPr>
          <p:nvPr/>
        </p:nvPicPr>
        <p:blipFill>
          <a:blip r:embed="rId2"/>
          <a:stretch>
            <a:fillRect/>
          </a:stretch>
        </p:blipFill>
        <p:spPr>
          <a:xfrm>
            <a:off x="1143000" y="0"/>
            <a:ext cx="6858000" cy="6858000"/>
          </a:xfrm>
          <a:prstGeom prst="rect">
            <a:avLst/>
          </a:prstGeom>
        </p:spPr>
      </p:pic>
      <p:pic>
        <p:nvPicPr>
          <p:cNvPr id="64514" name="Picture 2" descr="Mes tubes femme et animaux !!"/>
          <p:cNvPicPr>
            <a:picLocks noChangeAspect="1" noChangeArrowheads="1"/>
          </p:cNvPicPr>
          <p:nvPr/>
        </p:nvPicPr>
        <p:blipFill>
          <a:blip r:embed="rId3"/>
          <a:srcRect/>
          <a:stretch>
            <a:fillRect/>
          </a:stretch>
        </p:blipFill>
        <p:spPr bwMode="auto">
          <a:xfrm>
            <a:off x="5286380" y="725809"/>
            <a:ext cx="4143372" cy="6132191"/>
          </a:xfrm>
          <a:prstGeom prst="rect">
            <a:avLst/>
          </a:prstGeom>
          <a:noFill/>
        </p:spPr>
      </p:pic>
      <p:pic>
        <p:nvPicPr>
          <p:cNvPr id="6" name="Picture 2" descr="http://2.bp.blogspot.com/_fMuTrhspErI/TBQW-tOB2oI/AAAAAAAADBo/48F9jZiw4YI/s1600/Brasil+coracao+heartl+.png"/>
          <p:cNvPicPr>
            <a:picLocks noChangeAspect="1" noChangeArrowheads="1"/>
          </p:cNvPicPr>
          <p:nvPr/>
        </p:nvPicPr>
        <p:blipFill>
          <a:blip r:embed="rId4" cstate="screen"/>
          <a:srcRect/>
          <a:stretch>
            <a:fillRect/>
          </a:stretch>
        </p:blipFill>
        <p:spPr bwMode="auto">
          <a:xfrm>
            <a:off x="4500562" y="2500306"/>
            <a:ext cx="1000132" cy="864551"/>
          </a:xfrm>
          <a:prstGeom prst="rect">
            <a:avLst/>
          </a:prstGeom>
          <a:noFill/>
        </p:spPr>
      </p:pic>
    </p:spTree>
  </p:cSld>
  <p:clrMapOvr>
    <a:masterClrMapping/>
  </p:clrMapOvr>
  <p:transition spd="slow" advTm="1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fltVal val="0"/>
                                          </p:val>
                                        </p:tav>
                                        <p:tav tm="100000">
                                          <p:val>
                                            <p:strVal val="#ppt_w"/>
                                          </p:val>
                                        </p:tav>
                                      </p:tavLst>
                                    </p:anim>
                                    <p:anim calcmode="lin" valueType="num">
                                      <p:cBhvr>
                                        <p:cTn id="8" dur="5000" fill="hold"/>
                                        <p:tgtEl>
                                          <p:spTgt spid="6"/>
                                        </p:tgtEl>
                                        <p:attrNameLst>
                                          <p:attrName>ppt_h</p:attrName>
                                        </p:attrNameLst>
                                      </p:cBhvr>
                                      <p:tavLst>
                                        <p:tav tm="0">
                                          <p:val>
                                            <p:fltVal val="0"/>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64514"/>
                                        </p:tgtEl>
                                        <p:attrNameLst>
                                          <p:attrName>style.visibility</p:attrName>
                                        </p:attrNameLst>
                                      </p:cBhvr>
                                      <p:to>
                                        <p:strVal val="visible"/>
                                      </p:to>
                                    </p:set>
                                    <p:animEffect transition="in" filter="fade">
                                      <p:cBhvr>
                                        <p:cTn id="11" dur="3000"/>
                                        <p:tgtEl>
                                          <p:spTgt spid="64514"/>
                                        </p:tgtEl>
                                      </p:cBhvr>
                                    </p:animEffect>
                                  </p:childTnLst>
                                </p:cTn>
                              </p:par>
                              <p:par>
                                <p:cTn id="12" presetID="19" presetClass="entr" presetSubtype="10" fill="hold" nodeType="withEffect">
                                  <p:stCondLst>
                                    <p:cond delay="0"/>
                                  </p:stCondLst>
                                  <p:childTnLst>
                                    <p:set>
                                      <p:cBhvr>
                                        <p:cTn id="13" dur="1" fill="hold">
                                          <p:stCondLst>
                                            <p:cond delay="0"/>
                                          </p:stCondLst>
                                        </p:cTn>
                                        <p:tgtEl>
                                          <p:spTgt spid="64514"/>
                                        </p:tgtEl>
                                        <p:attrNameLst>
                                          <p:attrName>style.visibility</p:attrName>
                                        </p:attrNameLst>
                                      </p:cBhvr>
                                      <p:to>
                                        <p:strVal val="visible"/>
                                      </p:to>
                                    </p:set>
                                    <p:anim calcmode="lin" valueType="num">
                                      <p:cBhvr>
                                        <p:cTn id="14" dur="5000" fill="hold"/>
                                        <p:tgtEl>
                                          <p:spTgt spid="64514"/>
                                        </p:tgtEl>
                                        <p:attrNameLst>
                                          <p:attrName>ppt_w</p:attrName>
                                        </p:attrNameLst>
                                      </p:cBhvr>
                                      <p:tavLst>
                                        <p:tav tm="0" fmla="#ppt_w*sin(2.5*pi*$)">
                                          <p:val>
                                            <p:fltVal val="0"/>
                                          </p:val>
                                        </p:tav>
                                        <p:tav tm="100000">
                                          <p:val>
                                            <p:fltVal val="1"/>
                                          </p:val>
                                        </p:tav>
                                      </p:tavLst>
                                    </p:anim>
                                    <p:anim calcmode="lin" valueType="num">
                                      <p:cBhvr>
                                        <p:cTn id="15" dur="5000" fill="hold"/>
                                        <p:tgtEl>
                                          <p:spTgt spid="645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6" name="5 Marco"/>
          <p:cNvSpPr/>
          <p:nvPr/>
        </p:nvSpPr>
        <p:spPr>
          <a:xfrm>
            <a:off x="0" y="0"/>
            <a:ext cx="9144000" cy="6858000"/>
          </a:xfrm>
          <a:prstGeom prst="frame">
            <a:avLst>
              <a:gd name="adj1" fmla="val 4079"/>
            </a:avLst>
          </a:prstGeom>
          <a:blipFill dpi="0" rotWithShape="1">
            <a:blip r:embed="rId2">
              <a:lum contrast="2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rgbClr val="F0EA00"/>
                </a:solidFill>
              </a:ln>
              <a:solidFill>
                <a:schemeClr val="tx1"/>
              </a:solidFill>
            </a:endParaRPr>
          </a:p>
        </p:txBody>
      </p:sp>
      <p:sp>
        <p:nvSpPr>
          <p:cNvPr id="5" name="4 CuadroTexto"/>
          <p:cNvSpPr txBox="1"/>
          <p:nvPr/>
        </p:nvSpPr>
        <p:spPr>
          <a:xfrm>
            <a:off x="785786" y="500042"/>
            <a:ext cx="7786742" cy="5940088"/>
          </a:xfrm>
          <a:prstGeom prst="rect">
            <a:avLst/>
          </a:prstGeom>
          <a:noFill/>
        </p:spPr>
        <p:txBody>
          <a:bodyPr wrap="square" rtlCol="0">
            <a:spAutoFit/>
          </a:bodyPr>
          <a:lstStyle/>
          <a:p>
            <a:r>
              <a:rPr lang="es-ES" sz="2000" b="1" dirty="0" smtClean="0">
                <a:blipFill>
                  <a:blip r:embed="rId3"/>
                  <a:stretch>
                    <a:fillRect/>
                  </a:stretch>
                </a:blipFill>
                <a:effectLst>
                  <a:outerShdw blurRad="38100" dist="38100" dir="2700000" algn="tl">
                    <a:srgbClr val="000000">
                      <a:alpha val="43137"/>
                    </a:srgbClr>
                  </a:outerShdw>
                </a:effectLst>
                <a:latin typeface="Harrington" pitchFamily="82" charset="0"/>
              </a:rPr>
              <a:t>Brasil Constituye el país más grande del subcontinente, ocupa casi la mitad de su superficie. Está limitada al norte por Venezuela  Guyana, Surinam, Guayana Francesa y el océano Atlántico; al este por el océano Atlántico; al sur por Uruguay  al oeste por Argentina, Paraguay  , Bolivia y Perú y al noroeste por Colombia . La república tiene frontera  común con todos los países de Sudamérica excepto Chile y Ecuador. Brasil es el quinto país más grande del mundo. La superficie total de Brasil es de 8.547.404 km², su distancia máxima de norte a sur es de 4.345 km y de este a oeste de 4.330 km. La mayoría de los habitantes de Brasil viven junto al océano Atlántico, especialmente en las grandes ciudades de São Paulo y Río de Janeiro. La capital, situada en el interior, es Brasilia con una población (1996) estimada de 1.821.946 habitantes. El país, que fue una posesión portuguesa, es el mayor productor de café en el mundo y posee grandes recursos minerales; la explotación de muchos de ellos se intensificó durante la década de 1980. Desde mediados del siglo XX se inició un importante proceso de industrialización que llevó al país a convertirse en la décima potencia económica mundial.</a:t>
            </a:r>
            <a:endParaRPr lang="es-ES" sz="2000" b="1" dirty="0">
              <a:blipFill>
                <a:blip r:embed="rId3"/>
                <a:stretch>
                  <a:fillRect/>
                </a:stretch>
              </a:blip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45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IO DE JANEIR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429124" y="6072206"/>
            <a:ext cx="2714644"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Bondinho</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Río  Janeiro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bondinho-rio-janeiro-brasi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zoom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cademia brasileira de letras RIO DE JANEIR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214061" y="6143644"/>
            <a:ext cx="492993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pt-B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Academia Brasileira De Letras Rio De Janeiro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wheel spokes="3"/>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racana-stadium-rio-de-janeiro-1024x768.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3428992" y="357166"/>
            <a:ext cx="3281476"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Estadio de futbol Maracaná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Río de Janeiro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27286166.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5143504" y="214290"/>
            <a:ext cx="221727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Selección de Futbol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tedral_Rio_de_Janeir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357554" y="285728"/>
            <a:ext cx="3071834"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Catedral Río de Janeiro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wheel spokes="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omingos-martins-RIO DE JANEIR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1785918" y="428604"/>
            <a:ext cx="2218877"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Domingos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Martíns</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Río De Janeiro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1nn.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7" name="6 CuadroTexto"/>
          <p:cNvSpPr txBox="1"/>
          <p:nvPr/>
        </p:nvSpPr>
        <p:spPr>
          <a:xfrm>
            <a:off x="3214678" y="357166"/>
            <a:ext cx="174451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Río Amazonas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coturismo1.jpg-brasil.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Tree>
  </p:cSld>
  <p:clrMapOvr>
    <a:masterClrMapping/>
  </p:clrMapOvr>
  <p:transition spd="slow" advTm="7000">
    <p:zo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mazonas - JorgeBRAZIL.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Tree>
  </p:cSld>
  <p:clrMapOvr>
    <a:masterClrMapping/>
  </p:clrMapOvr>
  <p:transition spd="slow" advTm="7000">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covado-rio-janeiro-brasil.jpg"/>
          <p:cNvPicPr>
            <a:picLocks noChangeAspect="1"/>
          </p:cNvPicPr>
          <p:nvPr/>
        </p:nvPicPr>
        <p:blipFill>
          <a:blip r:embed="rId2"/>
          <a:stretch>
            <a:fillRect/>
          </a:stretch>
        </p:blipFill>
        <p:spPr>
          <a:xfrm>
            <a:off x="0" y="0"/>
            <a:ext cx="9144000" cy="6858000"/>
          </a:xfrm>
          <a:prstGeom prst="rect">
            <a:avLst/>
          </a:prstGeom>
        </p:spPr>
      </p:pic>
      <p:pic>
        <p:nvPicPr>
          <p:cNvPr id="5" name="4 Imagen" descr="corcovado-rio-janeiro-brasi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CuadroTexto"/>
          <p:cNvSpPr txBox="1"/>
          <p:nvPr/>
        </p:nvSpPr>
        <p:spPr>
          <a:xfrm>
            <a:off x="1000100" y="500042"/>
            <a:ext cx="1962525"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Cristo Corcovado</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Río Janeiro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risto-redentor-brasi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avela  de ri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143240" y="6215082"/>
            <a:ext cx="256288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Favela –Río de Janeiro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checke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io-de-Janeiro-Brazi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214678" y="571480"/>
            <a:ext cx="169668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Rio De Janeiro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_de_Arte_Contemporaneo_de_Niteroi_Rio_de_Janeiro_Brasil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214678" y="500042"/>
            <a:ext cx="3169329"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Museo Arte Contemporáneo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Río De Janeiro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wheel spokes="8"/>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arte-contemporaneo-RIO DE JANEIR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aia-do-vidigal-rio DE JANEIR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CuadroTexto"/>
          <p:cNvSpPr txBox="1"/>
          <p:nvPr/>
        </p:nvSpPr>
        <p:spPr>
          <a:xfrm>
            <a:off x="785786" y="357166"/>
            <a:ext cx="358335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Praia Do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Vidigal</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Río De Janeiro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rnaval-rio-de-janeiro.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214678" y="214290"/>
            <a:ext cx="302416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Carnaval de Río de Janeiro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cover dir="l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rnaval_Tenerife_Nautalia.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cover dir="l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abulous-Costumes-Rio-Carnival-Brazil-24.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pull dir="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opacabana_-_Rio_de_Janeiro,_Brasil.jpg"/>
          <p:cNvPicPr>
            <a:picLocks noGrp="1" noChangeAspect="1"/>
          </p:cNvPicPr>
          <p:nvPr>
            <p:ph idx="1"/>
          </p:nvPr>
        </p:nvPicPr>
        <p:blipFill>
          <a:blip r:embed="rId2"/>
          <a:stretch>
            <a:fillRect/>
          </a:stretch>
        </p:blipFill>
        <p:spPr>
          <a:xfrm>
            <a:off x="5945" y="0"/>
            <a:ext cx="9132109" cy="6858000"/>
          </a:xfrm>
          <a:scene3d>
            <a:camera prst="orthographicFront"/>
            <a:lightRig rig="threePt" dir="t"/>
          </a:scene3d>
          <a:sp3d>
            <a:bevelT prst="angle"/>
          </a:sp3d>
        </p:spPr>
      </p:pic>
      <p:sp>
        <p:nvSpPr>
          <p:cNvPr id="5" name="4 CuadroTexto"/>
          <p:cNvSpPr txBox="1"/>
          <p:nvPr/>
        </p:nvSpPr>
        <p:spPr>
          <a:xfrm>
            <a:off x="571472" y="285728"/>
            <a:ext cx="296446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Copacabana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Ríode</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Janeiro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tedral-sao-paulo-brasi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571472" y="357166"/>
            <a:ext cx="301633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Catedral Sao Paulo Brasil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push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bahia-de-botafogo-RIO DE JANEIR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CuadroTexto"/>
          <p:cNvSpPr txBox="1"/>
          <p:nvPr/>
        </p:nvSpPr>
        <p:spPr>
          <a:xfrm>
            <a:off x="4357686" y="6286520"/>
            <a:ext cx="378520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Bahía De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Botafogo</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Rio De Janeiro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cov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avenida-beira-mar-florianopolis.jpg"/>
          <p:cNvPicPr>
            <a:picLocks noChangeAspect="1"/>
          </p:cNvPicPr>
          <p:nvPr/>
        </p:nvPicPr>
        <p:blipFill>
          <a:blip r:embed="rId2"/>
          <a:stretch>
            <a:fillRect/>
          </a:stretch>
        </p:blipFill>
        <p:spPr>
          <a:xfrm>
            <a:off x="0" y="0"/>
            <a:ext cx="9144000" cy="6858000"/>
          </a:xfrm>
          <a:prstGeom prst="rect">
            <a:avLst/>
          </a:prstGeom>
        </p:spPr>
      </p:pic>
      <p:pic>
        <p:nvPicPr>
          <p:cNvPr id="6" name="5 Imagen" descr="avenida-beira-mar-florianopoli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CuadroTexto"/>
          <p:cNvSpPr txBox="1"/>
          <p:nvPr/>
        </p:nvSpPr>
        <p:spPr>
          <a:xfrm>
            <a:off x="5072066" y="6357958"/>
            <a:ext cx="369152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Avenida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Beira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Mar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Florianopolis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push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beach-park-fortalez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929058" y="6357958"/>
            <a:ext cx="195887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Playa -Fortaleza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cover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RASILI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357686" y="571480"/>
            <a:ext cx="1045479" cy="646331"/>
          </a:xfrm>
          <a:prstGeom prst="rect">
            <a:avLst/>
          </a:prstGeom>
          <a:noFill/>
        </p:spPr>
        <p:txBody>
          <a:bodyPr wrap="square" rtlCol="0">
            <a:spAutoFit/>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Brasilia</a:t>
            </a:r>
          </a:p>
          <a:p>
            <a:endParaRPr lang="es-ES" dirty="0"/>
          </a:p>
        </p:txBody>
      </p:sp>
    </p:spTree>
  </p:cSld>
  <p:clrMapOvr>
    <a:masterClrMapping/>
  </p:clrMapOvr>
  <p:transition spd="slow" advTm="7000">
    <p:wheel spokes="2"/>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rasilia.jpg"/>
          <p:cNvPicPr>
            <a:picLocks noChangeAspect="1"/>
          </p:cNvPicPr>
          <p:nvPr/>
        </p:nvPicPr>
        <p:blipFill>
          <a:blip r:embed="rId2"/>
          <a:stretch>
            <a:fillRect/>
          </a:stretch>
        </p:blipFill>
        <p:spPr>
          <a:xfrm>
            <a:off x="0" y="15719"/>
            <a:ext cx="9144000" cy="6826562"/>
          </a:xfrm>
          <a:prstGeom prst="rect">
            <a:avLst/>
          </a:prstGeom>
          <a:scene3d>
            <a:camera prst="orthographicFront"/>
            <a:lightRig rig="threePt" dir="t"/>
          </a:scene3d>
          <a:sp3d>
            <a:bevelT prst="angle"/>
          </a:sp3d>
        </p:spPr>
      </p:pic>
      <p:sp>
        <p:nvSpPr>
          <p:cNvPr id="5" name="4 CuadroTexto"/>
          <p:cNvSpPr txBox="1"/>
          <p:nvPr/>
        </p:nvSpPr>
        <p:spPr>
          <a:xfrm>
            <a:off x="4000496" y="428604"/>
            <a:ext cx="104547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Brasilia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RASILI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786182" y="428604"/>
            <a:ext cx="1045479" cy="646331"/>
          </a:xfrm>
          <a:prstGeom prst="rect">
            <a:avLst/>
          </a:prstGeom>
          <a:noFill/>
        </p:spPr>
        <p:txBody>
          <a:bodyPr wrap="none" rtlCol="0">
            <a:spAutoFit/>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Brasilia</a:t>
            </a:r>
          </a:p>
          <a:p>
            <a:endParaRPr lang="es-ES" dirty="0"/>
          </a:p>
        </p:txBody>
      </p:sp>
    </p:spTree>
  </p:cSld>
  <p:clrMapOvr>
    <a:masterClrMapping/>
  </p:clrMapOvr>
  <p:transition spd="slow" advTm="7000">
    <p:blinds/>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rasilia-df-estadio-mane-garrincha-copa-201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143108" y="214291"/>
            <a:ext cx="5429288"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Brasilia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Df</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Estadio Mane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Garrincha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Copa 2014</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circl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tedral-brasili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428992" y="285728"/>
            <a:ext cx="205697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Catedral Brasilia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wheel spokes="3"/>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entro DRagao do Mar de Arte y Cultrua FORTALEZ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Rectángulo"/>
          <p:cNvSpPr/>
          <p:nvPr/>
        </p:nvSpPr>
        <p:spPr>
          <a:xfrm>
            <a:off x="2286000" y="3105835"/>
            <a:ext cx="4572000" cy="369332"/>
          </a:xfrm>
          <a:prstGeom prst="rect">
            <a:avLst/>
          </a:prstGeom>
        </p:spPr>
        <p:txBody>
          <a:bodyPr>
            <a:spAutoFit/>
          </a:bodyPr>
          <a:lstStyle/>
          <a:p>
            <a:endParaRPr lang="es-ES" dirty="0"/>
          </a:p>
        </p:txBody>
      </p:sp>
      <p:sp>
        <p:nvSpPr>
          <p:cNvPr id="7" name="6 CuadroTexto"/>
          <p:cNvSpPr txBox="1"/>
          <p:nvPr/>
        </p:nvSpPr>
        <p:spPr>
          <a:xfrm>
            <a:off x="785786" y="500042"/>
            <a:ext cx="3733714"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Centro Cultural Dragón del Mar </a:t>
            </a:r>
          </a:p>
          <a:p>
            <a:pPr algn="ctr"/>
            <a:r>
              <a:rPr lang="pt-B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Fortaleza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arroupilha-porto-alegre-brasi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357554" y="500042"/>
            <a:ext cx="1502784"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Farroupilha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Porto Alegre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checker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oiania-RECIF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857620" y="500042"/>
            <a:ext cx="180350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Goianía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 Recife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comb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uaruja¡  SAO PABL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286116" y="428604"/>
            <a:ext cx="233666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Guaruja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Sao Paulo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strips/>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panem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40962" name="Picture 2" descr="Mis tubos mujeres ...  sexy!"/>
          <p:cNvPicPr>
            <a:picLocks noChangeAspect="1" noChangeArrowheads="1"/>
          </p:cNvPicPr>
          <p:nvPr/>
        </p:nvPicPr>
        <p:blipFill>
          <a:blip r:embed="rId3"/>
          <a:srcRect/>
          <a:stretch>
            <a:fillRect/>
          </a:stretch>
        </p:blipFill>
        <p:spPr bwMode="auto">
          <a:xfrm>
            <a:off x="0" y="0"/>
            <a:ext cx="4071934" cy="6857999"/>
          </a:xfrm>
          <a:prstGeom prst="rect">
            <a:avLst/>
          </a:prstGeom>
          <a:noFill/>
        </p:spPr>
      </p:pic>
      <p:sp>
        <p:nvSpPr>
          <p:cNvPr id="7" name="6 CuadroTexto"/>
          <p:cNvSpPr txBox="1"/>
          <p:nvPr/>
        </p:nvSpPr>
        <p:spPr>
          <a:xfrm>
            <a:off x="5214942" y="714356"/>
            <a:ext cx="1147878"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Ipanema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fade">
                                      <p:cBhvr>
                                        <p:cTn id="7" dur="3000"/>
                                        <p:tgtEl>
                                          <p:spTgt spid="409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go-negro-gramado-PORTO ALEGR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357422" y="285728"/>
            <a:ext cx="2477153"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Lago Negro Gramado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Porto Alegre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randomBa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tapoan-SALVADOR DE BAHI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39938" name="Picture 2" descr="http://sandy07.s.a.pic.centerblog.net/o/ccede751.png"/>
          <p:cNvPicPr>
            <a:picLocks noChangeAspect="1" noChangeArrowheads="1"/>
          </p:cNvPicPr>
          <p:nvPr/>
        </p:nvPicPr>
        <p:blipFill>
          <a:blip r:embed="rId3"/>
          <a:srcRect/>
          <a:stretch>
            <a:fillRect/>
          </a:stretch>
        </p:blipFill>
        <p:spPr bwMode="auto">
          <a:xfrm>
            <a:off x="4857752" y="1785926"/>
            <a:ext cx="4286248" cy="5286373"/>
          </a:xfrm>
          <a:prstGeom prst="rect">
            <a:avLst/>
          </a:prstGeom>
          <a:noFill/>
        </p:spPr>
      </p:pic>
      <p:sp>
        <p:nvSpPr>
          <p:cNvPr id="7" name="6 CuadroTexto"/>
          <p:cNvSpPr txBox="1"/>
          <p:nvPr/>
        </p:nvSpPr>
        <p:spPr>
          <a:xfrm>
            <a:off x="3714744" y="285728"/>
            <a:ext cx="2157898"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Itapoan</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Salvador De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Bahia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fade">
                                      <p:cBhvr>
                                        <p:cTn id="7" dur="3000"/>
                                        <p:tgtEl>
                                          <p:spTgt spid="399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ugares-turísticos-en-Camboriú.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571868" y="214290"/>
            <a:ext cx="117185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Camboriú</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spli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apa-brasi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929058" y="357166"/>
            <a:ext cx="107433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Macapá</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diamon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ingá, uma das mais belas cidades do Brasi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000496" y="571480"/>
            <a:ext cx="1285884"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pt-B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Maringá,</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Buzios-placer-en-Brasil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CuadroTexto"/>
          <p:cNvSpPr txBox="1"/>
          <p:nvPr/>
        </p:nvSpPr>
        <p:spPr>
          <a:xfrm>
            <a:off x="6786578" y="6000768"/>
            <a:ext cx="88517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Buzios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circl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uestra Señora del Pilar BELO HORIZONT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857488" y="5929330"/>
            <a:ext cx="2911118"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Nuestra Señora Del Pilar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Belo Horizonte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zo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lácio_Tiradentes_-_Rio_de_Janeiro,_Brasi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000364" y="357166"/>
            <a:ext cx="2082493"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Palacio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Tiradentes</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Rio de Janeiro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blinds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rio-de-janeiro-37.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CuadroTexto"/>
          <p:cNvSpPr txBox="1"/>
          <p:nvPr/>
        </p:nvSpPr>
        <p:spPr>
          <a:xfrm>
            <a:off x="3000364" y="285728"/>
            <a:ext cx="2951770" cy="923330"/>
          </a:xfrm>
          <a:prstGeom prst="rect">
            <a:avLst/>
          </a:prstGeom>
          <a:noFill/>
        </p:spPr>
        <p:txBody>
          <a:bodyPr wrap="none" rtlCol="0">
            <a:spAutoFit/>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Palacio de la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Ilha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Fiscal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Río de Janeiro</a:t>
            </a:r>
          </a:p>
          <a:p>
            <a:endParaRPr lang="es-ES" dirty="0"/>
          </a:p>
        </p:txBody>
      </p:sp>
    </p:spTree>
  </p:cSld>
  <p:clrMapOvr>
    <a:masterClrMapping/>
  </p:clrMapOvr>
  <p:transition spd="slow" advTm="7000">
    <p:zo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ntanal-Mato Gross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143372" y="428604"/>
            <a:ext cx="1577676"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Pantanal </a:t>
            </a: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Mato Grosso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strips dir="ru"/>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que-das-mangabeiras-belo-horizonte-brasi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643306" y="642918"/>
            <a:ext cx="2905539"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Parque Das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Mangabeiras</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a:t>
            </a: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Belo Horizonte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cover dir="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que-farroupilha-PORTO ALEGR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500430" y="5929330"/>
            <a:ext cx="2337051"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Parque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Farroupilha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Porto  Alegre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nte Juscelino Kubitschek  BRASILIA.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85720" y="285728"/>
            <a:ext cx="3316101"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Puente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Juscelino</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Kubitschek</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Brasilia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comb/>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io_de_Janeiro_Corcovado_panorama_brazi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214678" y="642918"/>
            <a:ext cx="295375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Corcovado - Río de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Jainero</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zo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tunda-Sao-Paulo-Brazil-720x115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6000760" y="285728"/>
            <a:ext cx="230300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Rotunda -Sao Paulo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zo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lvador-da-Bahia-church-brasil.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285984" y="214290"/>
            <a:ext cx="309886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Iglesia Salvador da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Bahia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uario-marino-naciona-f-noronha-RECIF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14282" y="285728"/>
            <a:ext cx="4238212"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Santuario Marino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Naciona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F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Noronha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Recife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circl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O PABL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1428728" y="785794"/>
            <a:ext cx="127547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Sao Paulo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diamon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O PABL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571868" y="928670"/>
            <a:ext cx="127547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Sao Paulo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cove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o Paulo.jpg"/>
          <p:cNvPicPr>
            <a:picLocks noChangeAspect="1"/>
          </p:cNvPicPr>
          <p:nvPr/>
        </p:nvPicPr>
        <p:blipFill>
          <a:blip r:embed="rId2" cstate="screen"/>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500430" y="571480"/>
            <a:ext cx="1275477" cy="646331"/>
          </a:xfrm>
          <a:prstGeom prst="rect">
            <a:avLst/>
          </a:prstGeom>
          <a:noFill/>
          <a:scene3d>
            <a:camera prst="orthographicFront"/>
            <a:lightRig rig="soft" dir="tl">
              <a:rot lat="0" lon="0" rev="0"/>
            </a:lightRig>
          </a:scene3d>
          <a:sp3d>
            <a:bevelT prst="angle"/>
          </a:sp3d>
        </p:spPr>
        <p:txBody>
          <a:bodyPr wrap="none" rtlCol="0">
            <a:spAutoFit/>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Sao Paulo</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7000">
    <p:cover dir="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o-paul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857620" y="428604"/>
            <a:ext cx="1275477"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Sao Paulo</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7000">
    <p:zo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rretvdigitalbrasilia.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1428728" y="428604"/>
            <a:ext cx="1837362"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Torre Tv Digital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Brasilia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zo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alle do Anhangabaú  SAO PAUL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1357290" y="6211669"/>
            <a:ext cx="2643352"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Valle Do Anhangabaú  </a:t>
            </a:r>
          </a:p>
          <a:p>
            <a:pPr algn="ctr"/>
            <a:r>
              <a:rPr lang="pt-BR"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Sao</a:t>
            </a:r>
            <a:r>
              <a:rPr lang="pt-B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Paulo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checke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Ópera de Arame, em Curitiba.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285720" y="5857892"/>
            <a:ext cx="1834285"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Ópera de Arame</a:t>
            </a:r>
          </a:p>
          <a:p>
            <a:pPr algn="ctr"/>
            <a:r>
              <a:rPr lang="pt-B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Curitiba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wheel spokes="2"/>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LABELH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6643702" y="357166"/>
            <a:ext cx="116249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Ilabelha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zoom dir="in"/>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u-bresil-les-filles-jouent-au-futcheball_photos3_29_290_2898_289749_full.jpg"/>
          <p:cNvPicPr>
            <a:picLocks noGrp="1" noChangeAspect="1"/>
          </p:cNvPicPr>
          <p:nvPr>
            <p:ph idx="1"/>
          </p:nvPr>
        </p:nvPicPr>
        <p:blipFill>
          <a:blip r:embed="rId3"/>
          <a:stretch>
            <a:fillRect/>
          </a:stretch>
        </p:blipFill>
        <p:spPr>
          <a:xfrm>
            <a:off x="0" y="0"/>
            <a:ext cx="9144000" cy="6858000"/>
          </a:xfrm>
          <a:scene3d>
            <a:camera prst="orthographicFront"/>
            <a:lightRig rig="threePt" dir="t"/>
          </a:scene3d>
          <a:sp3d>
            <a:bevelT prst="angle"/>
          </a:sp3d>
        </p:spPr>
      </p:pic>
      <p:pic>
        <p:nvPicPr>
          <p:cNvPr id="3074" name="Picture 2" descr="Mis tubos mujeres ...  sexy!"/>
          <p:cNvPicPr>
            <a:picLocks noChangeAspect="1" noChangeArrowheads="1"/>
          </p:cNvPicPr>
          <p:nvPr/>
        </p:nvPicPr>
        <p:blipFill>
          <a:blip r:embed="rId4"/>
          <a:srcRect/>
          <a:stretch>
            <a:fillRect/>
          </a:stretch>
        </p:blipFill>
        <p:spPr bwMode="auto">
          <a:xfrm>
            <a:off x="5214942" y="928670"/>
            <a:ext cx="4117590" cy="5929330"/>
          </a:xfrm>
          <a:prstGeom prst="rect">
            <a:avLst/>
          </a:prstGeom>
          <a:noFill/>
        </p:spPr>
      </p:pic>
      <p:sp>
        <p:nvSpPr>
          <p:cNvPr id="5" name="4 CuadroTexto"/>
          <p:cNvSpPr txBox="1"/>
          <p:nvPr/>
        </p:nvSpPr>
        <p:spPr>
          <a:xfrm>
            <a:off x="2571736" y="357166"/>
            <a:ext cx="114787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Ipanema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lvadordeBahi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357686" y="428604"/>
            <a:ext cx="213385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Salvador de Bahía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wheel spokes="2"/>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taratas iguazu lado brasiler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928926" y="642918"/>
            <a:ext cx="4176528"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Cataratas De Iguazú –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Foz</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de Iguazú</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Lado Brasilero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7000">
    <p:split orient="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b="1" dirty="0"/>
          </a:p>
        </p:txBody>
      </p:sp>
      <p:pic>
        <p:nvPicPr>
          <p:cNvPr id="4" name="3 Imagen" descr="cataratas lado brasiler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786314" y="5786454"/>
            <a:ext cx="3581173" cy="400110"/>
          </a:xfrm>
          <a:prstGeom prst="rect">
            <a:avLst/>
          </a:prstGeom>
          <a:noFill/>
        </p:spPr>
        <p:txBody>
          <a:bodyPr wrap="none" rtlCol="0">
            <a:spAutoFit/>
          </a:bodyPr>
          <a:lstStyle/>
          <a:p>
            <a:r>
              <a:rPr lang="es-ES" sz="2000" dirty="0" smtClean="0">
                <a:ln>
                  <a:solidFill>
                    <a:sysClr val="windowText" lastClr="000000"/>
                  </a:solidFill>
                </a:ln>
                <a:solidFill>
                  <a:srgbClr val="269626"/>
                </a:solidFill>
                <a:latin typeface="Matura MT Script Capitals" pitchFamily="66" charset="0"/>
              </a:rPr>
              <a:t>Francisco del Olmo-Jazmín</a:t>
            </a:r>
            <a:endParaRPr lang="es-ES" sz="2000" dirty="0">
              <a:ln>
                <a:solidFill>
                  <a:sysClr val="windowText" lastClr="000000"/>
                </a:solidFill>
              </a:ln>
              <a:solidFill>
                <a:srgbClr val="269626"/>
              </a:solidFill>
              <a:latin typeface="Matura MT Script Capitals" pitchFamily="66" charset="0"/>
            </a:endParaRPr>
          </a:p>
        </p:txBody>
      </p:sp>
    </p:spTree>
  </p:cSld>
  <p:clrMapOvr>
    <a:masterClrMapping/>
  </p:clrMapOvr>
  <p:transition spd="slow" advTm="7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7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CONOCIENDO AMERICA -BRASI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CONOCIENDO AMERICA -BRASIL-</Template>
  <TotalTime>0</TotalTime>
  <Words>279</Words>
  <Application>Microsoft Office PowerPoint</Application>
  <PresentationFormat>Presentación en pantalla (4:3)</PresentationFormat>
  <Paragraphs>102</Paragraphs>
  <Slides>68</Slides>
  <Notes>1</Notes>
  <HiddenSlides>0</HiddenSlides>
  <MMClips>1</MMClips>
  <ScaleCrop>false</ScaleCrop>
  <HeadingPairs>
    <vt:vector size="4" baseType="variant">
      <vt:variant>
        <vt:lpstr>Tema</vt:lpstr>
      </vt:variant>
      <vt:variant>
        <vt:i4>2</vt:i4>
      </vt:variant>
      <vt:variant>
        <vt:lpstr>Títulos de diapositiva</vt:lpstr>
      </vt:variant>
      <vt:variant>
        <vt:i4>68</vt:i4>
      </vt:variant>
    </vt:vector>
  </HeadingPairs>
  <TitlesOfParts>
    <vt:vector size="70" baseType="lpstr">
      <vt:lpstr>CONOCIENDO AMERICA -BRASIL-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2012-10-14T17:14:47Z</dcterms:created>
  <dcterms:modified xsi:type="dcterms:W3CDTF">2012-10-14T17:20:44Z</dcterms:modified>
</cp:coreProperties>
</file>