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1" r:id="rId3"/>
    <p:sldId id="302" r:id="rId4"/>
    <p:sldId id="275" r:id="rId5"/>
    <p:sldId id="256" r:id="rId6"/>
    <p:sldId id="276" r:id="rId7"/>
    <p:sldId id="292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5" r:id="rId32"/>
    <p:sldId id="264" r:id="rId33"/>
    <p:sldId id="263" r:id="rId34"/>
    <p:sldId id="262" r:id="rId35"/>
    <p:sldId id="261" r:id="rId36"/>
    <p:sldId id="297" r:id="rId37"/>
    <p:sldId id="296" r:id="rId38"/>
    <p:sldId id="295" r:id="rId39"/>
    <p:sldId id="294" r:id="rId40"/>
    <p:sldId id="293" r:id="rId41"/>
    <p:sldId id="260" r:id="rId42"/>
    <p:sldId id="301" r:id="rId43"/>
    <p:sldId id="300" r:id="rId44"/>
    <p:sldId id="299" r:id="rId45"/>
    <p:sldId id="259" r:id="rId46"/>
    <p:sldId id="258" r:id="rId47"/>
    <p:sldId id="298" r:id="rId48"/>
    <p:sldId id="303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Kp9CB165AybObj9ii3/Sg" hashData="ndgXKd93Jzgbc3frMrL08AIujd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F0505-1CCE-4AD6-8E5A-D7E72671F8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6C514-EC4E-4E8F-9411-0DF5A423024B}" type="datetimeFigureOut">
              <a:rPr lang="es-ES" smtClean="0"/>
              <a:pPr/>
              <a:t>18/09/2012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71CFD-8050-4BD9-95AF-686EA51A4A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17D51B-442F-47D6-8B91-D60FE43B12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93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signature_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5867400"/>
            <a:ext cx="2928958" cy="990600"/>
          </a:xfrm>
          <a:prstGeom prst="rect">
            <a:avLst/>
          </a:prstGeom>
        </p:spPr>
      </p:pic>
      <p:pic>
        <p:nvPicPr>
          <p:cNvPr id="48136" name="Picture 8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214290"/>
            <a:ext cx="5429256" cy="857251"/>
          </a:xfrm>
          <a:prstGeom prst="rect">
            <a:avLst/>
          </a:prstGeom>
          <a:noFill/>
        </p:spPr>
      </p:pic>
      <p:pic>
        <p:nvPicPr>
          <p:cNvPr id="48138" name="Picture 10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1000108"/>
            <a:ext cx="4752975" cy="866776"/>
          </a:xfrm>
          <a:prstGeom prst="rect">
            <a:avLst/>
          </a:prstGeom>
          <a:noFill/>
        </p:spPr>
      </p:pic>
      <p:pic>
        <p:nvPicPr>
          <p:cNvPr id="48140" name="Picture 12" descr="Loading..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1857364"/>
            <a:ext cx="7229475" cy="895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  <p:sndAc>
      <p:stSnd loop="1">
        <p:snd r:embed="rId2" name="franzl lang - tiroler bravour jodl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234950" h="228600"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1071538" y="571480"/>
            <a:ext cx="7000924" cy="5715040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714480" y="1000108"/>
            <a:ext cx="59293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Quedlinburg</a:t>
            </a: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 es una ciudad de Alemania, a orillas del río Bode , en el Estado federado de  Sajonia –</a:t>
            </a:r>
            <a:r>
              <a:rPr lang="es-ES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Anhalt</a:t>
            </a: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 . Su población es de 22.842 habitantes (2004).</a:t>
            </a:r>
          </a:p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ciudad cuenta con un conjunto único de mil doscientas casas de vigas entramadas construidas a lo largo de seis siglos, la plaza del mercado, con su Ayuntamiento barroco, el castillo y la iglesia diocesana con el tesoro catedralicio.</a:t>
            </a:r>
          </a:p>
          <a:p>
            <a:r>
              <a:rPr lang="es-ES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Quedlinburg</a:t>
            </a: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el principal conjunto de casas de vigas entramadas de  Alemania, por lo que el conjunto de Iglesia Colegiata, Castillo y Ciudad vieja de </a:t>
            </a:r>
            <a:r>
              <a:rPr lang="es-ES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Quedlinburg</a:t>
            </a: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ha sido declarado por</a:t>
            </a:r>
          </a:p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  Unesco  como Patrimonio de la Humanidad  en el año 1994.</a:t>
            </a:r>
          </a:p>
          <a:p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62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freezing" dir="t"/>
          </a:scene3d>
          <a:sp3d>
            <a:bevelT w="190500" h="133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Quedlinburg-1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6429396"/>
            <a:ext cx="148624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2447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03061-castillo-y-colegiata-de-quedlinbu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357958"/>
            <a:ext cx="3351815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Castillo Y Colegiata De </a:t>
            </a:r>
            <a:r>
              <a:rPr lang="es-ES" sz="1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Quedlinburg</a:t>
            </a:r>
            <a:endParaRPr lang="es-ES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0639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d_Quedlinburg_swingt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F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02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75"/>
            <a:ext cx="9144000" cy="684244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5 Quedlinbu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5396"/>
            <a:ext cx="9144000" cy="4847208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7" y="0"/>
            <a:ext cx="50169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069" y="0"/>
            <a:ext cx="49226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67439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8991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434" y="0"/>
            <a:ext cx="49943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556" y="0"/>
            <a:ext cx="505888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088" y="0"/>
            <a:ext cx="496982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dlbrg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-01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-01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-0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.ca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dlinburg_0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6000768"/>
            <a:ext cx="4360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Matura MT Script Capitals" pitchFamily="66" charset="0"/>
              </a:rPr>
              <a:t>Francisco del Olmo- Jazmín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OCIENDO ALEMANIA-QUEDLINBURG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ALEMANIA-QUEDLINBURGO-</Template>
  <TotalTime>0</TotalTime>
  <Words>51</Words>
  <Application>Microsoft Office PowerPoint</Application>
  <PresentationFormat>Presentación en pantalla (4:3)</PresentationFormat>
  <Paragraphs>22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CONOCIENDO ALEMANIA-QUEDLINBURGO-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2012-09-18T22:03:10Z</dcterms:created>
  <dcterms:modified xsi:type="dcterms:W3CDTF">2012-09-18T22:14:06Z</dcterms:modified>
</cp:coreProperties>
</file>