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37" r:id="rId3"/>
    <p:sldId id="339" r:id="rId4"/>
    <p:sldId id="338" r:id="rId5"/>
    <p:sldId id="340" r:id="rId6"/>
    <p:sldId id="342" r:id="rId7"/>
    <p:sldId id="256" r:id="rId8"/>
    <p:sldId id="336" r:id="rId9"/>
    <p:sldId id="335" r:id="rId10"/>
    <p:sldId id="334" r:id="rId11"/>
    <p:sldId id="333" r:id="rId12"/>
    <p:sldId id="332" r:id="rId13"/>
    <p:sldId id="331" r:id="rId14"/>
    <p:sldId id="266" r:id="rId15"/>
    <p:sldId id="265" r:id="rId16"/>
    <p:sldId id="264" r:id="rId17"/>
    <p:sldId id="263" r:id="rId18"/>
    <p:sldId id="262" r:id="rId19"/>
    <p:sldId id="261" r:id="rId20"/>
    <p:sldId id="285" r:id="rId21"/>
    <p:sldId id="284" r:id="rId22"/>
    <p:sldId id="283" r:id="rId23"/>
    <p:sldId id="282" r:id="rId24"/>
    <p:sldId id="281" r:id="rId25"/>
    <p:sldId id="280" r:id="rId26"/>
    <p:sldId id="279" r:id="rId27"/>
    <p:sldId id="278" r:id="rId28"/>
    <p:sldId id="277" r:id="rId29"/>
    <p:sldId id="276" r:id="rId30"/>
    <p:sldId id="275" r:id="rId31"/>
    <p:sldId id="274" r:id="rId32"/>
    <p:sldId id="273" r:id="rId33"/>
    <p:sldId id="260" r:id="rId34"/>
    <p:sldId id="259" r:id="rId35"/>
    <p:sldId id="271" r:id="rId36"/>
    <p:sldId id="270" r:id="rId37"/>
    <p:sldId id="269" r:id="rId38"/>
    <p:sldId id="303" r:id="rId39"/>
    <p:sldId id="302" r:id="rId40"/>
    <p:sldId id="301" r:id="rId41"/>
    <p:sldId id="300" r:id="rId42"/>
    <p:sldId id="299" r:id="rId43"/>
    <p:sldId id="298" r:id="rId44"/>
    <p:sldId id="297" r:id="rId45"/>
    <p:sldId id="296" r:id="rId46"/>
    <p:sldId id="295" r:id="rId47"/>
    <p:sldId id="294" r:id="rId48"/>
    <p:sldId id="293" r:id="rId49"/>
    <p:sldId id="292" r:id="rId50"/>
    <p:sldId id="291" r:id="rId51"/>
    <p:sldId id="289" r:id="rId52"/>
    <p:sldId id="290" r:id="rId53"/>
    <p:sldId id="288" r:id="rId54"/>
    <p:sldId id="287" r:id="rId55"/>
    <p:sldId id="286" r:id="rId56"/>
    <p:sldId id="317" r:id="rId57"/>
    <p:sldId id="316" r:id="rId58"/>
    <p:sldId id="315" r:id="rId59"/>
    <p:sldId id="314" r:id="rId60"/>
    <p:sldId id="268" r:id="rId61"/>
    <p:sldId id="313" r:id="rId62"/>
    <p:sldId id="312" r:id="rId63"/>
    <p:sldId id="311" r:id="rId64"/>
    <p:sldId id="310" r:id="rId65"/>
    <p:sldId id="309" r:id="rId66"/>
    <p:sldId id="308" r:id="rId67"/>
    <p:sldId id="307" r:id="rId68"/>
    <p:sldId id="306" r:id="rId69"/>
    <p:sldId id="305" r:id="rId70"/>
    <p:sldId id="321" r:id="rId71"/>
    <p:sldId id="323" r:id="rId72"/>
    <p:sldId id="322" r:id="rId73"/>
    <p:sldId id="320" r:id="rId74"/>
    <p:sldId id="319" r:id="rId75"/>
    <p:sldId id="318" r:id="rId76"/>
    <p:sldId id="304" r:id="rId77"/>
    <p:sldId id="330" r:id="rId78"/>
    <p:sldId id="329" r:id="rId79"/>
    <p:sldId id="328" r:id="rId80"/>
    <p:sldId id="327" r:id="rId81"/>
    <p:sldId id="326" r:id="rId82"/>
    <p:sldId id="344" r:id="rId83"/>
    <p:sldId id="343" r:id="rId8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XzQZ/AoY//OJ3GISeKFZA" hashData="6WS0WH/NEkXv9WG528+g9FTngk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00"/>
    <a:srgbClr val="CC9900"/>
    <a:srgbClr val="009900"/>
    <a:srgbClr val="005024"/>
    <a:srgbClr val="00763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22" autoAdjust="0"/>
    <p:restoredTop sz="94660"/>
  </p:normalViewPr>
  <p:slideViewPr>
    <p:cSldViewPr>
      <p:cViewPr>
        <p:scale>
          <a:sx n="50" d="100"/>
          <a:sy n="50" d="100"/>
        </p:scale>
        <p:origin x="-1092"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585EF-465D-43FE-8566-4BA10FAFB6F9}" type="datetimeFigureOut">
              <a:rPr lang="es-ES" smtClean="0"/>
              <a:pPr/>
              <a:t>02/11/2012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84CC41-679C-4448-9D8F-3BF33D0378C0}"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22F6DC0-939A-47A2-AD10-6E9411B965A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585EF-465D-43FE-8566-4BA10FAFB6F9}" type="datetimeFigureOut">
              <a:rPr lang="es-ES" smtClean="0"/>
              <a:pPr/>
              <a:t>02/11/2012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84CC41-679C-4448-9D8F-3BF33D0378C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6FF415F-B013-451F-826F-BE229E579EC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3.wav"/><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1.jpeg"/></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52.jpeg"/></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61.jpeg"/></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69.jpeg"/></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80.gi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81.jpeg"/></Relationships>
</file>

<file path=ppt/slides/_rels/slide7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3.png"/><Relationship Id="rId7" Type="http://schemas.openxmlformats.org/officeDocument/2006/relationships/image" Target="../media/image9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6.png"/><Relationship Id="rId1" Type="http://schemas.openxmlformats.org/officeDocument/2006/relationships/audio" Target="../media/audio4.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flamenca-negro-petit.jpg"/>
          <p:cNvPicPr>
            <a:picLocks noChangeAspect="1"/>
          </p:cNvPicPr>
          <p:nvPr/>
        </p:nvPicPr>
        <p:blipFill>
          <a:blip r:embed="rId3"/>
          <a:srcRect l="17500" b="10568"/>
          <a:stretch>
            <a:fillRect/>
          </a:stretch>
        </p:blipFill>
        <p:spPr>
          <a:xfrm>
            <a:off x="2500298" y="0"/>
            <a:ext cx="4650108" cy="6858000"/>
          </a:xfrm>
          <a:prstGeom prst="rect">
            <a:avLst/>
          </a:prstGeom>
        </p:spPr>
      </p:pic>
      <p:sp>
        <p:nvSpPr>
          <p:cNvPr id="8" name="7 CuadroTexto"/>
          <p:cNvSpPr txBox="1"/>
          <p:nvPr/>
        </p:nvSpPr>
        <p:spPr>
          <a:xfrm>
            <a:off x="214282" y="285728"/>
            <a:ext cx="1075936" cy="6247864"/>
          </a:xfrm>
          <a:prstGeom prst="rect">
            <a:avLst/>
          </a:prstGeom>
          <a:noFill/>
        </p:spPr>
        <p:txBody>
          <a:bodyPr wrap="none" rtlCol="0">
            <a:spAutoFit/>
            <a:scene3d>
              <a:camera prst="orthographicFront"/>
              <a:lightRig rig="threePt" dir="t"/>
            </a:scene3d>
            <a:sp3d extrusionH="57150">
              <a:bevelT h="25400" prst="softRound"/>
            </a:sp3d>
          </a:bodyPr>
          <a:lstStyle/>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C</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O</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N</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O</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C</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I</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E</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N</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D</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o</a:t>
            </a:r>
            <a:r>
              <a:rPr lang="es-ES" sz="4000" dirty="0" smtClean="0">
                <a:effectLst>
                  <a:outerShdw blurRad="38100" dist="38100" dir="2700000" algn="tl">
                    <a:srgbClr val="000000">
                      <a:alpha val="43137"/>
                    </a:srgbClr>
                  </a:outerShdw>
                </a:effectLst>
                <a:latin typeface="Goudy Stout" pitchFamily="18" charset="0"/>
              </a:rPr>
              <a:t> </a:t>
            </a:r>
          </a:p>
        </p:txBody>
      </p:sp>
      <p:sp>
        <p:nvSpPr>
          <p:cNvPr id="9" name="8 CuadroTexto"/>
          <p:cNvSpPr txBox="1"/>
          <p:nvPr/>
        </p:nvSpPr>
        <p:spPr>
          <a:xfrm>
            <a:off x="1357290" y="1071546"/>
            <a:ext cx="428628" cy="3785652"/>
          </a:xfrm>
          <a:prstGeom prst="rect">
            <a:avLst/>
          </a:prstGeom>
          <a:noFill/>
        </p:spPr>
        <p:txBody>
          <a:bodyPr wrap="square" rtlCol="0">
            <a:spAutoFit/>
            <a:scene3d>
              <a:camera prst="orthographicFront"/>
              <a:lightRig rig="threePt" dir="t"/>
            </a:scene3d>
            <a:sp3d extrusionH="57150">
              <a:bevelT h="25400" prst="softRound"/>
            </a:sp3d>
          </a:bodyPr>
          <a:lstStyle/>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E</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S</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P</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A</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Ñ</a:t>
            </a:r>
          </a:p>
          <a:p>
            <a:r>
              <a:rPr lang="es-ES" sz="4000" dirty="0" smtClean="0">
                <a:blipFill>
                  <a:blip r:embed="rId4"/>
                  <a:stretch>
                    <a:fillRect/>
                  </a:stretch>
                </a:blipFill>
                <a:effectLst>
                  <a:outerShdw blurRad="38100" dist="38100" dir="2700000" algn="tl">
                    <a:srgbClr val="000000">
                      <a:alpha val="43137"/>
                    </a:srgbClr>
                  </a:outerShdw>
                </a:effectLst>
                <a:latin typeface="Goudy Stout" pitchFamily="18" charset="0"/>
              </a:rPr>
              <a:t>A</a:t>
            </a:r>
            <a:endParaRPr lang="es-ES" sz="4000" dirty="0">
              <a:blipFill>
                <a:blip r:embed="rId4"/>
                <a:stretch>
                  <a:fillRect/>
                </a:stretch>
              </a:blipFill>
              <a:effectLst>
                <a:outerShdw blurRad="38100" dist="38100" dir="2700000" algn="tl">
                  <a:srgbClr val="000000">
                    <a:alpha val="43137"/>
                  </a:srgbClr>
                </a:outerShdw>
              </a:effectLst>
              <a:latin typeface="Goudy Stout" pitchFamily="18" charset="0"/>
            </a:endParaRPr>
          </a:p>
        </p:txBody>
      </p:sp>
      <p:sp>
        <p:nvSpPr>
          <p:cNvPr id="10" name="9 CuadroTexto"/>
          <p:cNvSpPr txBox="1"/>
          <p:nvPr/>
        </p:nvSpPr>
        <p:spPr>
          <a:xfrm>
            <a:off x="7786710" y="214290"/>
            <a:ext cx="918841" cy="6247864"/>
          </a:xfrm>
          <a:prstGeom prst="rect">
            <a:avLst/>
          </a:prstGeom>
          <a:noFill/>
        </p:spPr>
        <p:txBody>
          <a:bodyPr wrap="none" rtlCol="0">
            <a:spAutoFit/>
            <a:scene3d>
              <a:camera prst="orthographicFront"/>
              <a:lightRig rig="threePt" dir="t"/>
            </a:scene3d>
            <a:sp3d extrusionH="57150">
              <a:bevelT h="25400" prst="softRound"/>
            </a:sp3d>
          </a:bodyPr>
          <a:lstStyle/>
          <a:p>
            <a:r>
              <a:rPr lang="es-ES" sz="4400" dirty="0" smtClean="0">
                <a:blipFill>
                  <a:blip r:embed="rId4"/>
                  <a:stretch>
                    <a:fillRect/>
                  </a:stretch>
                </a:blipFill>
                <a:effectLst>
                  <a:outerShdw blurRad="38100" dist="38100" dir="2700000" algn="tl">
                    <a:srgbClr val="000000">
                      <a:alpha val="43137"/>
                    </a:srgbClr>
                  </a:outerShdw>
                </a:effectLst>
                <a:latin typeface="Goudy Stout" pitchFamily="18" charset="0"/>
              </a:rPr>
              <a:t>A</a:t>
            </a:r>
          </a:p>
          <a:p>
            <a:r>
              <a:rPr lang="es-ES" sz="4400" dirty="0" smtClean="0">
                <a:blipFill>
                  <a:blip r:embed="rId4"/>
                  <a:stretch>
                    <a:fillRect/>
                  </a:stretch>
                </a:blipFill>
                <a:effectLst>
                  <a:outerShdw blurRad="38100" dist="38100" dir="2700000" algn="tl">
                    <a:srgbClr val="000000">
                      <a:alpha val="43137"/>
                    </a:srgbClr>
                  </a:outerShdw>
                </a:effectLst>
                <a:latin typeface="Goudy Stout" pitchFamily="18" charset="0"/>
              </a:rPr>
              <a:t>N</a:t>
            </a:r>
          </a:p>
          <a:p>
            <a:r>
              <a:rPr lang="es-ES" sz="4400" dirty="0" smtClean="0">
                <a:blipFill>
                  <a:blip r:embed="rId4"/>
                  <a:stretch>
                    <a:fillRect/>
                  </a:stretch>
                </a:blipFill>
                <a:effectLst>
                  <a:outerShdw blurRad="38100" dist="38100" dir="2700000" algn="tl">
                    <a:srgbClr val="000000">
                      <a:alpha val="43137"/>
                    </a:srgbClr>
                  </a:outerShdw>
                </a:effectLst>
                <a:latin typeface="Goudy Stout" pitchFamily="18" charset="0"/>
              </a:rPr>
              <a:t>D</a:t>
            </a:r>
          </a:p>
          <a:p>
            <a:r>
              <a:rPr lang="es-ES" sz="4400" dirty="0" smtClean="0">
                <a:blipFill>
                  <a:blip r:embed="rId4"/>
                  <a:stretch>
                    <a:fillRect/>
                  </a:stretch>
                </a:blipFill>
                <a:effectLst>
                  <a:outerShdw blurRad="38100" dist="38100" dir="2700000" algn="tl">
                    <a:srgbClr val="000000">
                      <a:alpha val="43137"/>
                    </a:srgbClr>
                  </a:outerShdw>
                </a:effectLst>
                <a:latin typeface="Goudy Stout" pitchFamily="18" charset="0"/>
              </a:rPr>
              <a:t>A</a:t>
            </a:r>
          </a:p>
          <a:p>
            <a:r>
              <a:rPr lang="es-ES" sz="4400" dirty="0" smtClean="0">
                <a:blipFill>
                  <a:blip r:embed="rId4"/>
                  <a:stretch>
                    <a:fillRect/>
                  </a:stretch>
                </a:blipFill>
                <a:effectLst>
                  <a:outerShdw blurRad="38100" dist="38100" dir="2700000" algn="tl">
                    <a:srgbClr val="000000">
                      <a:alpha val="43137"/>
                    </a:srgbClr>
                  </a:outerShdw>
                </a:effectLst>
                <a:latin typeface="Goudy Stout" pitchFamily="18" charset="0"/>
              </a:rPr>
              <a:t>L</a:t>
            </a:r>
          </a:p>
          <a:p>
            <a:r>
              <a:rPr lang="es-ES" sz="4400" dirty="0" smtClean="0">
                <a:blipFill>
                  <a:blip r:embed="rId4"/>
                  <a:stretch>
                    <a:fillRect/>
                  </a:stretch>
                </a:blipFill>
                <a:effectLst>
                  <a:outerShdw blurRad="38100" dist="38100" dir="2700000" algn="tl">
                    <a:srgbClr val="000000">
                      <a:alpha val="43137"/>
                    </a:srgbClr>
                  </a:outerShdw>
                </a:effectLst>
                <a:latin typeface="Goudy Stout" pitchFamily="18" charset="0"/>
              </a:rPr>
              <a:t>U</a:t>
            </a:r>
          </a:p>
          <a:p>
            <a:r>
              <a:rPr lang="es-ES" sz="4800" dirty="0" smtClean="0">
                <a:blipFill>
                  <a:blip r:embed="rId4"/>
                  <a:stretch>
                    <a:fillRect/>
                  </a:stretch>
                </a:blipFill>
                <a:effectLst>
                  <a:outerShdw blurRad="38100" dist="38100" dir="2700000" algn="tl">
                    <a:srgbClr val="000000">
                      <a:alpha val="43137"/>
                    </a:srgbClr>
                  </a:outerShdw>
                </a:effectLst>
                <a:latin typeface="Goudy Stout" pitchFamily="18" charset="0"/>
              </a:rPr>
              <a:t>C</a:t>
            </a:r>
          </a:p>
          <a:p>
            <a:r>
              <a:rPr lang="es-ES" sz="4400" dirty="0" smtClean="0">
                <a:blipFill>
                  <a:blip r:embed="rId4"/>
                  <a:stretch>
                    <a:fillRect/>
                  </a:stretch>
                </a:blipFill>
                <a:effectLst>
                  <a:outerShdw blurRad="38100" dist="38100" dir="2700000" algn="tl">
                    <a:srgbClr val="000000">
                      <a:alpha val="43137"/>
                    </a:srgbClr>
                  </a:outerShdw>
                </a:effectLst>
                <a:latin typeface="Goudy Stout" pitchFamily="18" charset="0"/>
              </a:rPr>
              <a:t>I</a:t>
            </a:r>
          </a:p>
          <a:p>
            <a:r>
              <a:rPr lang="es-ES" sz="4400" dirty="0" smtClean="0">
                <a:blipFill>
                  <a:blip r:embed="rId4"/>
                  <a:stretch>
                    <a:fillRect/>
                  </a:stretch>
                </a:blipFill>
                <a:effectLst>
                  <a:outerShdw blurRad="38100" dist="38100" dir="2700000" algn="tl">
                    <a:srgbClr val="000000">
                      <a:alpha val="43137"/>
                    </a:srgbClr>
                  </a:outerShdw>
                </a:effectLst>
                <a:latin typeface="Goudy Stout" pitchFamily="18" charset="0"/>
              </a:rPr>
              <a:t>A</a:t>
            </a:r>
            <a:endParaRPr lang="es-ES" sz="4400" dirty="0">
              <a:blipFill>
                <a:blip r:embed="rId4"/>
                <a:stretch>
                  <a:fillRect/>
                </a:stretch>
              </a:blipFill>
              <a:effectLst>
                <a:outerShdw blurRad="38100" dist="38100" dir="2700000" algn="tl">
                  <a:srgbClr val="000000">
                    <a:alpha val="43137"/>
                  </a:srgbClr>
                </a:outerShdw>
              </a:effectLst>
              <a:latin typeface="Goudy Stout" pitchFamily="18" charset="0"/>
            </a:endParaRPr>
          </a:p>
        </p:txBody>
      </p:sp>
      <p:pic>
        <p:nvPicPr>
          <p:cNvPr id="83970" name="Picture 2" descr="http://www.gif-mania.net/signatures-animees/resultat/x/3d1de083.gif"/>
          <p:cNvPicPr>
            <a:picLocks noChangeAspect="1" noChangeArrowheads="1" noCrop="1"/>
          </p:cNvPicPr>
          <p:nvPr/>
        </p:nvPicPr>
        <p:blipFill>
          <a:blip r:embed="rId5"/>
          <a:srcRect/>
          <a:stretch>
            <a:fillRect/>
          </a:stretch>
        </p:blipFill>
        <p:spPr bwMode="auto">
          <a:xfrm>
            <a:off x="6286480" y="5786454"/>
            <a:ext cx="2857520" cy="777511"/>
          </a:xfrm>
          <a:prstGeom prst="rect">
            <a:avLst/>
          </a:prstGeom>
          <a:noFill/>
        </p:spPr>
      </p:pic>
    </p:spTree>
  </p:cSld>
  <p:clrMapOvr>
    <a:masterClrMapping/>
  </p:clrMapOvr>
  <p:transition spd="slow" advTm="19000">
    <p:sndAc>
      <p:stSnd>
        <p:snd r:embed="rId2" name="Paco de lucia - entre dos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2/3*#ppt_w"/>
                                          </p:val>
                                        </p:tav>
                                        <p:tav tm="100000">
                                          <p:val>
                                            <p:strVal val="#ppt_w"/>
                                          </p:val>
                                        </p:tav>
                                      </p:tavLst>
                                    </p:anim>
                                    <p:anim calcmode="lin" valueType="num">
                                      <p:cBhvr>
                                        <p:cTn id="8" dur="1000" fill="hold"/>
                                        <p:tgtEl>
                                          <p:spTgt spid="7"/>
                                        </p:tgtEl>
                                        <p:attrNameLst>
                                          <p:attrName>ppt_h</p:attrName>
                                        </p:attrNameLst>
                                      </p:cBhvr>
                                      <p:tavLst>
                                        <p:tav tm="0">
                                          <p:val>
                                            <p:strVal val="2/3*#ppt_h"/>
                                          </p:val>
                                        </p:tav>
                                        <p:tav tm="100000">
                                          <p:val>
                                            <p:strVal val="#ppt_h"/>
                                          </p:val>
                                        </p:tav>
                                      </p:tavLst>
                                    </p:anim>
                                  </p:childTnLst>
                                </p:cTn>
                              </p:par>
                              <p:par>
                                <p:cTn id="9" presetID="19" presetClass="entr" presetSubtype="10" repeatCount="indefinite"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0" fill="hold"/>
                                        <p:tgtEl>
                                          <p:spTgt spid="7"/>
                                        </p:tgtEl>
                                        <p:attrNameLst>
                                          <p:attrName>ppt_w</p:attrName>
                                        </p:attrNameLst>
                                      </p:cBhvr>
                                      <p:tavLst>
                                        <p:tav tm="0" fmla="#ppt_w*sin(2.5*pi*$)">
                                          <p:val>
                                            <p:fltVal val="0"/>
                                          </p:val>
                                        </p:tav>
                                        <p:tav tm="100000">
                                          <p:val>
                                            <p:fltVal val="1"/>
                                          </p:val>
                                        </p:tav>
                                      </p:tavLst>
                                    </p:anim>
                                    <p:anim calcmode="lin" valueType="num">
                                      <p:cBhvr>
                                        <p:cTn id="12" dur="5000" fill="hold"/>
                                        <p:tgtEl>
                                          <p:spTgt spid="7"/>
                                        </p:tgtEl>
                                        <p:attrNameLst>
                                          <p:attrName>ppt_h</p:attrName>
                                        </p:attrNameLst>
                                      </p:cBhvr>
                                      <p:tavLst>
                                        <p:tav tm="0">
                                          <p:val>
                                            <p:strVal val="#ppt_h"/>
                                          </p:val>
                                        </p:tav>
                                        <p:tav tm="100000">
                                          <p:val>
                                            <p:strVal val="#ppt_h"/>
                                          </p:val>
                                        </p:tav>
                                      </p:tavLst>
                                    </p:anim>
                                  </p:childTnLst>
                                </p:cTn>
                              </p:par>
                            </p:childTnLst>
                          </p:cTn>
                        </p:par>
                        <p:par>
                          <p:cTn id="13" fill="hold">
                            <p:stCondLst>
                              <p:cond delay="5000"/>
                            </p:stCondLst>
                            <p:childTnLst>
                              <p:par>
                                <p:cTn id="14" presetID="7" presetClass="entr" presetSubtype="4"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000" fill="hold"/>
                                        <p:tgtEl>
                                          <p:spTgt spid="8"/>
                                        </p:tgtEl>
                                        <p:attrNameLst>
                                          <p:attrName>ppt_x</p:attrName>
                                        </p:attrNameLst>
                                      </p:cBhvr>
                                      <p:tavLst>
                                        <p:tav tm="0">
                                          <p:val>
                                            <p:strVal val="#ppt_x"/>
                                          </p:val>
                                        </p:tav>
                                        <p:tav tm="100000">
                                          <p:val>
                                            <p:strVal val="#ppt_x"/>
                                          </p:val>
                                        </p:tav>
                                      </p:tavLst>
                                    </p:anim>
                                    <p:anim calcmode="lin" valueType="num">
                                      <p:cBhvr additive="base">
                                        <p:cTn id="17" dur="2000" fill="hold"/>
                                        <p:tgtEl>
                                          <p:spTgt spid="8"/>
                                        </p:tgtEl>
                                        <p:attrNameLst>
                                          <p:attrName>ppt_y</p:attrName>
                                        </p:attrNameLst>
                                      </p:cBhvr>
                                      <p:tavLst>
                                        <p:tav tm="0">
                                          <p:val>
                                            <p:strVal val="1+#ppt_h/2"/>
                                          </p:val>
                                        </p:tav>
                                        <p:tav tm="100000">
                                          <p:val>
                                            <p:strVal val="#ppt_y"/>
                                          </p:val>
                                        </p:tav>
                                      </p:tavLst>
                                    </p:anim>
                                  </p:childTnLst>
                                </p:cTn>
                              </p:par>
                              <p:par>
                                <p:cTn id="18" presetID="7" presetClass="entr" presetSubtype="1"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ppt_x"/>
                                          </p:val>
                                        </p:tav>
                                        <p:tav tm="100000">
                                          <p:val>
                                            <p:strVal val="#ppt_x"/>
                                          </p:val>
                                        </p:tav>
                                      </p:tavLst>
                                    </p:anim>
                                    <p:anim calcmode="lin" valueType="num">
                                      <p:cBhvr additive="base">
                                        <p:cTn id="21" dur="2000" fill="hold"/>
                                        <p:tgtEl>
                                          <p:spTgt spid="9"/>
                                        </p:tgtEl>
                                        <p:attrNameLst>
                                          <p:attrName>ppt_y</p:attrName>
                                        </p:attrNameLst>
                                      </p:cBhvr>
                                      <p:tavLst>
                                        <p:tav tm="0">
                                          <p:val>
                                            <p:strVal val="0-#ppt_h/2"/>
                                          </p:val>
                                        </p:tav>
                                        <p:tav tm="100000">
                                          <p:val>
                                            <p:strVal val="#ppt_y"/>
                                          </p:val>
                                        </p:tav>
                                      </p:tavLst>
                                    </p:anim>
                                  </p:childTnLst>
                                </p:cTn>
                              </p:par>
                            </p:childTnLst>
                          </p:cTn>
                        </p:par>
                        <p:par>
                          <p:cTn id="22" fill="hold">
                            <p:stCondLst>
                              <p:cond delay="7000"/>
                            </p:stCondLst>
                            <p:childTnLst>
                              <p:par>
                                <p:cTn id="23" presetID="30" presetClass="entr" presetSubtype="0" fill="hold" nodeType="afterEffect">
                                  <p:stCondLst>
                                    <p:cond delay="0"/>
                                  </p:stCondLst>
                                  <p:iterate type="lt">
                                    <p:tmPct val="0"/>
                                  </p:iterate>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decel="100000"/>
                                        <p:tgtEl>
                                          <p:spTgt spid="10">
                                            <p:txEl>
                                              <p:pRg st="0" end="0"/>
                                            </p:txEl>
                                          </p:spTgt>
                                        </p:tgtEl>
                                      </p:cBhvr>
                                    </p:animEffect>
                                    <p:anim calcmode="lin" valueType="num">
                                      <p:cBhvr>
                                        <p:cTn id="26" dur="800" decel="100000" fill="hold"/>
                                        <p:tgtEl>
                                          <p:spTgt spid="10">
                                            <p:txEl>
                                              <p:pRg st="0" end="0"/>
                                            </p:txEl>
                                          </p:spTgt>
                                        </p:tgtEl>
                                        <p:attrNameLst>
                                          <p:attrName>style.rotation</p:attrName>
                                        </p:attrNameLst>
                                      </p:cBhvr>
                                      <p:tavLst>
                                        <p:tav tm="0">
                                          <p:val>
                                            <p:fltVal val="-90"/>
                                          </p:val>
                                        </p:tav>
                                        <p:tav tm="100000">
                                          <p:val>
                                            <p:fltVal val="0"/>
                                          </p:val>
                                        </p:tav>
                                      </p:tavLst>
                                    </p:anim>
                                    <p:anim calcmode="lin" valueType="num">
                                      <p:cBhvr>
                                        <p:cTn id="27" dur="800" decel="100000" fill="hold"/>
                                        <p:tgtEl>
                                          <p:spTgt spid="10">
                                            <p:txEl>
                                              <p:pRg st="0" end="0"/>
                                            </p:txEl>
                                          </p:spTgt>
                                        </p:tgtEl>
                                        <p:attrNameLst>
                                          <p:attrName>ppt_x</p:attrName>
                                        </p:attrNameLst>
                                      </p:cBhvr>
                                      <p:tavLst>
                                        <p:tav tm="0">
                                          <p:val>
                                            <p:strVal val="#ppt_x+0.4"/>
                                          </p:val>
                                        </p:tav>
                                        <p:tav tm="100000">
                                          <p:val>
                                            <p:strVal val="#ppt_x-0.05"/>
                                          </p:val>
                                        </p:tav>
                                      </p:tavLst>
                                    </p:anim>
                                    <p:anim calcmode="lin" valueType="num">
                                      <p:cBhvr>
                                        <p:cTn id="28" dur="800" decel="100000" fill="hold"/>
                                        <p:tgtEl>
                                          <p:spTgt spid="10">
                                            <p:txEl>
                                              <p:pRg st="0" end="0"/>
                                            </p:txEl>
                                          </p:spTgt>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0">
                                            <p:txEl>
                                              <p:pRg st="0" end="0"/>
                                            </p:txEl>
                                          </p:spTgt>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0">
                                            <p:txEl>
                                              <p:pRg st="0" end="0"/>
                                            </p:txEl>
                                          </p:spTgt>
                                        </p:tgtEl>
                                        <p:attrNameLst>
                                          <p:attrName>ppt_y</p:attrName>
                                        </p:attrNameLst>
                                      </p:cBhvr>
                                      <p:tavLst>
                                        <p:tav tm="0">
                                          <p:val>
                                            <p:strVal val="#ppt_y+0.1"/>
                                          </p:val>
                                        </p:tav>
                                        <p:tav tm="100000">
                                          <p:val>
                                            <p:strVal val="#ppt_y"/>
                                          </p:val>
                                        </p:tav>
                                      </p:tavLst>
                                    </p:anim>
                                  </p:childTnLst>
                                </p:cTn>
                              </p:par>
                              <p:par>
                                <p:cTn id="31" presetID="30" presetClass="entr" presetSubtype="0" fill="hold" nodeType="withEffect">
                                  <p:stCondLst>
                                    <p:cond delay="0"/>
                                  </p:stCondLst>
                                  <p:iterate type="lt">
                                    <p:tmPct val="0"/>
                                  </p:iterate>
                                  <p:childTnLst>
                                    <p:set>
                                      <p:cBhvr>
                                        <p:cTn id="32" dur="1" fill="hold">
                                          <p:stCondLst>
                                            <p:cond delay="0"/>
                                          </p:stCondLst>
                                        </p:cTn>
                                        <p:tgtEl>
                                          <p:spTgt spid="10">
                                            <p:txEl>
                                              <p:pRg st="1" end="1"/>
                                            </p:txEl>
                                          </p:spTgt>
                                        </p:tgtEl>
                                        <p:attrNameLst>
                                          <p:attrName>style.visibility</p:attrName>
                                        </p:attrNameLst>
                                      </p:cBhvr>
                                      <p:to>
                                        <p:strVal val="visible"/>
                                      </p:to>
                                    </p:set>
                                    <p:animEffect transition="in" filter="fade">
                                      <p:cBhvr>
                                        <p:cTn id="33" dur="800" decel="100000"/>
                                        <p:tgtEl>
                                          <p:spTgt spid="10">
                                            <p:txEl>
                                              <p:pRg st="1" end="1"/>
                                            </p:txEl>
                                          </p:spTgt>
                                        </p:tgtEl>
                                      </p:cBhvr>
                                    </p:animEffect>
                                    <p:anim calcmode="lin" valueType="num">
                                      <p:cBhvr>
                                        <p:cTn id="34" dur="800" decel="100000" fill="hold"/>
                                        <p:tgtEl>
                                          <p:spTgt spid="10">
                                            <p:txEl>
                                              <p:pRg st="1" end="1"/>
                                            </p:txEl>
                                          </p:spTgt>
                                        </p:tgtEl>
                                        <p:attrNameLst>
                                          <p:attrName>style.rotation</p:attrName>
                                        </p:attrNameLst>
                                      </p:cBhvr>
                                      <p:tavLst>
                                        <p:tav tm="0">
                                          <p:val>
                                            <p:fltVal val="-90"/>
                                          </p:val>
                                        </p:tav>
                                        <p:tav tm="100000">
                                          <p:val>
                                            <p:fltVal val="0"/>
                                          </p:val>
                                        </p:tav>
                                      </p:tavLst>
                                    </p:anim>
                                    <p:anim calcmode="lin" valueType="num">
                                      <p:cBhvr>
                                        <p:cTn id="35" dur="800" decel="100000" fill="hold"/>
                                        <p:tgtEl>
                                          <p:spTgt spid="10">
                                            <p:txEl>
                                              <p:pRg st="1" end="1"/>
                                            </p:txEl>
                                          </p:spTgt>
                                        </p:tgtEl>
                                        <p:attrNameLst>
                                          <p:attrName>ppt_x</p:attrName>
                                        </p:attrNameLst>
                                      </p:cBhvr>
                                      <p:tavLst>
                                        <p:tav tm="0">
                                          <p:val>
                                            <p:strVal val="#ppt_x+0.4"/>
                                          </p:val>
                                        </p:tav>
                                        <p:tav tm="100000">
                                          <p:val>
                                            <p:strVal val="#ppt_x-0.05"/>
                                          </p:val>
                                        </p:tav>
                                      </p:tavLst>
                                    </p:anim>
                                    <p:anim calcmode="lin" valueType="num">
                                      <p:cBhvr>
                                        <p:cTn id="36" dur="800" decel="100000" fill="hold"/>
                                        <p:tgtEl>
                                          <p:spTgt spid="10">
                                            <p:txEl>
                                              <p:pRg st="1" end="1"/>
                                            </p:txEl>
                                          </p:spTgt>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0">
                                            <p:txEl>
                                              <p:pRg st="1" end="1"/>
                                            </p:txEl>
                                          </p:spTgt>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0">
                                            <p:txEl>
                                              <p:pRg st="1" end="1"/>
                                            </p:txEl>
                                          </p:spTgt>
                                        </p:tgtEl>
                                        <p:attrNameLst>
                                          <p:attrName>ppt_y</p:attrName>
                                        </p:attrNameLst>
                                      </p:cBhvr>
                                      <p:tavLst>
                                        <p:tav tm="0">
                                          <p:val>
                                            <p:strVal val="#ppt_y+0.1"/>
                                          </p:val>
                                        </p:tav>
                                        <p:tav tm="100000">
                                          <p:val>
                                            <p:strVal val="#ppt_y"/>
                                          </p:val>
                                        </p:tav>
                                      </p:tavLst>
                                    </p:anim>
                                  </p:childTnLst>
                                </p:cTn>
                              </p:par>
                              <p:par>
                                <p:cTn id="39" presetID="30" presetClass="entr" presetSubtype="0" fill="hold" nodeType="withEffect">
                                  <p:stCondLst>
                                    <p:cond delay="0"/>
                                  </p:stCondLst>
                                  <p:iterate type="lt">
                                    <p:tmPct val="0"/>
                                  </p:iterate>
                                  <p:childTnLst>
                                    <p:set>
                                      <p:cBhvr>
                                        <p:cTn id="40" dur="1" fill="hold">
                                          <p:stCondLst>
                                            <p:cond delay="0"/>
                                          </p:stCondLst>
                                        </p:cTn>
                                        <p:tgtEl>
                                          <p:spTgt spid="10">
                                            <p:txEl>
                                              <p:pRg st="2" end="2"/>
                                            </p:txEl>
                                          </p:spTgt>
                                        </p:tgtEl>
                                        <p:attrNameLst>
                                          <p:attrName>style.visibility</p:attrName>
                                        </p:attrNameLst>
                                      </p:cBhvr>
                                      <p:to>
                                        <p:strVal val="visible"/>
                                      </p:to>
                                    </p:set>
                                    <p:animEffect transition="in" filter="fade">
                                      <p:cBhvr>
                                        <p:cTn id="41" dur="800" decel="100000"/>
                                        <p:tgtEl>
                                          <p:spTgt spid="10">
                                            <p:txEl>
                                              <p:pRg st="2" end="2"/>
                                            </p:txEl>
                                          </p:spTgt>
                                        </p:tgtEl>
                                      </p:cBhvr>
                                    </p:animEffect>
                                    <p:anim calcmode="lin" valueType="num">
                                      <p:cBhvr>
                                        <p:cTn id="42" dur="800" decel="100000" fill="hold"/>
                                        <p:tgtEl>
                                          <p:spTgt spid="10">
                                            <p:txEl>
                                              <p:pRg st="2" end="2"/>
                                            </p:txEl>
                                          </p:spTgt>
                                        </p:tgtEl>
                                        <p:attrNameLst>
                                          <p:attrName>style.rotation</p:attrName>
                                        </p:attrNameLst>
                                      </p:cBhvr>
                                      <p:tavLst>
                                        <p:tav tm="0">
                                          <p:val>
                                            <p:fltVal val="-90"/>
                                          </p:val>
                                        </p:tav>
                                        <p:tav tm="100000">
                                          <p:val>
                                            <p:fltVal val="0"/>
                                          </p:val>
                                        </p:tav>
                                      </p:tavLst>
                                    </p:anim>
                                    <p:anim calcmode="lin" valueType="num">
                                      <p:cBhvr>
                                        <p:cTn id="43" dur="800" decel="100000" fill="hold"/>
                                        <p:tgtEl>
                                          <p:spTgt spid="10">
                                            <p:txEl>
                                              <p:pRg st="2" end="2"/>
                                            </p:txEl>
                                          </p:spTgt>
                                        </p:tgtEl>
                                        <p:attrNameLst>
                                          <p:attrName>ppt_x</p:attrName>
                                        </p:attrNameLst>
                                      </p:cBhvr>
                                      <p:tavLst>
                                        <p:tav tm="0">
                                          <p:val>
                                            <p:strVal val="#ppt_x+0.4"/>
                                          </p:val>
                                        </p:tav>
                                        <p:tav tm="100000">
                                          <p:val>
                                            <p:strVal val="#ppt_x-0.05"/>
                                          </p:val>
                                        </p:tav>
                                      </p:tavLst>
                                    </p:anim>
                                    <p:anim calcmode="lin" valueType="num">
                                      <p:cBhvr>
                                        <p:cTn id="44" dur="800" decel="100000" fill="hold"/>
                                        <p:tgtEl>
                                          <p:spTgt spid="10">
                                            <p:txEl>
                                              <p:pRg st="2" end="2"/>
                                            </p:txEl>
                                          </p:spTgt>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10">
                                            <p:txEl>
                                              <p:pRg st="2" end="2"/>
                                            </p:txEl>
                                          </p:spTgt>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10">
                                            <p:txEl>
                                              <p:pRg st="2" end="2"/>
                                            </p:txEl>
                                          </p:spTgt>
                                        </p:tgtEl>
                                        <p:attrNameLst>
                                          <p:attrName>ppt_y</p:attrName>
                                        </p:attrNameLst>
                                      </p:cBhvr>
                                      <p:tavLst>
                                        <p:tav tm="0">
                                          <p:val>
                                            <p:strVal val="#ppt_y+0.1"/>
                                          </p:val>
                                        </p:tav>
                                        <p:tav tm="100000">
                                          <p:val>
                                            <p:strVal val="#ppt_y"/>
                                          </p:val>
                                        </p:tav>
                                      </p:tavLst>
                                    </p:anim>
                                  </p:childTnLst>
                                </p:cTn>
                              </p:par>
                              <p:par>
                                <p:cTn id="47" presetID="30" presetClass="entr" presetSubtype="0" fill="hold" nodeType="withEffect">
                                  <p:stCondLst>
                                    <p:cond delay="0"/>
                                  </p:stCondLst>
                                  <p:iterate type="lt">
                                    <p:tmPct val="0"/>
                                  </p:iterate>
                                  <p:childTnLst>
                                    <p:set>
                                      <p:cBhvr>
                                        <p:cTn id="48" dur="1" fill="hold">
                                          <p:stCondLst>
                                            <p:cond delay="0"/>
                                          </p:stCondLst>
                                        </p:cTn>
                                        <p:tgtEl>
                                          <p:spTgt spid="10">
                                            <p:txEl>
                                              <p:pRg st="3" end="3"/>
                                            </p:txEl>
                                          </p:spTgt>
                                        </p:tgtEl>
                                        <p:attrNameLst>
                                          <p:attrName>style.visibility</p:attrName>
                                        </p:attrNameLst>
                                      </p:cBhvr>
                                      <p:to>
                                        <p:strVal val="visible"/>
                                      </p:to>
                                    </p:set>
                                    <p:animEffect transition="in" filter="fade">
                                      <p:cBhvr>
                                        <p:cTn id="49" dur="800" decel="100000"/>
                                        <p:tgtEl>
                                          <p:spTgt spid="10">
                                            <p:txEl>
                                              <p:pRg st="3" end="3"/>
                                            </p:txEl>
                                          </p:spTgt>
                                        </p:tgtEl>
                                      </p:cBhvr>
                                    </p:animEffect>
                                    <p:anim calcmode="lin" valueType="num">
                                      <p:cBhvr>
                                        <p:cTn id="50" dur="800" decel="100000" fill="hold"/>
                                        <p:tgtEl>
                                          <p:spTgt spid="10">
                                            <p:txEl>
                                              <p:pRg st="3" end="3"/>
                                            </p:txEl>
                                          </p:spTgt>
                                        </p:tgtEl>
                                        <p:attrNameLst>
                                          <p:attrName>style.rotation</p:attrName>
                                        </p:attrNameLst>
                                      </p:cBhvr>
                                      <p:tavLst>
                                        <p:tav tm="0">
                                          <p:val>
                                            <p:fltVal val="-90"/>
                                          </p:val>
                                        </p:tav>
                                        <p:tav tm="100000">
                                          <p:val>
                                            <p:fltVal val="0"/>
                                          </p:val>
                                        </p:tav>
                                      </p:tavLst>
                                    </p:anim>
                                    <p:anim calcmode="lin" valueType="num">
                                      <p:cBhvr>
                                        <p:cTn id="51" dur="800" decel="100000" fill="hold"/>
                                        <p:tgtEl>
                                          <p:spTgt spid="10">
                                            <p:txEl>
                                              <p:pRg st="3" end="3"/>
                                            </p:txEl>
                                          </p:spTgt>
                                        </p:tgtEl>
                                        <p:attrNameLst>
                                          <p:attrName>ppt_x</p:attrName>
                                        </p:attrNameLst>
                                      </p:cBhvr>
                                      <p:tavLst>
                                        <p:tav tm="0">
                                          <p:val>
                                            <p:strVal val="#ppt_x+0.4"/>
                                          </p:val>
                                        </p:tav>
                                        <p:tav tm="100000">
                                          <p:val>
                                            <p:strVal val="#ppt_x-0.05"/>
                                          </p:val>
                                        </p:tav>
                                      </p:tavLst>
                                    </p:anim>
                                    <p:anim calcmode="lin" valueType="num">
                                      <p:cBhvr>
                                        <p:cTn id="52" dur="800" decel="100000" fill="hold"/>
                                        <p:tgtEl>
                                          <p:spTgt spid="10">
                                            <p:txEl>
                                              <p:pRg st="3" end="3"/>
                                            </p:txEl>
                                          </p:spTgt>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10">
                                            <p:txEl>
                                              <p:pRg st="3" end="3"/>
                                            </p:txEl>
                                          </p:spTgt>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10">
                                            <p:txEl>
                                              <p:pRg st="3" end="3"/>
                                            </p:txEl>
                                          </p:spTgt>
                                        </p:tgtEl>
                                        <p:attrNameLst>
                                          <p:attrName>ppt_y</p:attrName>
                                        </p:attrNameLst>
                                      </p:cBhvr>
                                      <p:tavLst>
                                        <p:tav tm="0">
                                          <p:val>
                                            <p:strVal val="#ppt_y+0.1"/>
                                          </p:val>
                                        </p:tav>
                                        <p:tav tm="100000">
                                          <p:val>
                                            <p:strVal val="#ppt_y"/>
                                          </p:val>
                                        </p:tav>
                                      </p:tavLst>
                                    </p:anim>
                                  </p:childTnLst>
                                </p:cTn>
                              </p:par>
                              <p:par>
                                <p:cTn id="55" presetID="30" presetClass="entr" presetSubtype="0" fill="hold" nodeType="withEffect">
                                  <p:stCondLst>
                                    <p:cond delay="0"/>
                                  </p:stCondLst>
                                  <p:iterate type="lt">
                                    <p:tmPct val="0"/>
                                  </p:iterate>
                                  <p:childTnLst>
                                    <p:set>
                                      <p:cBhvr>
                                        <p:cTn id="56" dur="1" fill="hold">
                                          <p:stCondLst>
                                            <p:cond delay="0"/>
                                          </p:stCondLst>
                                        </p:cTn>
                                        <p:tgtEl>
                                          <p:spTgt spid="10">
                                            <p:txEl>
                                              <p:pRg st="4" end="4"/>
                                            </p:txEl>
                                          </p:spTgt>
                                        </p:tgtEl>
                                        <p:attrNameLst>
                                          <p:attrName>style.visibility</p:attrName>
                                        </p:attrNameLst>
                                      </p:cBhvr>
                                      <p:to>
                                        <p:strVal val="visible"/>
                                      </p:to>
                                    </p:set>
                                    <p:animEffect transition="in" filter="fade">
                                      <p:cBhvr>
                                        <p:cTn id="57" dur="800" decel="100000"/>
                                        <p:tgtEl>
                                          <p:spTgt spid="10">
                                            <p:txEl>
                                              <p:pRg st="4" end="4"/>
                                            </p:txEl>
                                          </p:spTgt>
                                        </p:tgtEl>
                                      </p:cBhvr>
                                    </p:animEffect>
                                    <p:anim calcmode="lin" valueType="num">
                                      <p:cBhvr>
                                        <p:cTn id="58" dur="800" decel="100000" fill="hold"/>
                                        <p:tgtEl>
                                          <p:spTgt spid="10">
                                            <p:txEl>
                                              <p:pRg st="4" end="4"/>
                                            </p:txEl>
                                          </p:spTgt>
                                        </p:tgtEl>
                                        <p:attrNameLst>
                                          <p:attrName>style.rotation</p:attrName>
                                        </p:attrNameLst>
                                      </p:cBhvr>
                                      <p:tavLst>
                                        <p:tav tm="0">
                                          <p:val>
                                            <p:fltVal val="-90"/>
                                          </p:val>
                                        </p:tav>
                                        <p:tav tm="100000">
                                          <p:val>
                                            <p:fltVal val="0"/>
                                          </p:val>
                                        </p:tav>
                                      </p:tavLst>
                                    </p:anim>
                                    <p:anim calcmode="lin" valueType="num">
                                      <p:cBhvr>
                                        <p:cTn id="59" dur="800" decel="100000" fill="hold"/>
                                        <p:tgtEl>
                                          <p:spTgt spid="10">
                                            <p:txEl>
                                              <p:pRg st="4" end="4"/>
                                            </p:txEl>
                                          </p:spTgt>
                                        </p:tgtEl>
                                        <p:attrNameLst>
                                          <p:attrName>ppt_x</p:attrName>
                                        </p:attrNameLst>
                                      </p:cBhvr>
                                      <p:tavLst>
                                        <p:tav tm="0">
                                          <p:val>
                                            <p:strVal val="#ppt_x+0.4"/>
                                          </p:val>
                                        </p:tav>
                                        <p:tav tm="100000">
                                          <p:val>
                                            <p:strVal val="#ppt_x-0.05"/>
                                          </p:val>
                                        </p:tav>
                                      </p:tavLst>
                                    </p:anim>
                                    <p:anim calcmode="lin" valueType="num">
                                      <p:cBhvr>
                                        <p:cTn id="60" dur="800" decel="100000" fill="hold"/>
                                        <p:tgtEl>
                                          <p:spTgt spid="10">
                                            <p:txEl>
                                              <p:pRg st="4" end="4"/>
                                            </p:txEl>
                                          </p:spTgt>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10">
                                            <p:txEl>
                                              <p:pRg st="4" end="4"/>
                                            </p:txEl>
                                          </p:spTgt>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10">
                                            <p:txEl>
                                              <p:pRg st="4" end="4"/>
                                            </p:txEl>
                                          </p:spTgt>
                                        </p:tgtEl>
                                        <p:attrNameLst>
                                          <p:attrName>ppt_y</p:attrName>
                                        </p:attrNameLst>
                                      </p:cBhvr>
                                      <p:tavLst>
                                        <p:tav tm="0">
                                          <p:val>
                                            <p:strVal val="#ppt_y+0.1"/>
                                          </p:val>
                                        </p:tav>
                                        <p:tav tm="100000">
                                          <p:val>
                                            <p:strVal val="#ppt_y"/>
                                          </p:val>
                                        </p:tav>
                                      </p:tavLst>
                                    </p:anim>
                                  </p:childTnLst>
                                </p:cTn>
                              </p:par>
                              <p:par>
                                <p:cTn id="63" presetID="30" presetClass="entr" presetSubtype="0" fill="hold" nodeType="withEffect">
                                  <p:stCondLst>
                                    <p:cond delay="0"/>
                                  </p:stCondLst>
                                  <p:iterate type="lt">
                                    <p:tmPct val="0"/>
                                  </p:iterate>
                                  <p:childTnLst>
                                    <p:set>
                                      <p:cBhvr>
                                        <p:cTn id="64" dur="1" fill="hold">
                                          <p:stCondLst>
                                            <p:cond delay="0"/>
                                          </p:stCondLst>
                                        </p:cTn>
                                        <p:tgtEl>
                                          <p:spTgt spid="10">
                                            <p:txEl>
                                              <p:pRg st="5" end="5"/>
                                            </p:txEl>
                                          </p:spTgt>
                                        </p:tgtEl>
                                        <p:attrNameLst>
                                          <p:attrName>style.visibility</p:attrName>
                                        </p:attrNameLst>
                                      </p:cBhvr>
                                      <p:to>
                                        <p:strVal val="visible"/>
                                      </p:to>
                                    </p:set>
                                    <p:animEffect transition="in" filter="fade">
                                      <p:cBhvr>
                                        <p:cTn id="65" dur="800" decel="100000"/>
                                        <p:tgtEl>
                                          <p:spTgt spid="10">
                                            <p:txEl>
                                              <p:pRg st="5" end="5"/>
                                            </p:txEl>
                                          </p:spTgt>
                                        </p:tgtEl>
                                      </p:cBhvr>
                                    </p:animEffect>
                                    <p:anim calcmode="lin" valueType="num">
                                      <p:cBhvr>
                                        <p:cTn id="66" dur="800" decel="100000" fill="hold"/>
                                        <p:tgtEl>
                                          <p:spTgt spid="10">
                                            <p:txEl>
                                              <p:pRg st="5" end="5"/>
                                            </p:txEl>
                                          </p:spTgt>
                                        </p:tgtEl>
                                        <p:attrNameLst>
                                          <p:attrName>style.rotation</p:attrName>
                                        </p:attrNameLst>
                                      </p:cBhvr>
                                      <p:tavLst>
                                        <p:tav tm="0">
                                          <p:val>
                                            <p:fltVal val="-90"/>
                                          </p:val>
                                        </p:tav>
                                        <p:tav tm="100000">
                                          <p:val>
                                            <p:fltVal val="0"/>
                                          </p:val>
                                        </p:tav>
                                      </p:tavLst>
                                    </p:anim>
                                    <p:anim calcmode="lin" valueType="num">
                                      <p:cBhvr>
                                        <p:cTn id="67" dur="800" decel="100000" fill="hold"/>
                                        <p:tgtEl>
                                          <p:spTgt spid="10">
                                            <p:txEl>
                                              <p:pRg st="5" end="5"/>
                                            </p:txEl>
                                          </p:spTgt>
                                        </p:tgtEl>
                                        <p:attrNameLst>
                                          <p:attrName>ppt_x</p:attrName>
                                        </p:attrNameLst>
                                      </p:cBhvr>
                                      <p:tavLst>
                                        <p:tav tm="0">
                                          <p:val>
                                            <p:strVal val="#ppt_x+0.4"/>
                                          </p:val>
                                        </p:tav>
                                        <p:tav tm="100000">
                                          <p:val>
                                            <p:strVal val="#ppt_x-0.05"/>
                                          </p:val>
                                        </p:tav>
                                      </p:tavLst>
                                    </p:anim>
                                    <p:anim calcmode="lin" valueType="num">
                                      <p:cBhvr>
                                        <p:cTn id="68" dur="800" decel="100000" fill="hold"/>
                                        <p:tgtEl>
                                          <p:spTgt spid="10">
                                            <p:txEl>
                                              <p:pRg st="5" end="5"/>
                                            </p:txEl>
                                          </p:spTgt>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10">
                                            <p:txEl>
                                              <p:pRg st="5" end="5"/>
                                            </p:txEl>
                                          </p:spTgt>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10">
                                            <p:txEl>
                                              <p:pRg st="5" end="5"/>
                                            </p:txEl>
                                          </p:spTgt>
                                        </p:tgtEl>
                                        <p:attrNameLst>
                                          <p:attrName>ppt_y</p:attrName>
                                        </p:attrNameLst>
                                      </p:cBhvr>
                                      <p:tavLst>
                                        <p:tav tm="0">
                                          <p:val>
                                            <p:strVal val="#ppt_y+0.1"/>
                                          </p:val>
                                        </p:tav>
                                        <p:tav tm="100000">
                                          <p:val>
                                            <p:strVal val="#ppt_y"/>
                                          </p:val>
                                        </p:tav>
                                      </p:tavLst>
                                    </p:anim>
                                  </p:childTnLst>
                                </p:cTn>
                              </p:par>
                              <p:par>
                                <p:cTn id="71" presetID="30" presetClass="entr" presetSubtype="0" fill="hold" nodeType="withEffect">
                                  <p:stCondLst>
                                    <p:cond delay="0"/>
                                  </p:stCondLst>
                                  <p:iterate type="lt">
                                    <p:tmPct val="0"/>
                                  </p:iterate>
                                  <p:childTnLst>
                                    <p:set>
                                      <p:cBhvr>
                                        <p:cTn id="72" dur="1" fill="hold">
                                          <p:stCondLst>
                                            <p:cond delay="0"/>
                                          </p:stCondLst>
                                        </p:cTn>
                                        <p:tgtEl>
                                          <p:spTgt spid="10">
                                            <p:txEl>
                                              <p:pRg st="6" end="6"/>
                                            </p:txEl>
                                          </p:spTgt>
                                        </p:tgtEl>
                                        <p:attrNameLst>
                                          <p:attrName>style.visibility</p:attrName>
                                        </p:attrNameLst>
                                      </p:cBhvr>
                                      <p:to>
                                        <p:strVal val="visible"/>
                                      </p:to>
                                    </p:set>
                                    <p:animEffect transition="in" filter="fade">
                                      <p:cBhvr>
                                        <p:cTn id="73" dur="800" decel="100000"/>
                                        <p:tgtEl>
                                          <p:spTgt spid="10">
                                            <p:txEl>
                                              <p:pRg st="6" end="6"/>
                                            </p:txEl>
                                          </p:spTgt>
                                        </p:tgtEl>
                                      </p:cBhvr>
                                    </p:animEffect>
                                    <p:anim calcmode="lin" valueType="num">
                                      <p:cBhvr>
                                        <p:cTn id="74" dur="800" decel="100000" fill="hold"/>
                                        <p:tgtEl>
                                          <p:spTgt spid="10">
                                            <p:txEl>
                                              <p:pRg st="6" end="6"/>
                                            </p:txEl>
                                          </p:spTgt>
                                        </p:tgtEl>
                                        <p:attrNameLst>
                                          <p:attrName>style.rotation</p:attrName>
                                        </p:attrNameLst>
                                      </p:cBhvr>
                                      <p:tavLst>
                                        <p:tav tm="0">
                                          <p:val>
                                            <p:fltVal val="-90"/>
                                          </p:val>
                                        </p:tav>
                                        <p:tav tm="100000">
                                          <p:val>
                                            <p:fltVal val="0"/>
                                          </p:val>
                                        </p:tav>
                                      </p:tavLst>
                                    </p:anim>
                                    <p:anim calcmode="lin" valueType="num">
                                      <p:cBhvr>
                                        <p:cTn id="75" dur="800" decel="100000" fill="hold"/>
                                        <p:tgtEl>
                                          <p:spTgt spid="10">
                                            <p:txEl>
                                              <p:pRg st="6" end="6"/>
                                            </p:txEl>
                                          </p:spTgt>
                                        </p:tgtEl>
                                        <p:attrNameLst>
                                          <p:attrName>ppt_x</p:attrName>
                                        </p:attrNameLst>
                                      </p:cBhvr>
                                      <p:tavLst>
                                        <p:tav tm="0">
                                          <p:val>
                                            <p:strVal val="#ppt_x+0.4"/>
                                          </p:val>
                                        </p:tav>
                                        <p:tav tm="100000">
                                          <p:val>
                                            <p:strVal val="#ppt_x-0.05"/>
                                          </p:val>
                                        </p:tav>
                                      </p:tavLst>
                                    </p:anim>
                                    <p:anim calcmode="lin" valueType="num">
                                      <p:cBhvr>
                                        <p:cTn id="76" dur="800" decel="100000" fill="hold"/>
                                        <p:tgtEl>
                                          <p:spTgt spid="10">
                                            <p:txEl>
                                              <p:pRg st="6" end="6"/>
                                            </p:txEl>
                                          </p:spTgt>
                                        </p:tgtEl>
                                        <p:attrNameLst>
                                          <p:attrName>ppt_y</p:attrName>
                                        </p:attrNameLst>
                                      </p:cBhvr>
                                      <p:tavLst>
                                        <p:tav tm="0">
                                          <p:val>
                                            <p:strVal val="#ppt_y-0.4"/>
                                          </p:val>
                                        </p:tav>
                                        <p:tav tm="100000">
                                          <p:val>
                                            <p:strVal val="#ppt_y+0.1"/>
                                          </p:val>
                                        </p:tav>
                                      </p:tavLst>
                                    </p:anim>
                                    <p:anim calcmode="lin" valueType="num">
                                      <p:cBhvr>
                                        <p:cTn id="77" dur="200" accel="100000" fill="hold">
                                          <p:stCondLst>
                                            <p:cond delay="800"/>
                                          </p:stCondLst>
                                        </p:cTn>
                                        <p:tgtEl>
                                          <p:spTgt spid="10">
                                            <p:txEl>
                                              <p:pRg st="6" end="6"/>
                                            </p:txEl>
                                          </p:spTgt>
                                        </p:tgtEl>
                                        <p:attrNameLst>
                                          <p:attrName>ppt_x</p:attrName>
                                        </p:attrNameLst>
                                      </p:cBhvr>
                                      <p:tavLst>
                                        <p:tav tm="0">
                                          <p:val>
                                            <p:strVal val="#ppt_x-0.05"/>
                                          </p:val>
                                        </p:tav>
                                        <p:tav tm="100000">
                                          <p:val>
                                            <p:strVal val="#ppt_x"/>
                                          </p:val>
                                        </p:tav>
                                      </p:tavLst>
                                    </p:anim>
                                    <p:anim calcmode="lin" valueType="num">
                                      <p:cBhvr>
                                        <p:cTn id="78" dur="200" accel="100000" fill="hold">
                                          <p:stCondLst>
                                            <p:cond delay="800"/>
                                          </p:stCondLst>
                                        </p:cTn>
                                        <p:tgtEl>
                                          <p:spTgt spid="10">
                                            <p:txEl>
                                              <p:pRg st="6" end="6"/>
                                            </p:txEl>
                                          </p:spTgt>
                                        </p:tgtEl>
                                        <p:attrNameLst>
                                          <p:attrName>ppt_y</p:attrName>
                                        </p:attrNameLst>
                                      </p:cBhvr>
                                      <p:tavLst>
                                        <p:tav tm="0">
                                          <p:val>
                                            <p:strVal val="#ppt_y+0.1"/>
                                          </p:val>
                                        </p:tav>
                                        <p:tav tm="100000">
                                          <p:val>
                                            <p:strVal val="#ppt_y"/>
                                          </p:val>
                                        </p:tav>
                                      </p:tavLst>
                                    </p:anim>
                                  </p:childTnLst>
                                </p:cTn>
                              </p:par>
                              <p:par>
                                <p:cTn id="79" presetID="30" presetClass="entr" presetSubtype="0" fill="hold" nodeType="withEffect">
                                  <p:stCondLst>
                                    <p:cond delay="0"/>
                                  </p:stCondLst>
                                  <p:iterate type="lt">
                                    <p:tmPct val="0"/>
                                  </p:iterate>
                                  <p:childTnLst>
                                    <p:set>
                                      <p:cBhvr>
                                        <p:cTn id="80" dur="1" fill="hold">
                                          <p:stCondLst>
                                            <p:cond delay="0"/>
                                          </p:stCondLst>
                                        </p:cTn>
                                        <p:tgtEl>
                                          <p:spTgt spid="10">
                                            <p:txEl>
                                              <p:pRg st="7" end="7"/>
                                            </p:txEl>
                                          </p:spTgt>
                                        </p:tgtEl>
                                        <p:attrNameLst>
                                          <p:attrName>style.visibility</p:attrName>
                                        </p:attrNameLst>
                                      </p:cBhvr>
                                      <p:to>
                                        <p:strVal val="visible"/>
                                      </p:to>
                                    </p:set>
                                    <p:animEffect transition="in" filter="fade">
                                      <p:cBhvr>
                                        <p:cTn id="81" dur="800" decel="100000"/>
                                        <p:tgtEl>
                                          <p:spTgt spid="10">
                                            <p:txEl>
                                              <p:pRg st="7" end="7"/>
                                            </p:txEl>
                                          </p:spTgt>
                                        </p:tgtEl>
                                      </p:cBhvr>
                                    </p:animEffect>
                                    <p:anim calcmode="lin" valueType="num">
                                      <p:cBhvr>
                                        <p:cTn id="82" dur="800" decel="100000" fill="hold"/>
                                        <p:tgtEl>
                                          <p:spTgt spid="10">
                                            <p:txEl>
                                              <p:pRg st="7" end="7"/>
                                            </p:txEl>
                                          </p:spTgt>
                                        </p:tgtEl>
                                        <p:attrNameLst>
                                          <p:attrName>style.rotation</p:attrName>
                                        </p:attrNameLst>
                                      </p:cBhvr>
                                      <p:tavLst>
                                        <p:tav tm="0">
                                          <p:val>
                                            <p:fltVal val="-90"/>
                                          </p:val>
                                        </p:tav>
                                        <p:tav tm="100000">
                                          <p:val>
                                            <p:fltVal val="0"/>
                                          </p:val>
                                        </p:tav>
                                      </p:tavLst>
                                    </p:anim>
                                    <p:anim calcmode="lin" valueType="num">
                                      <p:cBhvr>
                                        <p:cTn id="83" dur="800" decel="100000" fill="hold"/>
                                        <p:tgtEl>
                                          <p:spTgt spid="10">
                                            <p:txEl>
                                              <p:pRg st="7" end="7"/>
                                            </p:txEl>
                                          </p:spTgt>
                                        </p:tgtEl>
                                        <p:attrNameLst>
                                          <p:attrName>ppt_x</p:attrName>
                                        </p:attrNameLst>
                                      </p:cBhvr>
                                      <p:tavLst>
                                        <p:tav tm="0">
                                          <p:val>
                                            <p:strVal val="#ppt_x+0.4"/>
                                          </p:val>
                                        </p:tav>
                                        <p:tav tm="100000">
                                          <p:val>
                                            <p:strVal val="#ppt_x-0.05"/>
                                          </p:val>
                                        </p:tav>
                                      </p:tavLst>
                                    </p:anim>
                                    <p:anim calcmode="lin" valueType="num">
                                      <p:cBhvr>
                                        <p:cTn id="84" dur="800" decel="100000" fill="hold"/>
                                        <p:tgtEl>
                                          <p:spTgt spid="10">
                                            <p:txEl>
                                              <p:pRg st="7" end="7"/>
                                            </p:txEl>
                                          </p:spTgt>
                                        </p:tgtEl>
                                        <p:attrNameLst>
                                          <p:attrName>ppt_y</p:attrName>
                                        </p:attrNameLst>
                                      </p:cBhvr>
                                      <p:tavLst>
                                        <p:tav tm="0">
                                          <p:val>
                                            <p:strVal val="#ppt_y-0.4"/>
                                          </p:val>
                                        </p:tav>
                                        <p:tav tm="100000">
                                          <p:val>
                                            <p:strVal val="#ppt_y+0.1"/>
                                          </p:val>
                                        </p:tav>
                                      </p:tavLst>
                                    </p:anim>
                                    <p:anim calcmode="lin" valueType="num">
                                      <p:cBhvr>
                                        <p:cTn id="85" dur="200" accel="100000" fill="hold">
                                          <p:stCondLst>
                                            <p:cond delay="800"/>
                                          </p:stCondLst>
                                        </p:cTn>
                                        <p:tgtEl>
                                          <p:spTgt spid="10">
                                            <p:txEl>
                                              <p:pRg st="7" end="7"/>
                                            </p:txEl>
                                          </p:spTgt>
                                        </p:tgtEl>
                                        <p:attrNameLst>
                                          <p:attrName>ppt_x</p:attrName>
                                        </p:attrNameLst>
                                      </p:cBhvr>
                                      <p:tavLst>
                                        <p:tav tm="0">
                                          <p:val>
                                            <p:strVal val="#ppt_x-0.05"/>
                                          </p:val>
                                        </p:tav>
                                        <p:tav tm="100000">
                                          <p:val>
                                            <p:strVal val="#ppt_x"/>
                                          </p:val>
                                        </p:tav>
                                      </p:tavLst>
                                    </p:anim>
                                    <p:anim calcmode="lin" valueType="num">
                                      <p:cBhvr>
                                        <p:cTn id="86" dur="200" accel="100000" fill="hold">
                                          <p:stCondLst>
                                            <p:cond delay="800"/>
                                          </p:stCondLst>
                                        </p:cTn>
                                        <p:tgtEl>
                                          <p:spTgt spid="10">
                                            <p:txEl>
                                              <p:pRg st="7" end="7"/>
                                            </p:txEl>
                                          </p:spTgt>
                                        </p:tgtEl>
                                        <p:attrNameLst>
                                          <p:attrName>ppt_y</p:attrName>
                                        </p:attrNameLst>
                                      </p:cBhvr>
                                      <p:tavLst>
                                        <p:tav tm="0">
                                          <p:val>
                                            <p:strVal val="#ppt_y+0.1"/>
                                          </p:val>
                                        </p:tav>
                                        <p:tav tm="100000">
                                          <p:val>
                                            <p:strVal val="#ppt_y"/>
                                          </p:val>
                                        </p:tav>
                                      </p:tavLst>
                                    </p:anim>
                                  </p:childTnLst>
                                </p:cTn>
                              </p:par>
                              <p:par>
                                <p:cTn id="87" presetID="30" presetClass="entr" presetSubtype="0" fill="hold" nodeType="withEffect">
                                  <p:stCondLst>
                                    <p:cond delay="0"/>
                                  </p:stCondLst>
                                  <p:iterate type="lt">
                                    <p:tmPct val="0"/>
                                  </p:iterate>
                                  <p:childTnLst>
                                    <p:set>
                                      <p:cBhvr>
                                        <p:cTn id="88" dur="1" fill="hold">
                                          <p:stCondLst>
                                            <p:cond delay="0"/>
                                          </p:stCondLst>
                                        </p:cTn>
                                        <p:tgtEl>
                                          <p:spTgt spid="10">
                                            <p:txEl>
                                              <p:pRg st="8" end="8"/>
                                            </p:txEl>
                                          </p:spTgt>
                                        </p:tgtEl>
                                        <p:attrNameLst>
                                          <p:attrName>style.visibility</p:attrName>
                                        </p:attrNameLst>
                                      </p:cBhvr>
                                      <p:to>
                                        <p:strVal val="visible"/>
                                      </p:to>
                                    </p:set>
                                    <p:animEffect transition="in" filter="fade">
                                      <p:cBhvr>
                                        <p:cTn id="89" dur="800" decel="100000"/>
                                        <p:tgtEl>
                                          <p:spTgt spid="10">
                                            <p:txEl>
                                              <p:pRg st="8" end="8"/>
                                            </p:txEl>
                                          </p:spTgt>
                                        </p:tgtEl>
                                      </p:cBhvr>
                                    </p:animEffect>
                                    <p:anim calcmode="lin" valueType="num">
                                      <p:cBhvr>
                                        <p:cTn id="90" dur="800" decel="100000" fill="hold"/>
                                        <p:tgtEl>
                                          <p:spTgt spid="10">
                                            <p:txEl>
                                              <p:pRg st="8" end="8"/>
                                            </p:txEl>
                                          </p:spTgt>
                                        </p:tgtEl>
                                        <p:attrNameLst>
                                          <p:attrName>style.rotation</p:attrName>
                                        </p:attrNameLst>
                                      </p:cBhvr>
                                      <p:tavLst>
                                        <p:tav tm="0">
                                          <p:val>
                                            <p:fltVal val="-90"/>
                                          </p:val>
                                        </p:tav>
                                        <p:tav tm="100000">
                                          <p:val>
                                            <p:fltVal val="0"/>
                                          </p:val>
                                        </p:tav>
                                      </p:tavLst>
                                    </p:anim>
                                    <p:anim calcmode="lin" valueType="num">
                                      <p:cBhvr>
                                        <p:cTn id="91" dur="800" decel="100000" fill="hold"/>
                                        <p:tgtEl>
                                          <p:spTgt spid="10">
                                            <p:txEl>
                                              <p:pRg st="8" end="8"/>
                                            </p:txEl>
                                          </p:spTgt>
                                        </p:tgtEl>
                                        <p:attrNameLst>
                                          <p:attrName>ppt_x</p:attrName>
                                        </p:attrNameLst>
                                      </p:cBhvr>
                                      <p:tavLst>
                                        <p:tav tm="0">
                                          <p:val>
                                            <p:strVal val="#ppt_x+0.4"/>
                                          </p:val>
                                        </p:tav>
                                        <p:tav tm="100000">
                                          <p:val>
                                            <p:strVal val="#ppt_x-0.05"/>
                                          </p:val>
                                        </p:tav>
                                      </p:tavLst>
                                    </p:anim>
                                    <p:anim calcmode="lin" valueType="num">
                                      <p:cBhvr>
                                        <p:cTn id="92" dur="800" decel="100000" fill="hold"/>
                                        <p:tgtEl>
                                          <p:spTgt spid="10">
                                            <p:txEl>
                                              <p:pRg st="8" end="8"/>
                                            </p:txEl>
                                          </p:spTgt>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10">
                                            <p:txEl>
                                              <p:pRg st="8" end="8"/>
                                            </p:txEl>
                                          </p:spTgt>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10">
                                            <p:txEl>
                                              <p:pRg st="8" end="8"/>
                                            </p:txEl>
                                          </p:spTgt>
                                        </p:tgtEl>
                                        <p:attrNameLst>
                                          <p:attrName>ppt_y</p:attrName>
                                        </p:attrNameLst>
                                      </p:cBhvr>
                                      <p:tavLst>
                                        <p:tav tm="0">
                                          <p:val>
                                            <p:strVal val="#ppt_y+0.1"/>
                                          </p:val>
                                        </p:tav>
                                        <p:tav tm="100000">
                                          <p:val>
                                            <p:strVal val="#ppt_y"/>
                                          </p:val>
                                        </p:tav>
                                      </p:tavLst>
                                    </p:anim>
                                  </p:childTnLst>
                                </p:cTn>
                              </p:par>
                              <p:par>
                                <p:cTn id="95" presetID="49" presetClass="entr" presetSubtype="0" decel="100000" fill="hold" grpId="0" nodeType="withEffect">
                                  <p:stCondLst>
                                    <p:cond delay="0"/>
                                  </p:stCondLst>
                                  <p:iterate type="lt">
                                    <p:tmPct val="0"/>
                                  </p:iterate>
                                  <p:childTnLst>
                                    <p:set>
                                      <p:cBhvr>
                                        <p:cTn id="96" dur="1" fill="hold">
                                          <p:stCondLst>
                                            <p:cond delay="0"/>
                                          </p:stCondLst>
                                        </p:cTn>
                                        <p:tgtEl>
                                          <p:spTgt spid="10">
                                            <p:txEl>
                                              <p:pRg st="0" end="0"/>
                                            </p:txEl>
                                          </p:spTgt>
                                        </p:tgtEl>
                                        <p:attrNameLst>
                                          <p:attrName>style.visibility</p:attrName>
                                        </p:attrNameLst>
                                      </p:cBhvr>
                                      <p:to>
                                        <p:strVal val="visible"/>
                                      </p:to>
                                    </p:set>
                                    <p:anim calcmode="lin" valueType="num">
                                      <p:cBhvr>
                                        <p:cTn id="97" dur="2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98" dur="2000" fill="hold"/>
                                        <p:tgtEl>
                                          <p:spTgt spid="10">
                                            <p:txEl>
                                              <p:pRg st="0" end="0"/>
                                            </p:txEl>
                                          </p:spTgt>
                                        </p:tgtEl>
                                        <p:attrNameLst>
                                          <p:attrName>ppt_h</p:attrName>
                                        </p:attrNameLst>
                                      </p:cBhvr>
                                      <p:tavLst>
                                        <p:tav tm="0">
                                          <p:val>
                                            <p:fltVal val="0"/>
                                          </p:val>
                                        </p:tav>
                                        <p:tav tm="100000">
                                          <p:val>
                                            <p:strVal val="#ppt_h"/>
                                          </p:val>
                                        </p:tav>
                                      </p:tavLst>
                                    </p:anim>
                                    <p:anim calcmode="lin" valueType="num">
                                      <p:cBhvr>
                                        <p:cTn id="99" dur="2000" fill="hold"/>
                                        <p:tgtEl>
                                          <p:spTgt spid="10">
                                            <p:txEl>
                                              <p:pRg st="0" end="0"/>
                                            </p:txEl>
                                          </p:spTgt>
                                        </p:tgtEl>
                                        <p:attrNameLst>
                                          <p:attrName>style.rotation</p:attrName>
                                        </p:attrNameLst>
                                      </p:cBhvr>
                                      <p:tavLst>
                                        <p:tav tm="0">
                                          <p:val>
                                            <p:fltVal val="360"/>
                                          </p:val>
                                        </p:tav>
                                        <p:tav tm="100000">
                                          <p:val>
                                            <p:fltVal val="0"/>
                                          </p:val>
                                        </p:tav>
                                      </p:tavLst>
                                    </p:anim>
                                    <p:animEffect transition="in" filter="fade">
                                      <p:cBhvr>
                                        <p:cTn id="100" dur="2000"/>
                                        <p:tgtEl>
                                          <p:spTgt spid="10">
                                            <p:txEl>
                                              <p:pRg st="0" end="0"/>
                                            </p:txEl>
                                          </p:spTgt>
                                        </p:tgtEl>
                                      </p:cBhvr>
                                    </p:animEffect>
                                  </p:childTnLst>
                                </p:cTn>
                              </p:par>
                              <p:par>
                                <p:cTn id="101" presetID="49" presetClass="entr" presetSubtype="0" decel="100000" fill="hold" grpId="0" nodeType="withEffect">
                                  <p:stCondLst>
                                    <p:cond delay="0"/>
                                  </p:stCondLst>
                                  <p:iterate type="lt">
                                    <p:tmPct val="0"/>
                                  </p:iterate>
                                  <p:childTnLst>
                                    <p:set>
                                      <p:cBhvr>
                                        <p:cTn id="102" dur="1" fill="hold">
                                          <p:stCondLst>
                                            <p:cond delay="0"/>
                                          </p:stCondLst>
                                        </p:cTn>
                                        <p:tgtEl>
                                          <p:spTgt spid="10">
                                            <p:txEl>
                                              <p:pRg st="1" end="1"/>
                                            </p:txEl>
                                          </p:spTgt>
                                        </p:tgtEl>
                                        <p:attrNameLst>
                                          <p:attrName>style.visibility</p:attrName>
                                        </p:attrNameLst>
                                      </p:cBhvr>
                                      <p:to>
                                        <p:strVal val="visible"/>
                                      </p:to>
                                    </p:set>
                                    <p:anim calcmode="lin" valueType="num">
                                      <p:cBhvr>
                                        <p:cTn id="103" dur="2000" fill="hold"/>
                                        <p:tgtEl>
                                          <p:spTgt spid="10">
                                            <p:txEl>
                                              <p:pRg st="1" end="1"/>
                                            </p:txEl>
                                          </p:spTgt>
                                        </p:tgtEl>
                                        <p:attrNameLst>
                                          <p:attrName>ppt_w</p:attrName>
                                        </p:attrNameLst>
                                      </p:cBhvr>
                                      <p:tavLst>
                                        <p:tav tm="0">
                                          <p:val>
                                            <p:fltVal val="0"/>
                                          </p:val>
                                        </p:tav>
                                        <p:tav tm="100000">
                                          <p:val>
                                            <p:strVal val="#ppt_w"/>
                                          </p:val>
                                        </p:tav>
                                      </p:tavLst>
                                    </p:anim>
                                    <p:anim calcmode="lin" valueType="num">
                                      <p:cBhvr>
                                        <p:cTn id="104" dur="2000" fill="hold"/>
                                        <p:tgtEl>
                                          <p:spTgt spid="10">
                                            <p:txEl>
                                              <p:pRg st="1" end="1"/>
                                            </p:txEl>
                                          </p:spTgt>
                                        </p:tgtEl>
                                        <p:attrNameLst>
                                          <p:attrName>ppt_h</p:attrName>
                                        </p:attrNameLst>
                                      </p:cBhvr>
                                      <p:tavLst>
                                        <p:tav tm="0">
                                          <p:val>
                                            <p:fltVal val="0"/>
                                          </p:val>
                                        </p:tav>
                                        <p:tav tm="100000">
                                          <p:val>
                                            <p:strVal val="#ppt_h"/>
                                          </p:val>
                                        </p:tav>
                                      </p:tavLst>
                                    </p:anim>
                                    <p:anim calcmode="lin" valueType="num">
                                      <p:cBhvr>
                                        <p:cTn id="105" dur="2000" fill="hold"/>
                                        <p:tgtEl>
                                          <p:spTgt spid="10">
                                            <p:txEl>
                                              <p:pRg st="1" end="1"/>
                                            </p:txEl>
                                          </p:spTgt>
                                        </p:tgtEl>
                                        <p:attrNameLst>
                                          <p:attrName>style.rotation</p:attrName>
                                        </p:attrNameLst>
                                      </p:cBhvr>
                                      <p:tavLst>
                                        <p:tav tm="0">
                                          <p:val>
                                            <p:fltVal val="360"/>
                                          </p:val>
                                        </p:tav>
                                        <p:tav tm="100000">
                                          <p:val>
                                            <p:fltVal val="0"/>
                                          </p:val>
                                        </p:tav>
                                      </p:tavLst>
                                    </p:anim>
                                    <p:animEffect transition="in" filter="fade">
                                      <p:cBhvr>
                                        <p:cTn id="106" dur="2000"/>
                                        <p:tgtEl>
                                          <p:spTgt spid="10">
                                            <p:txEl>
                                              <p:pRg st="1" end="1"/>
                                            </p:txEl>
                                          </p:spTgt>
                                        </p:tgtEl>
                                      </p:cBhvr>
                                    </p:animEffect>
                                  </p:childTnLst>
                                </p:cTn>
                              </p:par>
                              <p:par>
                                <p:cTn id="107" presetID="49" presetClass="entr" presetSubtype="0" decel="100000" fill="hold" grpId="0" nodeType="withEffect">
                                  <p:stCondLst>
                                    <p:cond delay="0"/>
                                  </p:stCondLst>
                                  <p:iterate type="lt">
                                    <p:tmPct val="0"/>
                                  </p:iterate>
                                  <p:childTnLst>
                                    <p:set>
                                      <p:cBhvr>
                                        <p:cTn id="108" dur="1" fill="hold">
                                          <p:stCondLst>
                                            <p:cond delay="0"/>
                                          </p:stCondLst>
                                        </p:cTn>
                                        <p:tgtEl>
                                          <p:spTgt spid="10">
                                            <p:txEl>
                                              <p:pRg st="2" end="2"/>
                                            </p:txEl>
                                          </p:spTgt>
                                        </p:tgtEl>
                                        <p:attrNameLst>
                                          <p:attrName>style.visibility</p:attrName>
                                        </p:attrNameLst>
                                      </p:cBhvr>
                                      <p:to>
                                        <p:strVal val="visible"/>
                                      </p:to>
                                    </p:set>
                                    <p:anim calcmode="lin" valueType="num">
                                      <p:cBhvr>
                                        <p:cTn id="109" dur="2000" fill="hold"/>
                                        <p:tgtEl>
                                          <p:spTgt spid="10">
                                            <p:txEl>
                                              <p:pRg st="2" end="2"/>
                                            </p:txEl>
                                          </p:spTgt>
                                        </p:tgtEl>
                                        <p:attrNameLst>
                                          <p:attrName>ppt_w</p:attrName>
                                        </p:attrNameLst>
                                      </p:cBhvr>
                                      <p:tavLst>
                                        <p:tav tm="0">
                                          <p:val>
                                            <p:fltVal val="0"/>
                                          </p:val>
                                        </p:tav>
                                        <p:tav tm="100000">
                                          <p:val>
                                            <p:strVal val="#ppt_w"/>
                                          </p:val>
                                        </p:tav>
                                      </p:tavLst>
                                    </p:anim>
                                    <p:anim calcmode="lin" valueType="num">
                                      <p:cBhvr>
                                        <p:cTn id="110" dur="2000" fill="hold"/>
                                        <p:tgtEl>
                                          <p:spTgt spid="10">
                                            <p:txEl>
                                              <p:pRg st="2" end="2"/>
                                            </p:txEl>
                                          </p:spTgt>
                                        </p:tgtEl>
                                        <p:attrNameLst>
                                          <p:attrName>ppt_h</p:attrName>
                                        </p:attrNameLst>
                                      </p:cBhvr>
                                      <p:tavLst>
                                        <p:tav tm="0">
                                          <p:val>
                                            <p:fltVal val="0"/>
                                          </p:val>
                                        </p:tav>
                                        <p:tav tm="100000">
                                          <p:val>
                                            <p:strVal val="#ppt_h"/>
                                          </p:val>
                                        </p:tav>
                                      </p:tavLst>
                                    </p:anim>
                                    <p:anim calcmode="lin" valueType="num">
                                      <p:cBhvr>
                                        <p:cTn id="111" dur="2000" fill="hold"/>
                                        <p:tgtEl>
                                          <p:spTgt spid="10">
                                            <p:txEl>
                                              <p:pRg st="2" end="2"/>
                                            </p:txEl>
                                          </p:spTgt>
                                        </p:tgtEl>
                                        <p:attrNameLst>
                                          <p:attrName>style.rotation</p:attrName>
                                        </p:attrNameLst>
                                      </p:cBhvr>
                                      <p:tavLst>
                                        <p:tav tm="0">
                                          <p:val>
                                            <p:fltVal val="360"/>
                                          </p:val>
                                        </p:tav>
                                        <p:tav tm="100000">
                                          <p:val>
                                            <p:fltVal val="0"/>
                                          </p:val>
                                        </p:tav>
                                      </p:tavLst>
                                    </p:anim>
                                    <p:animEffect transition="in" filter="fade">
                                      <p:cBhvr>
                                        <p:cTn id="112" dur="2000"/>
                                        <p:tgtEl>
                                          <p:spTgt spid="10">
                                            <p:txEl>
                                              <p:pRg st="2" end="2"/>
                                            </p:txEl>
                                          </p:spTgt>
                                        </p:tgtEl>
                                      </p:cBhvr>
                                    </p:animEffect>
                                  </p:childTnLst>
                                </p:cTn>
                              </p:par>
                              <p:par>
                                <p:cTn id="113" presetID="49" presetClass="entr" presetSubtype="0" decel="100000" fill="hold" grpId="0" nodeType="withEffect">
                                  <p:stCondLst>
                                    <p:cond delay="0"/>
                                  </p:stCondLst>
                                  <p:iterate type="lt">
                                    <p:tmPct val="0"/>
                                  </p:iterate>
                                  <p:childTnLst>
                                    <p:set>
                                      <p:cBhvr>
                                        <p:cTn id="114" dur="1" fill="hold">
                                          <p:stCondLst>
                                            <p:cond delay="0"/>
                                          </p:stCondLst>
                                        </p:cTn>
                                        <p:tgtEl>
                                          <p:spTgt spid="10">
                                            <p:txEl>
                                              <p:pRg st="3" end="3"/>
                                            </p:txEl>
                                          </p:spTgt>
                                        </p:tgtEl>
                                        <p:attrNameLst>
                                          <p:attrName>style.visibility</p:attrName>
                                        </p:attrNameLst>
                                      </p:cBhvr>
                                      <p:to>
                                        <p:strVal val="visible"/>
                                      </p:to>
                                    </p:set>
                                    <p:anim calcmode="lin" valueType="num">
                                      <p:cBhvr>
                                        <p:cTn id="115" dur="2000" fill="hold"/>
                                        <p:tgtEl>
                                          <p:spTgt spid="10">
                                            <p:txEl>
                                              <p:pRg st="3" end="3"/>
                                            </p:txEl>
                                          </p:spTgt>
                                        </p:tgtEl>
                                        <p:attrNameLst>
                                          <p:attrName>ppt_w</p:attrName>
                                        </p:attrNameLst>
                                      </p:cBhvr>
                                      <p:tavLst>
                                        <p:tav tm="0">
                                          <p:val>
                                            <p:fltVal val="0"/>
                                          </p:val>
                                        </p:tav>
                                        <p:tav tm="100000">
                                          <p:val>
                                            <p:strVal val="#ppt_w"/>
                                          </p:val>
                                        </p:tav>
                                      </p:tavLst>
                                    </p:anim>
                                    <p:anim calcmode="lin" valueType="num">
                                      <p:cBhvr>
                                        <p:cTn id="116" dur="2000" fill="hold"/>
                                        <p:tgtEl>
                                          <p:spTgt spid="10">
                                            <p:txEl>
                                              <p:pRg st="3" end="3"/>
                                            </p:txEl>
                                          </p:spTgt>
                                        </p:tgtEl>
                                        <p:attrNameLst>
                                          <p:attrName>ppt_h</p:attrName>
                                        </p:attrNameLst>
                                      </p:cBhvr>
                                      <p:tavLst>
                                        <p:tav tm="0">
                                          <p:val>
                                            <p:fltVal val="0"/>
                                          </p:val>
                                        </p:tav>
                                        <p:tav tm="100000">
                                          <p:val>
                                            <p:strVal val="#ppt_h"/>
                                          </p:val>
                                        </p:tav>
                                      </p:tavLst>
                                    </p:anim>
                                    <p:anim calcmode="lin" valueType="num">
                                      <p:cBhvr>
                                        <p:cTn id="117" dur="2000" fill="hold"/>
                                        <p:tgtEl>
                                          <p:spTgt spid="10">
                                            <p:txEl>
                                              <p:pRg st="3" end="3"/>
                                            </p:txEl>
                                          </p:spTgt>
                                        </p:tgtEl>
                                        <p:attrNameLst>
                                          <p:attrName>style.rotation</p:attrName>
                                        </p:attrNameLst>
                                      </p:cBhvr>
                                      <p:tavLst>
                                        <p:tav tm="0">
                                          <p:val>
                                            <p:fltVal val="360"/>
                                          </p:val>
                                        </p:tav>
                                        <p:tav tm="100000">
                                          <p:val>
                                            <p:fltVal val="0"/>
                                          </p:val>
                                        </p:tav>
                                      </p:tavLst>
                                    </p:anim>
                                    <p:animEffect transition="in" filter="fade">
                                      <p:cBhvr>
                                        <p:cTn id="118" dur="2000"/>
                                        <p:tgtEl>
                                          <p:spTgt spid="10">
                                            <p:txEl>
                                              <p:pRg st="3" end="3"/>
                                            </p:txEl>
                                          </p:spTgt>
                                        </p:tgtEl>
                                      </p:cBhvr>
                                    </p:animEffect>
                                  </p:childTnLst>
                                </p:cTn>
                              </p:par>
                              <p:par>
                                <p:cTn id="119" presetID="49" presetClass="entr" presetSubtype="0" decel="100000" fill="hold" grpId="0" nodeType="withEffect">
                                  <p:stCondLst>
                                    <p:cond delay="0"/>
                                  </p:stCondLst>
                                  <p:iterate type="lt">
                                    <p:tmPct val="0"/>
                                  </p:iterate>
                                  <p:childTnLst>
                                    <p:set>
                                      <p:cBhvr>
                                        <p:cTn id="120" dur="1" fill="hold">
                                          <p:stCondLst>
                                            <p:cond delay="0"/>
                                          </p:stCondLst>
                                        </p:cTn>
                                        <p:tgtEl>
                                          <p:spTgt spid="10">
                                            <p:txEl>
                                              <p:pRg st="4" end="4"/>
                                            </p:txEl>
                                          </p:spTgt>
                                        </p:tgtEl>
                                        <p:attrNameLst>
                                          <p:attrName>style.visibility</p:attrName>
                                        </p:attrNameLst>
                                      </p:cBhvr>
                                      <p:to>
                                        <p:strVal val="visible"/>
                                      </p:to>
                                    </p:set>
                                    <p:anim calcmode="lin" valueType="num">
                                      <p:cBhvr>
                                        <p:cTn id="121" dur="2000" fill="hold"/>
                                        <p:tgtEl>
                                          <p:spTgt spid="10">
                                            <p:txEl>
                                              <p:pRg st="4" end="4"/>
                                            </p:txEl>
                                          </p:spTgt>
                                        </p:tgtEl>
                                        <p:attrNameLst>
                                          <p:attrName>ppt_w</p:attrName>
                                        </p:attrNameLst>
                                      </p:cBhvr>
                                      <p:tavLst>
                                        <p:tav tm="0">
                                          <p:val>
                                            <p:fltVal val="0"/>
                                          </p:val>
                                        </p:tav>
                                        <p:tav tm="100000">
                                          <p:val>
                                            <p:strVal val="#ppt_w"/>
                                          </p:val>
                                        </p:tav>
                                      </p:tavLst>
                                    </p:anim>
                                    <p:anim calcmode="lin" valueType="num">
                                      <p:cBhvr>
                                        <p:cTn id="122" dur="2000" fill="hold"/>
                                        <p:tgtEl>
                                          <p:spTgt spid="10">
                                            <p:txEl>
                                              <p:pRg st="4" end="4"/>
                                            </p:txEl>
                                          </p:spTgt>
                                        </p:tgtEl>
                                        <p:attrNameLst>
                                          <p:attrName>ppt_h</p:attrName>
                                        </p:attrNameLst>
                                      </p:cBhvr>
                                      <p:tavLst>
                                        <p:tav tm="0">
                                          <p:val>
                                            <p:fltVal val="0"/>
                                          </p:val>
                                        </p:tav>
                                        <p:tav tm="100000">
                                          <p:val>
                                            <p:strVal val="#ppt_h"/>
                                          </p:val>
                                        </p:tav>
                                      </p:tavLst>
                                    </p:anim>
                                    <p:anim calcmode="lin" valueType="num">
                                      <p:cBhvr>
                                        <p:cTn id="123" dur="2000" fill="hold"/>
                                        <p:tgtEl>
                                          <p:spTgt spid="10">
                                            <p:txEl>
                                              <p:pRg st="4" end="4"/>
                                            </p:txEl>
                                          </p:spTgt>
                                        </p:tgtEl>
                                        <p:attrNameLst>
                                          <p:attrName>style.rotation</p:attrName>
                                        </p:attrNameLst>
                                      </p:cBhvr>
                                      <p:tavLst>
                                        <p:tav tm="0">
                                          <p:val>
                                            <p:fltVal val="360"/>
                                          </p:val>
                                        </p:tav>
                                        <p:tav tm="100000">
                                          <p:val>
                                            <p:fltVal val="0"/>
                                          </p:val>
                                        </p:tav>
                                      </p:tavLst>
                                    </p:anim>
                                    <p:animEffect transition="in" filter="fade">
                                      <p:cBhvr>
                                        <p:cTn id="124" dur="2000"/>
                                        <p:tgtEl>
                                          <p:spTgt spid="10">
                                            <p:txEl>
                                              <p:pRg st="4" end="4"/>
                                            </p:txEl>
                                          </p:spTgt>
                                        </p:tgtEl>
                                      </p:cBhvr>
                                    </p:animEffect>
                                  </p:childTnLst>
                                </p:cTn>
                              </p:par>
                              <p:par>
                                <p:cTn id="125" presetID="49" presetClass="entr" presetSubtype="0" decel="100000" fill="hold" grpId="0" nodeType="withEffect">
                                  <p:stCondLst>
                                    <p:cond delay="0"/>
                                  </p:stCondLst>
                                  <p:iterate type="lt">
                                    <p:tmPct val="0"/>
                                  </p:iterate>
                                  <p:childTnLst>
                                    <p:set>
                                      <p:cBhvr>
                                        <p:cTn id="126" dur="1" fill="hold">
                                          <p:stCondLst>
                                            <p:cond delay="0"/>
                                          </p:stCondLst>
                                        </p:cTn>
                                        <p:tgtEl>
                                          <p:spTgt spid="10">
                                            <p:txEl>
                                              <p:pRg st="5" end="5"/>
                                            </p:txEl>
                                          </p:spTgt>
                                        </p:tgtEl>
                                        <p:attrNameLst>
                                          <p:attrName>style.visibility</p:attrName>
                                        </p:attrNameLst>
                                      </p:cBhvr>
                                      <p:to>
                                        <p:strVal val="visible"/>
                                      </p:to>
                                    </p:set>
                                    <p:anim calcmode="lin" valueType="num">
                                      <p:cBhvr>
                                        <p:cTn id="127" dur="2000" fill="hold"/>
                                        <p:tgtEl>
                                          <p:spTgt spid="10">
                                            <p:txEl>
                                              <p:pRg st="5" end="5"/>
                                            </p:txEl>
                                          </p:spTgt>
                                        </p:tgtEl>
                                        <p:attrNameLst>
                                          <p:attrName>ppt_w</p:attrName>
                                        </p:attrNameLst>
                                      </p:cBhvr>
                                      <p:tavLst>
                                        <p:tav tm="0">
                                          <p:val>
                                            <p:fltVal val="0"/>
                                          </p:val>
                                        </p:tav>
                                        <p:tav tm="100000">
                                          <p:val>
                                            <p:strVal val="#ppt_w"/>
                                          </p:val>
                                        </p:tav>
                                      </p:tavLst>
                                    </p:anim>
                                    <p:anim calcmode="lin" valueType="num">
                                      <p:cBhvr>
                                        <p:cTn id="128" dur="2000" fill="hold"/>
                                        <p:tgtEl>
                                          <p:spTgt spid="10">
                                            <p:txEl>
                                              <p:pRg st="5" end="5"/>
                                            </p:txEl>
                                          </p:spTgt>
                                        </p:tgtEl>
                                        <p:attrNameLst>
                                          <p:attrName>ppt_h</p:attrName>
                                        </p:attrNameLst>
                                      </p:cBhvr>
                                      <p:tavLst>
                                        <p:tav tm="0">
                                          <p:val>
                                            <p:fltVal val="0"/>
                                          </p:val>
                                        </p:tav>
                                        <p:tav tm="100000">
                                          <p:val>
                                            <p:strVal val="#ppt_h"/>
                                          </p:val>
                                        </p:tav>
                                      </p:tavLst>
                                    </p:anim>
                                    <p:anim calcmode="lin" valueType="num">
                                      <p:cBhvr>
                                        <p:cTn id="129" dur="2000" fill="hold"/>
                                        <p:tgtEl>
                                          <p:spTgt spid="10">
                                            <p:txEl>
                                              <p:pRg st="5" end="5"/>
                                            </p:txEl>
                                          </p:spTgt>
                                        </p:tgtEl>
                                        <p:attrNameLst>
                                          <p:attrName>style.rotation</p:attrName>
                                        </p:attrNameLst>
                                      </p:cBhvr>
                                      <p:tavLst>
                                        <p:tav tm="0">
                                          <p:val>
                                            <p:fltVal val="360"/>
                                          </p:val>
                                        </p:tav>
                                        <p:tav tm="100000">
                                          <p:val>
                                            <p:fltVal val="0"/>
                                          </p:val>
                                        </p:tav>
                                      </p:tavLst>
                                    </p:anim>
                                    <p:animEffect transition="in" filter="fade">
                                      <p:cBhvr>
                                        <p:cTn id="130" dur="2000"/>
                                        <p:tgtEl>
                                          <p:spTgt spid="10">
                                            <p:txEl>
                                              <p:pRg st="5" end="5"/>
                                            </p:txEl>
                                          </p:spTgt>
                                        </p:tgtEl>
                                      </p:cBhvr>
                                    </p:animEffect>
                                  </p:childTnLst>
                                </p:cTn>
                              </p:par>
                              <p:par>
                                <p:cTn id="131" presetID="49" presetClass="entr" presetSubtype="0" decel="100000" fill="hold" grpId="0" nodeType="withEffect">
                                  <p:stCondLst>
                                    <p:cond delay="0"/>
                                  </p:stCondLst>
                                  <p:iterate type="lt">
                                    <p:tmPct val="0"/>
                                  </p:iterate>
                                  <p:childTnLst>
                                    <p:set>
                                      <p:cBhvr>
                                        <p:cTn id="132" dur="1" fill="hold">
                                          <p:stCondLst>
                                            <p:cond delay="0"/>
                                          </p:stCondLst>
                                        </p:cTn>
                                        <p:tgtEl>
                                          <p:spTgt spid="10">
                                            <p:txEl>
                                              <p:pRg st="6" end="6"/>
                                            </p:txEl>
                                          </p:spTgt>
                                        </p:tgtEl>
                                        <p:attrNameLst>
                                          <p:attrName>style.visibility</p:attrName>
                                        </p:attrNameLst>
                                      </p:cBhvr>
                                      <p:to>
                                        <p:strVal val="visible"/>
                                      </p:to>
                                    </p:set>
                                    <p:anim calcmode="lin" valueType="num">
                                      <p:cBhvr>
                                        <p:cTn id="133" dur="2000" fill="hold"/>
                                        <p:tgtEl>
                                          <p:spTgt spid="10">
                                            <p:txEl>
                                              <p:pRg st="6" end="6"/>
                                            </p:txEl>
                                          </p:spTgt>
                                        </p:tgtEl>
                                        <p:attrNameLst>
                                          <p:attrName>ppt_w</p:attrName>
                                        </p:attrNameLst>
                                      </p:cBhvr>
                                      <p:tavLst>
                                        <p:tav tm="0">
                                          <p:val>
                                            <p:fltVal val="0"/>
                                          </p:val>
                                        </p:tav>
                                        <p:tav tm="100000">
                                          <p:val>
                                            <p:strVal val="#ppt_w"/>
                                          </p:val>
                                        </p:tav>
                                      </p:tavLst>
                                    </p:anim>
                                    <p:anim calcmode="lin" valueType="num">
                                      <p:cBhvr>
                                        <p:cTn id="134" dur="2000" fill="hold"/>
                                        <p:tgtEl>
                                          <p:spTgt spid="10">
                                            <p:txEl>
                                              <p:pRg st="6" end="6"/>
                                            </p:txEl>
                                          </p:spTgt>
                                        </p:tgtEl>
                                        <p:attrNameLst>
                                          <p:attrName>ppt_h</p:attrName>
                                        </p:attrNameLst>
                                      </p:cBhvr>
                                      <p:tavLst>
                                        <p:tav tm="0">
                                          <p:val>
                                            <p:fltVal val="0"/>
                                          </p:val>
                                        </p:tav>
                                        <p:tav tm="100000">
                                          <p:val>
                                            <p:strVal val="#ppt_h"/>
                                          </p:val>
                                        </p:tav>
                                      </p:tavLst>
                                    </p:anim>
                                    <p:anim calcmode="lin" valueType="num">
                                      <p:cBhvr>
                                        <p:cTn id="135" dur="2000" fill="hold"/>
                                        <p:tgtEl>
                                          <p:spTgt spid="10">
                                            <p:txEl>
                                              <p:pRg st="6" end="6"/>
                                            </p:txEl>
                                          </p:spTgt>
                                        </p:tgtEl>
                                        <p:attrNameLst>
                                          <p:attrName>style.rotation</p:attrName>
                                        </p:attrNameLst>
                                      </p:cBhvr>
                                      <p:tavLst>
                                        <p:tav tm="0">
                                          <p:val>
                                            <p:fltVal val="360"/>
                                          </p:val>
                                        </p:tav>
                                        <p:tav tm="100000">
                                          <p:val>
                                            <p:fltVal val="0"/>
                                          </p:val>
                                        </p:tav>
                                      </p:tavLst>
                                    </p:anim>
                                    <p:animEffect transition="in" filter="fade">
                                      <p:cBhvr>
                                        <p:cTn id="136" dur="2000"/>
                                        <p:tgtEl>
                                          <p:spTgt spid="10">
                                            <p:txEl>
                                              <p:pRg st="6" end="6"/>
                                            </p:txEl>
                                          </p:spTgt>
                                        </p:tgtEl>
                                      </p:cBhvr>
                                    </p:animEffect>
                                  </p:childTnLst>
                                </p:cTn>
                              </p:par>
                              <p:par>
                                <p:cTn id="137" presetID="49" presetClass="entr" presetSubtype="0" decel="100000" fill="hold" grpId="0" nodeType="withEffect">
                                  <p:stCondLst>
                                    <p:cond delay="0"/>
                                  </p:stCondLst>
                                  <p:iterate type="lt">
                                    <p:tmPct val="0"/>
                                  </p:iterate>
                                  <p:childTnLst>
                                    <p:set>
                                      <p:cBhvr>
                                        <p:cTn id="138" dur="1" fill="hold">
                                          <p:stCondLst>
                                            <p:cond delay="0"/>
                                          </p:stCondLst>
                                        </p:cTn>
                                        <p:tgtEl>
                                          <p:spTgt spid="10">
                                            <p:txEl>
                                              <p:pRg st="7" end="7"/>
                                            </p:txEl>
                                          </p:spTgt>
                                        </p:tgtEl>
                                        <p:attrNameLst>
                                          <p:attrName>style.visibility</p:attrName>
                                        </p:attrNameLst>
                                      </p:cBhvr>
                                      <p:to>
                                        <p:strVal val="visible"/>
                                      </p:to>
                                    </p:set>
                                    <p:anim calcmode="lin" valueType="num">
                                      <p:cBhvr>
                                        <p:cTn id="139" dur="2000" fill="hold"/>
                                        <p:tgtEl>
                                          <p:spTgt spid="10">
                                            <p:txEl>
                                              <p:pRg st="7" end="7"/>
                                            </p:txEl>
                                          </p:spTgt>
                                        </p:tgtEl>
                                        <p:attrNameLst>
                                          <p:attrName>ppt_w</p:attrName>
                                        </p:attrNameLst>
                                      </p:cBhvr>
                                      <p:tavLst>
                                        <p:tav tm="0">
                                          <p:val>
                                            <p:fltVal val="0"/>
                                          </p:val>
                                        </p:tav>
                                        <p:tav tm="100000">
                                          <p:val>
                                            <p:strVal val="#ppt_w"/>
                                          </p:val>
                                        </p:tav>
                                      </p:tavLst>
                                    </p:anim>
                                    <p:anim calcmode="lin" valueType="num">
                                      <p:cBhvr>
                                        <p:cTn id="140" dur="2000" fill="hold"/>
                                        <p:tgtEl>
                                          <p:spTgt spid="10">
                                            <p:txEl>
                                              <p:pRg st="7" end="7"/>
                                            </p:txEl>
                                          </p:spTgt>
                                        </p:tgtEl>
                                        <p:attrNameLst>
                                          <p:attrName>ppt_h</p:attrName>
                                        </p:attrNameLst>
                                      </p:cBhvr>
                                      <p:tavLst>
                                        <p:tav tm="0">
                                          <p:val>
                                            <p:fltVal val="0"/>
                                          </p:val>
                                        </p:tav>
                                        <p:tav tm="100000">
                                          <p:val>
                                            <p:strVal val="#ppt_h"/>
                                          </p:val>
                                        </p:tav>
                                      </p:tavLst>
                                    </p:anim>
                                    <p:anim calcmode="lin" valueType="num">
                                      <p:cBhvr>
                                        <p:cTn id="141" dur="2000" fill="hold"/>
                                        <p:tgtEl>
                                          <p:spTgt spid="10">
                                            <p:txEl>
                                              <p:pRg st="7" end="7"/>
                                            </p:txEl>
                                          </p:spTgt>
                                        </p:tgtEl>
                                        <p:attrNameLst>
                                          <p:attrName>style.rotation</p:attrName>
                                        </p:attrNameLst>
                                      </p:cBhvr>
                                      <p:tavLst>
                                        <p:tav tm="0">
                                          <p:val>
                                            <p:fltVal val="360"/>
                                          </p:val>
                                        </p:tav>
                                        <p:tav tm="100000">
                                          <p:val>
                                            <p:fltVal val="0"/>
                                          </p:val>
                                        </p:tav>
                                      </p:tavLst>
                                    </p:anim>
                                    <p:animEffect transition="in" filter="fade">
                                      <p:cBhvr>
                                        <p:cTn id="142" dur="2000"/>
                                        <p:tgtEl>
                                          <p:spTgt spid="10">
                                            <p:txEl>
                                              <p:pRg st="7" end="7"/>
                                            </p:txEl>
                                          </p:spTgt>
                                        </p:tgtEl>
                                      </p:cBhvr>
                                    </p:animEffect>
                                  </p:childTnLst>
                                </p:cTn>
                              </p:par>
                              <p:par>
                                <p:cTn id="143" presetID="49" presetClass="entr" presetSubtype="0" decel="100000" fill="hold" grpId="0" nodeType="withEffect">
                                  <p:stCondLst>
                                    <p:cond delay="0"/>
                                  </p:stCondLst>
                                  <p:iterate type="lt">
                                    <p:tmPct val="0"/>
                                  </p:iterate>
                                  <p:childTnLst>
                                    <p:set>
                                      <p:cBhvr>
                                        <p:cTn id="144" dur="1" fill="hold">
                                          <p:stCondLst>
                                            <p:cond delay="0"/>
                                          </p:stCondLst>
                                        </p:cTn>
                                        <p:tgtEl>
                                          <p:spTgt spid="10">
                                            <p:txEl>
                                              <p:pRg st="8" end="8"/>
                                            </p:txEl>
                                          </p:spTgt>
                                        </p:tgtEl>
                                        <p:attrNameLst>
                                          <p:attrName>style.visibility</p:attrName>
                                        </p:attrNameLst>
                                      </p:cBhvr>
                                      <p:to>
                                        <p:strVal val="visible"/>
                                      </p:to>
                                    </p:set>
                                    <p:anim calcmode="lin" valueType="num">
                                      <p:cBhvr>
                                        <p:cTn id="145" dur="2000" fill="hold"/>
                                        <p:tgtEl>
                                          <p:spTgt spid="10">
                                            <p:txEl>
                                              <p:pRg st="8" end="8"/>
                                            </p:txEl>
                                          </p:spTgt>
                                        </p:tgtEl>
                                        <p:attrNameLst>
                                          <p:attrName>ppt_w</p:attrName>
                                        </p:attrNameLst>
                                      </p:cBhvr>
                                      <p:tavLst>
                                        <p:tav tm="0">
                                          <p:val>
                                            <p:fltVal val="0"/>
                                          </p:val>
                                        </p:tav>
                                        <p:tav tm="100000">
                                          <p:val>
                                            <p:strVal val="#ppt_w"/>
                                          </p:val>
                                        </p:tav>
                                      </p:tavLst>
                                    </p:anim>
                                    <p:anim calcmode="lin" valueType="num">
                                      <p:cBhvr>
                                        <p:cTn id="146" dur="2000" fill="hold"/>
                                        <p:tgtEl>
                                          <p:spTgt spid="10">
                                            <p:txEl>
                                              <p:pRg st="8" end="8"/>
                                            </p:txEl>
                                          </p:spTgt>
                                        </p:tgtEl>
                                        <p:attrNameLst>
                                          <p:attrName>ppt_h</p:attrName>
                                        </p:attrNameLst>
                                      </p:cBhvr>
                                      <p:tavLst>
                                        <p:tav tm="0">
                                          <p:val>
                                            <p:fltVal val="0"/>
                                          </p:val>
                                        </p:tav>
                                        <p:tav tm="100000">
                                          <p:val>
                                            <p:strVal val="#ppt_h"/>
                                          </p:val>
                                        </p:tav>
                                      </p:tavLst>
                                    </p:anim>
                                    <p:anim calcmode="lin" valueType="num">
                                      <p:cBhvr>
                                        <p:cTn id="147" dur="2000" fill="hold"/>
                                        <p:tgtEl>
                                          <p:spTgt spid="10">
                                            <p:txEl>
                                              <p:pRg st="8" end="8"/>
                                            </p:txEl>
                                          </p:spTgt>
                                        </p:tgtEl>
                                        <p:attrNameLst>
                                          <p:attrName>style.rotation</p:attrName>
                                        </p:attrNameLst>
                                      </p:cBhvr>
                                      <p:tavLst>
                                        <p:tav tm="0">
                                          <p:val>
                                            <p:fltVal val="360"/>
                                          </p:val>
                                        </p:tav>
                                        <p:tav tm="100000">
                                          <p:val>
                                            <p:fltVal val="0"/>
                                          </p:val>
                                        </p:tav>
                                      </p:tavLst>
                                    </p:anim>
                                    <p:animEffect transition="in" filter="fade">
                                      <p:cBhvr>
                                        <p:cTn id="148" dur="2000"/>
                                        <p:tgtEl>
                                          <p:spTgt spid="10">
                                            <p:txEl>
                                              <p:pRg st="8" end="8"/>
                                            </p:txEl>
                                          </p:spTgt>
                                        </p:tgtEl>
                                      </p:cBhvr>
                                    </p:animEffect>
                                  </p:childTnLst>
                                </p:cTn>
                              </p:par>
                            </p:childTnLst>
                          </p:cTn>
                        </p:par>
                        <p:par>
                          <p:cTn id="149" fill="hold">
                            <p:stCondLst>
                              <p:cond delay="9000"/>
                            </p:stCondLst>
                            <p:childTnLst>
                              <p:par>
                                <p:cTn id="150" presetID="10" presetClass="entr" presetSubtype="0" fill="hold" nodeType="afterEffect">
                                  <p:stCondLst>
                                    <p:cond delay="0"/>
                                  </p:stCondLst>
                                  <p:childTnLst>
                                    <p:set>
                                      <p:cBhvr>
                                        <p:cTn id="151" dur="1" fill="hold">
                                          <p:stCondLst>
                                            <p:cond delay="0"/>
                                          </p:stCondLst>
                                        </p:cTn>
                                        <p:tgtEl>
                                          <p:spTgt spid="83970"/>
                                        </p:tgtEl>
                                        <p:attrNameLst>
                                          <p:attrName>style.visibility</p:attrName>
                                        </p:attrNameLst>
                                      </p:cBhvr>
                                      <p:to>
                                        <p:strVal val="visible"/>
                                      </p:to>
                                    </p:set>
                                    <p:animEffect transition="in" filter="fade">
                                      <p:cBhvr>
                                        <p:cTn id="152" dur="2000"/>
                                        <p:tgtEl>
                                          <p:spTgt spid="83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blipFill>
                <a:blip r:embed="rId3"/>
                <a:tile tx="0" ty="0" sx="100000" sy="100000" flip="none" algn="tl"/>
              </a:blipFill>
            </a:endParaRPr>
          </a:p>
        </p:txBody>
      </p:sp>
      <p:sp>
        <p:nvSpPr>
          <p:cNvPr id="3" name="2 Marcador de contenido"/>
          <p:cNvSpPr>
            <a:spLocks noGrp="1"/>
          </p:cNvSpPr>
          <p:nvPr>
            <p:ph idx="1"/>
          </p:nvPr>
        </p:nvSpPr>
        <p:spPr>
          <a:xfrm>
            <a:off x="0" y="0"/>
            <a:ext cx="9144000" cy="6858000"/>
          </a:xfrm>
          <a:solidFill>
            <a:srgbClr val="005024"/>
          </a:solidFill>
          <a:scene3d>
            <a:camera prst="orthographicFront"/>
            <a:lightRig rig="threePt" dir="t"/>
          </a:scene3d>
          <a:sp3d>
            <a:bevelT prst="angle"/>
          </a:sp3d>
        </p:spPr>
        <p:txBody>
          <a:bodyPr/>
          <a:lstStyle/>
          <a:p>
            <a:endParaRPr lang="es-ES" dirty="0"/>
          </a:p>
        </p:txBody>
      </p:sp>
      <p:sp>
        <p:nvSpPr>
          <p:cNvPr id="7" name="6 CuadroTexto"/>
          <p:cNvSpPr txBox="1"/>
          <p:nvPr/>
        </p:nvSpPr>
        <p:spPr>
          <a:xfrm>
            <a:off x="500034" y="0"/>
            <a:ext cx="3143272" cy="6186309"/>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b="1" dirty="0" smtClean="0">
                <a:ln/>
                <a:solidFill>
                  <a:schemeClr val="accent3"/>
                </a:solidFill>
                <a:latin typeface="Goudy Old Style" pitchFamily="18" charset="0"/>
              </a:rPr>
              <a:t>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¡Andaluces, levantaos!,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¡Pedid tierra y libertad!,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Sea por Andalucía libre,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España y la humanidad. </a:t>
            </a:r>
          </a:p>
          <a:p>
            <a:endParaRPr lang="es-ES" b="1" dirty="0" smtClean="0">
              <a:ln/>
              <a:solidFill>
                <a:schemeClr val="accent3"/>
              </a:solidFill>
              <a:latin typeface="Goudy Old Style" pitchFamily="18" charset="0"/>
            </a:endParaRPr>
          </a:p>
          <a:p>
            <a:r>
              <a:rPr lang="es-ES" b="1" dirty="0" smtClean="0">
                <a:ln/>
                <a:solidFill>
                  <a:schemeClr val="accent3"/>
                </a:solidFill>
                <a:latin typeface="Goudy Old Style" pitchFamily="18" charset="0"/>
              </a:rPr>
              <a:t>La bandera blanca y verde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vuelve, tras siglos de guerra,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a decir paz y esperanza,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bajo el sol de nuestra tierra.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Los andaluces queremos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volver a ser lo que fuimos: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hombres de luz, que a los hombres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alma de hombres les dimos.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¡Andaluces, levantaos!,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¡Pedid tierra y libertad!,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Sea por Andalucía libre, </a:t>
            </a:r>
            <a:br>
              <a:rPr lang="es-ES" b="1" dirty="0" smtClean="0">
                <a:ln/>
                <a:solidFill>
                  <a:schemeClr val="accent3"/>
                </a:solidFill>
                <a:latin typeface="Goudy Old Style" pitchFamily="18" charset="0"/>
              </a:rPr>
            </a:br>
            <a:r>
              <a:rPr lang="es-ES" b="1" dirty="0" smtClean="0">
                <a:ln/>
                <a:solidFill>
                  <a:schemeClr val="accent3"/>
                </a:solidFill>
                <a:latin typeface="Goudy Old Style" pitchFamily="18" charset="0"/>
              </a:rPr>
              <a:t>España y la humanidad.</a:t>
            </a:r>
            <a:endParaRPr lang="es-ES" b="1" dirty="0">
              <a:ln/>
              <a:solidFill>
                <a:schemeClr val="accent3"/>
              </a:solidFill>
              <a:latin typeface="Goudy Old Style" pitchFamily="18" charset="0"/>
            </a:endParaRPr>
          </a:p>
        </p:txBody>
      </p:sp>
      <p:sp>
        <p:nvSpPr>
          <p:cNvPr id="8" name="7 CuadroTexto"/>
          <p:cNvSpPr txBox="1"/>
          <p:nvPr/>
        </p:nvSpPr>
        <p:spPr>
          <a:xfrm>
            <a:off x="3357554" y="1000108"/>
            <a:ext cx="5500694" cy="1200329"/>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600" b="1" dirty="0" smtClean="0">
                <a:ln/>
                <a:solidFill>
                  <a:schemeClr val="accent3"/>
                </a:solidFill>
                <a:latin typeface="Goudy Stout" pitchFamily="18" charset="0"/>
              </a:rPr>
              <a:t>HIMNO DE  ANDALUCIA</a:t>
            </a:r>
            <a:endParaRPr lang="es-ES" sz="3600" b="1" dirty="0">
              <a:ln/>
              <a:solidFill>
                <a:schemeClr val="accent3"/>
              </a:solidFill>
              <a:latin typeface="Goudy Stout" pitchFamily="18" charset="0"/>
            </a:endParaRPr>
          </a:p>
        </p:txBody>
      </p:sp>
      <p:pic>
        <p:nvPicPr>
          <p:cNvPr id="81922" name="Picture 2" descr="http://www.usoandalucia.com/mapa_andalucia.jpg"/>
          <p:cNvPicPr>
            <a:picLocks noChangeAspect="1" noChangeArrowheads="1"/>
          </p:cNvPicPr>
          <p:nvPr/>
        </p:nvPicPr>
        <p:blipFill>
          <a:blip r:embed="rId4">
            <a:lum bright="-20000" contrast="20000"/>
          </a:blip>
          <a:srcRect/>
          <a:stretch>
            <a:fillRect/>
          </a:stretch>
        </p:blipFill>
        <p:spPr bwMode="auto">
          <a:xfrm>
            <a:off x="3786182" y="2571744"/>
            <a:ext cx="4613061" cy="3214710"/>
          </a:xfrm>
          <a:prstGeom prst="rect">
            <a:avLst/>
          </a:prstGeom>
          <a:ln w="228600" cap="sq" cmpd="thickThin">
            <a:solidFill>
              <a:srgbClr val="009900"/>
            </a:solidFill>
            <a:prstDash val="solid"/>
            <a:miter lim="800000"/>
          </a:ln>
          <a:effectLst>
            <a:innerShdw blurRad="76200">
              <a:srgbClr val="000000"/>
            </a:innerShdw>
          </a:effectLst>
        </p:spPr>
      </p:pic>
    </p:spTree>
  </p:cSld>
  <p:clrMapOvr>
    <a:masterClrMapping/>
  </p:clrMapOvr>
  <p:transition spd="slow" advTm="50000">
    <p:sndAc>
      <p:stSnd>
        <p:snd r:embed="rId2" name="him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iterate type="lt">
                                    <p:tmPct val="50000"/>
                                  </p:iterate>
                                  <p:childTnLst>
                                    <p:set>
                                      <p:cBhvr>
                                        <p:cTn id="6" dur="1" fill="hold">
                                          <p:stCondLst>
                                            <p:cond delay="0"/>
                                          </p:stCondLst>
                                        </p:cTn>
                                        <p:tgtEl>
                                          <p:spTgt spid="8"/>
                                        </p:tgtEl>
                                        <p:attrNameLst>
                                          <p:attrName>style.visibility</p:attrName>
                                        </p:attrNameLst>
                                      </p:cBhvr>
                                      <p:to>
                                        <p:strVal val="visible"/>
                                      </p:to>
                                    </p:set>
                                    <p:set>
                                      <p:cBhvr>
                                        <p:cTn id="7" dur="228" fill="hold">
                                          <p:stCondLst>
                                            <p:cond delay="0"/>
                                          </p:stCondLst>
                                        </p:cTn>
                                        <p:tgtEl>
                                          <p:spTgt spid="8"/>
                                        </p:tgtEl>
                                        <p:attrNameLst>
                                          <p:attrName>style.rotation</p:attrName>
                                        </p:attrNameLst>
                                      </p:cBhvr>
                                      <p:to>
                                        <p:strVal val="-45.0"/>
                                      </p:to>
                                    </p:set>
                                    <p:anim calcmode="lin" valueType="num">
                                      <p:cBhvr>
                                        <p:cTn id="8" dur="228" fill="hold">
                                          <p:stCondLst>
                                            <p:cond delay="228"/>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8"/>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1.bp.blogspot.com/-2tbkBu5zmk8/T-q90JnFZvI/AAAAAAAAAO8/VMVv5o3-pfI/s1600/bandera-andalucia.jpg"/>
          <p:cNvPicPr>
            <a:picLocks noChangeAspect="1" noChangeArrowheads="1"/>
          </p:cNvPicPr>
          <p:nvPr/>
        </p:nvPicPr>
        <p:blipFill>
          <a:blip r:embed="rId2">
            <a:lum/>
          </a:blip>
          <a:srcRect t="23700" b="20809"/>
          <a:stretch>
            <a:fillRect/>
          </a:stretch>
        </p:blipFill>
        <p:spPr bwMode="auto">
          <a:xfrm>
            <a:off x="0" y="0"/>
            <a:ext cx="91440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4722"/>
            </a:avLst>
          </a:prstGeom>
          <a:blipFill dpi="0" rotWithShape="1">
            <a:blip r:embed="rId2">
              <a:lum bright="-20000"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642910" y="928670"/>
            <a:ext cx="7858180" cy="5016758"/>
          </a:xfrm>
          <a:prstGeom prst="rect">
            <a:avLst/>
          </a:prstGeom>
          <a:noFill/>
        </p:spPr>
        <p:txBody>
          <a:bodyPr wrap="square" rtlCol="0">
            <a:spAutoFit/>
          </a:bodyPr>
          <a:lstStyle/>
          <a:p>
            <a:r>
              <a:rPr lang="es-ES" sz="1600" b="1"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Andalucía</a:t>
            </a:r>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es una comunidad autónoma de España  con estatus de nacionalidad histórica , de acuerdo con el Estatuto de Autonomía que la rige.</a:t>
            </a:r>
            <a:r>
              <a:rPr lang="es-ES" sz="1600" baseline="300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Está compuesta por las provincias  de Almería, </a:t>
            </a:r>
            <a:r>
              <a:rPr lang="es-ES" sz="1600" dirty="0" err="1"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Cadíz</a:t>
            </a:r>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Córdoba, Granada , Huelva , Jaén, Málaga y Sevilla . Su capital es Sevilla , ciudad reconocida por el Estatuto de Autonomía como sede de la Junta de Andalucía. La sede del Tribunal Superior de Justicia de Andalucía se encuentra en la ciudad de Granada .</a:t>
            </a:r>
          </a:p>
          <a:p>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Es la comunidad autónoma más poblada de España  (8.424.102 habitantes a 1 de enero de 2011)</a:t>
            </a:r>
            <a:r>
              <a:rPr lang="es-ES" sz="1600" baseline="300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y la segunda más extensa, lo que explica su peso en el conjunto de España. Se encuentra situada al sur de la península ibérica; limitando al oeste con Portugal, al norte con las Comunidades Autónomas de Extremadura y Castilla-La Mancha, al este con la Región de Murcia Y al sur con el océano Atlántico, el mar Mediterráneo y Gibraltar. A través del estrecho de Gibraltar, separado por 14 km en su parte más estrecha, se encuentran Marruecos, Ceuta y Melilla en el continente africano en 1981 se constituyó en comunidad autónoma, al amparo de lo dispuesto en el artículo segundo de la Constitución Española de 1978, que reconoce y garantiza el derecho a la autonomía de las nacionalidades y regiones españolas. El proceso de autonomía política se cursó a través del procedimiento restrictivo expresado en el artículo 151 de la Constitución, lo que hace de Andalucía la única comunidad española que accedió a la autonomía a través de dicho procedimiento. </a:t>
            </a:r>
          </a:p>
          <a:p>
            <a:endParaRPr lang="es-ES" sz="1600" dirty="0">
              <a:solidFill>
                <a:srgbClr val="92D050"/>
              </a:solidFill>
              <a:effectLst>
                <a:outerShdw blurRad="38100" dist="38100" dir="2700000" algn="tl">
                  <a:srgbClr val="000000">
                    <a:alpha val="43137"/>
                  </a:srgbClr>
                </a:outerShdw>
              </a:effectLst>
            </a:endParaRPr>
          </a:p>
        </p:txBody>
      </p:sp>
    </p:spTree>
  </p:cSld>
  <p:clrMapOvr>
    <a:masterClrMapping/>
  </p:clrMapOvr>
  <p:transition spd="slow" advTm="53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4722"/>
            </a:avLst>
          </a:prstGeom>
          <a:blipFill>
            <a:blip r:embed="rId2">
              <a:lum bright="-20000" contrast="4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642910" y="571480"/>
            <a:ext cx="8001056" cy="6001643"/>
          </a:xfrm>
          <a:prstGeom prst="rect">
            <a:avLst/>
          </a:prstGeom>
          <a:noFill/>
        </p:spPr>
        <p:txBody>
          <a:bodyPr wrap="square" rtlCol="0">
            <a:spAutoFit/>
          </a:bodyPr>
          <a:lstStyle/>
          <a:p>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El marco geográfico es uno de los elementos que da singularidad y personalidad propia a Andalucía. Desde el punto de vista geográfico, podemos distinguir tres grandes áreas ambientales, conformadas por la interacción de los distintos factores físicos que inciden sobre el medio natural: Sierra Morena –que separa Andalucía de la Meseta–, los Sistemas Béticos y la Depresión Bética que individualizan la Alta Andalucía de la Baja Andalucía.</a:t>
            </a:r>
          </a:p>
          <a:p>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 historia de Andalucía es el resultado de un complejo proceso en el que se fusionan a lo largo del tiempo diferentes pueblos y culturas, así como diferentes realidades socioeconómicas y políticas. A pesar de la contemporaneidad de la formación del Estado Autonómico Andaluz, no se puede olvidar la impronta que han dejado por el actual territorio andaluz pueblos como el íbero, el celta, el fenicio, el cartaginés, el romano o el musulmán.</a:t>
            </a:r>
          </a:p>
          <a:p>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 realidad económica andaluza actual está marcada por la desventaja de Andalucía con respecto a los marcos globales español y europeo, básicamente por la tardía llegada de la revolución industrial, dificultada por la situación periférica que adoptó Andalucía en los circuitos económicos internacionales. Como consecuencia, queda el menor espacio relativo de la industria en la economía y el gran peso que aún posee la agricultura e hipertrofia del sector servicios.</a:t>
            </a:r>
          </a:p>
          <a:p>
            <a:r>
              <a:rPr lang="es-ES" sz="1600" dirty="0" smtClean="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 cultura andaluza es fruto del paso de diferentes pueblos y civilizaciones que, con el tiempo, han ido conformando una identidad cultural particular. Estos pueblos, algunos muy diferentes entre sí, han ido dejando una impronta lentamente asentada entre los habitantes.</a:t>
            </a:r>
          </a:p>
          <a:p>
            <a:endParaRPr lang="es-ES" dirty="0">
              <a:solidFill>
                <a:srgbClr val="92D05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p:txBody>
      </p:sp>
    </p:spTree>
  </p:cSld>
  <p:clrMapOvr>
    <a:masterClrMapping/>
  </p:clrMapOvr>
  <p:transition spd="slow" advTm="69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CuadroTexto"/>
          <p:cNvSpPr txBox="1"/>
          <p:nvPr/>
        </p:nvSpPr>
        <p:spPr>
          <a:xfrm>
            <a:off x="3857620" y="714356"/>
            <a:ext cx="4826962" cy="707886"/>
          </a:xfrm>
          <a:prstGeom prst="rect">
            <a:avLst/>
          </a:prstGeom>
          <a:noFill/>
        </p:spPr>
        <p:txBody>
          <a:bodyPr wrap="none" rtlCol="0">
            <a:spAutoFit/>
            <a:scene3d>
              <a:camera prst="orthographicFront"/>
              <a:lightRig rig="threePt" dir="t"/>
            </a:scene3d>
            <a:sp3d extrusionH="57150">
              <a:bevelT h="25400" prst="softRound"/>
            </a:sp3d>
          </a:bodyPr>
          <a:lstStyle/>
          <a:p>
            <a:r>
              <a:rPr lang="es-ES" sz="4000" dirty="0" smtClean="0">
                <a:ln>
                  <a:solidFill>
                    <a:srgbClr val="FFFF00"/>
                  </a:solidFill>
                </a:ln>
                <a:blipFill>
                  <a:blip r:embed="rId3"/>
                  <a:stretch>
                    <a:fillRect/>
                  </a:stretch>
                </a:blipFill>
                <a:latin typeface="Goudy Stout" pitchFamily="18" charset="0"/>
              </a:rPr>
              <a:t>ALMERIA</a:t>
            </a:r>
            <a:endParaRPr lang="es-ES" sz="4000" dirty="0">
              <a:ln>
                <a:solidFill>
                  <a:srgbClr val="FFFF00"/>
                </a:solidFill>
              </a:ln>
              <a:blipFill>
                <a:blip r:embed="rId3"/>
                <a:stretch>
                  <a:fillRect/>
                </a:stretch>
              </a:blipFill>
              <a:latin typeface="Goudy Stout" pitchFamily="18" charset="0"/>
            </a:endParaRPr>
          </a:p>
        </p:txBody>
      </p:sp>
      <p:pic>
        <p:nvPicPr>
          <p:cNvPr id="79874" name="Picture 2" descr="http://2.bp.blogspot.com/_OImoqC5tTeg/SbAJmOIjGpI/AAAAAAAAADE/EYflFnXlMiM/s400/Almer%C3%ADa,+Espa%C3%B1a.gif"/>
          <p:cNvPicPr>
            <a:picLocks noChangeAspect="1" noChangeArrowheads="1"/>
          </p:cNvPicPr>
          <p:nvPr/>
        </p:nvPicPr>
        <p:blipFill>
          <a:blip r:embed="rId4"/>
          <a:srcRect/>
          <a:stretch>
            <a:fillRect/>
          </a:stretch>
        </p:blipFill>
        <p:spPr bwMode="auto">
          <a:xfrm>
            <a:off x="3857620" y="1571612"/>
            <a:ext cx="5037792" cy="4584390"/>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8850" name="Picture 2" descr="tubes femmes en belles robes"/>
          <p:cNvPicPr>
            <a:picLocks noChangeAspect="1" noChangeArrowheads="1"/>
          </p:cNvPicPr>
          <p:nvPr/>
        </p:nvPicPr>
        <p:blipFill>
          <a:blip r:embed="rId5"/>
          <a:srcRect/>
          <a:stretch>
            <a:fillRect/>
          </a:stretch>
        </p:blipFill>
        <p:spPr bwMode="auto">
          <a:xfrm>
            <a:off x="-181394" y="714356"/>
            <a:ext cx="3824700" cy="5849295"/>
          </a:xfrm>
          <a:prstGeom prst="rect">
            <a:avLst/>
          </a:prstGeom>
          <a:noFill/>
        </p:spPr>
      </p:pic>
    </p:spTree>
  </p:cSld>
  <p:clrMapOvr>
    <a:masterClrMapping/>
  </p:clrMapOvr>
  <p:transition spd="slow" advTm="10000">
    <p:sndAc>
      <p:stSnd loop="1">
        <p:snd r:embed="rId2" name="10 andalu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fade">
                                      <p:cBhvr>
                                        <p:cTn id="7" dur="2000"/>
                                        <p:tgtEl>
                                          <p:spTgt spid="78850"/>
                                        </p:tgtEl>
                                      </p:cBhvr>
                                    </p:animEffect>
                                  </p:childTnLst>
                                </p:cTn>
                              </p:par>
                              <p:par>
                                <p:cTn id="8" presetID="37"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1000"/>
                                        <p:tgtEl>
                                          <p:spTgt spid="5">
                                            <p:txEl>
                                              <p:pRg st="0" end="0"/>
                                            </p:txEl>
                                          </p:spTgt>
                                        </p:tgtEl>
                                      </p:cBhvr>
                                    </p:animEffect>
                                    <p:anim calcmode="lin" valueType="num">
                                      <p:cBhvr>
                                        <p:cTn id="11"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2" dur="900" decel="100000" fill="hold"/>
                                        <p:tgtEl>
                                          <p:spTgt spid="5">
                                            <p:txEl>
                                              <p:pRg st="0" end="0"/>
                                            </p:txEl>
                                          </p:spTgt>
                                        </p:tgtEl>
                                        <p:attrNameLst>
                                          <p:attrName>ppt_y</p:attrName>
                                        </p:attrNameLst>
                                      </p:cBhvr>
                                      <p:tavLst>
                                        <p:tav tm="0">
                                          <p:val>
                                            <p:strVal val="#ppt_y+1"/>
                                          </p:val>
                                        </p:tav>
                                        <p:tav tm="100000">
                                          <p:val>
                                            <p:strVal val="#ppt_y-.03"/>
                                          </p:val>
                                        </p:tav>
                                      </p:tavLst>
                                    </p:anim>
                                    <p:anim calcmode="lin" valueType="num">
                                      <p:cBhvr>
                                        <p:cTn id="13" dur="100" accel="100000" fill="hold">
                                          <p:stCondLst>
                                            <p:cond delay="900"/>
                                          </p:stCondLst>
                                        </p:cTn>
                                        <p:tgtEl>
                                          <p:spTgt spid="5">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Almeria_cathedral.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072198" y="6286520"/>
            <a:ext cx="1214692" cy="33855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Catedral</a:t>
            </a: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Fuente_de_los_peces.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715008" y="6215082"/>
            <a:ext cx="268259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Fuente de los peces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Gran_Hotel_Almerí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71472" y="6072206"/>
            <a:ext cx="205928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Hotel  Almería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uerto_de_Almería_100.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715140" y="6215082"/>
            <a:ext cx="107888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Puerto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meria-00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meria-02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meria_Puerta_de_Purchena_fcm.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214678" y="6215082"/>
            <a:ext cx="291669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Puerta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Purchena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seo_de_Almerí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42910" y="6143644"/>
            <a:ext cx="246984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Paseo de Almería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mbla_Almería.jpg"/>
          <p:cNvPicPr>
            <a:picLocks noChangeAspect="1"/>
          </p:cNvPicPr>
          <p:nvPr/>
        </p:nvPicPr>
        <p:blipFill>
          <a:blip r:embed="rId2"/>
          <a:stretch>
            <a:fillRect/>
          </a:stretch>
        </p:blipFill>
        <p:spPr>
          <a:xfrm>
            <a:off x="0" y="4465"/>
            <a:ext cx="9144000" cy="6849070"/>
          </a:xfrm>
          <a:prstGeom prst="rect">
            <a:avLst/>
          </a:prstGeom>
        </p:spPr>
      </p:pic>
      <p:sp>
        <p:nvSpPr>
          <p:cNvPr id="5" name="4 CuadroTexto"/>
          <p:cNvSpPr txBox="1"/>
          <p:nvPr/>
        </p:nvSpPr>
        <p:spPr>
          <a:xfrm>
            <a:off x="5715008" y="6143644"/>
            <a:ext cx="124123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Rambla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4929190" y="785794"/>
            <a:ext cx="3688830" cy="830997"/>
          </a:xfrm>
          <a:prstGeom prst="rect">
            <a:avLst/>
          </a:prstGeom>
          <a:noFill/>
        </p:spPr>
        <p:txBody>
          <a:bodyPr wrap="none" rtlCol="0">
            <a:spAutoFit/>
            <a:scene3d>
              <a:camera prst="orthographicFront"/>
              <a:lightRig rig="threePt" dir="t"/>
            </a:scene3d>
            <a:sp3d extrusionH="57150">
              <a:bevelT h="25400" prst="softRound"/>
            </a:sp3d>
          </a:bodyPr>
          <a:lstStyle/>
          <a:p>
            <a:r>
              <a:rPr lang="es-ES" sz="4800" dirty="0" smtClean="0">
                <a:ln>
                  <a:solidFill>
                    <a:srgbClr val="FFFF00"/>
                  </a:solidFill>
                </a:ln>
                <a:blipFill>
                  <a:blip r:embed="rId2"/>
                  <a:stretch>
                    <a:fillRect/>
                  </a:stretch>
                </a:blipFill>
                <a:latin typeface="Goudy Stout" pitchFamily="18" charset="0"/>
              </a:rPr>
              <a:t>CADIZ</a:t>
            </a:r>
            <a:endParaRPr lang="es-ES" sz="4800" dirty="0">
              <a:ln>
                <a:solidFill>
                  <a:srgbClr val="FFFF00"/>
                </a:solidFill>
              </a:ln>
              <a:blipFill>
                <a:blip r:embed="rId2"/>
                <a:stretch>
                  <a:fillRect/>
                </a:stretch>
              </a:blipFill>
              <a:latin typeface="Goudy Stout" pitchFamily="18" charset="0"/>
            </a:endParaRPr>
          </a:p>
        </p:txBody>
      </p:sp>
      <p:pic>
        <p:nvPicPr>
          <p:cNvPr id="69634" name="Picture 2" descr="http://www.mosa.es/images/mapa-ubicacion/mapa-cadiz.gif"/>
          <p:cNvPicPr>
            <a:picLocks noChangeAspect="1" noChangeArrowheads="1"/>
          </p:cNvPicPr>
          <p:nvPr/>
        </p:nvPicPr>
        <p:blipFill>
          <a:blip r:embed="rId3"/>
          <a:srcRect/>
          <a:stretch>
            <a:fillRect/>
          </a:stretch>
        </p:blipFill>
        <p:spPr bwMode="auto">
          <a:xfrm>
            <a:off x="4643438" y="1785926"/>
            <a:ext cx="4286248" cy="4010031"/>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5 Imagen" descr="d0f08d03.gif"/>
          <p:cNvPicPr>
            <a:picLocks noChangeAspect="1"/>
          </p:cNvPicPr>
          <p:nvPr/>
        </p:nvPicPr>
        <p:blipFill>
          <a:blip r:embed="rId4"/>
          <a:stretch>
            <a:fillRect/>
          </a:stretch>
        </p:blipFill>
        <p:spPr>
          <a:xfrm>
            <a:off x="0" y="1000108"/>
            <a:ext cx="4500594" cy="506316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0_520711 CADIZ.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Gran_teatro_fall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57158" y="6429396"/>
            <a:ext cx="252402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Gran Teatro Falla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diz_sightseein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trips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dizmonumento_cortes2G.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214942" y="285728"/>
            <a:ext cx="271234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Monumento Cortés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strips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_de_Cádiz.jpg"/>
          <p:cNvPicPr>
            <a:picLocks noChangeAspect="1"/>
          </p:cNvPicPr>
          <p:nvPr/>
        </p:nvPicPr>
        <p:blipFill>
          <a:blip r:embed="rId2"/>
          <a:stretch>
            <a:fillRect/>
          </a:stretch>
        </p:blipFill>
        <p:spPr>
          <a:xfrm>
            <a:off x="1737094" y="0"/>
            <a:ext cx="5669812" cy="6858000"/>
          </a:xfrm>
          <a:prstGeom prst="rect">
            <a:avLst/>
          </a:prstGeom>
        </p:spPr>
      </p:pic>
      <p:sp>
        <p:nvSpPr>
          <p:cNvPr id="5" name="4 CuadroTexto"/>
          <p:cNvSpPr txBox="1"/>
          <p:nvPr/>
        </p:nvSpPr>
        <p:spPr>
          <a:xfrm>
            <a:off x="5929322" y="6215082"/>
            <a:ext cx="133446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Catedral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la-caleta-cadiz-espan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357818" y="6072206"/>
            <a:ext cx="222964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Playa La Caleta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virgreglachip  CADIZ.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0" y="6143644"/>
            <a:ext cx="430630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Santuario de la Virgen de Regla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gfuamog-1297113967 CADIZ.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4188797" y="1285860"/>
            <a:ext cx="4955203" cy="769441"/>
          </a:xfrm>
          <a:prstGeom prst="rect">
            <a:avLst/>
          </a:prstGeom>
          <a:noFill/>
        </p:spPr>
        <p:txBody>
          <a:bodyPr wrap="none" rtlCol="0">
            <a:spAutoFit/>
            <a:scene3d>
              <a:camera prst="orthographicFront"/>
              <a:lightRig rig="threePt" dir="t"/>
            </a:scene3d>
            <a:sp3d extrusionH="57150">
              <a:bevelT h="25400" prst="softRound"/>
            </a:sp3d>
          </a:bodyPr>
          <a:lstStyle/>
          <a:p>
            <a:r>
              <a:rPr lang="es-ES" sz="4400" dirty="0" smtClean="0">
                <a:ln>
                  <a:solidFill>
                    <a:srgbClr val="FFFF00"/>
                  </a:solidFill>
                </a:ln>
                <a:blipFill>
                  <a:blip r:embed="rId2"/>
                  <a:stretch>
                    <a:fillRect/>
                  </a:stretch>
                </a:blipFill>
                <a:latin typeface="Goudy Stout" pitchFamily="18" charset="0"/>
              </a:rPr>
              <a:t>CORDOBA</a:t>
            </a:r>
            <a:endParaRPr lang="es-ES" sz="4400" dirty="0">
              <a:ln>
                <a:solidFill>
                  <a:srgbClr val="FFFF00"/>
                </a:solidFill>
              </a:ln>
              <a:blipFill>
                <a:blip r:embed="rId2"/>
                <a:stretch>
                  <a:fillRect/>
                </a:stretch>
              </a:blipFill>
              <a:latin typeface="Goudy Stout" pitchFamily="18" charset="0"/>
            </a:endParaRPr>
          </a:p>
        </p:txBody>
      </p:sp>
      <p:pic>
        <p:nvPicPr>
          <p:cNvPr id="60418" name="Picture 2" descr="http://www2.luventicus.org/mapas/peninsulaiberica/cordoba.gif"/>
          <p:cNvPicPr>
            <a:picLocks noChangeAspect="1" noChangeArrowheads="1"/>
          </p:cNvPicPr>
          <p:nvPr/>
        </p:nvPicPr>
        <p:blipFill>
          <a:blip r:embed="rId3"/>
          <a:srcRect/>
          <a:stretch>
            <a:fillRect/>
          </a:stretch>
        </p:blipFill>
        <p:spPr bwMode="auto">
          <a:xfrm>
            <a:off x="4143372" y="2285992"/>
            <a:ext cx="4798388" cy="3857652"/>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5 Imagen" descr="288300_3997098136502_2056892575_o.jpg"/>
          <p:cNvPicPr>
            <a:picLocks noChangeAspect="1"/>
          </p:cNvPicPr>
          <p:nvPr/>
        </p:nvPicPr>
        <p:blipFill>
          <a:blip r:embed="rId4"/>
          <a:srcRect l="4167" t="10417" r="13888" b="3125"/>
          <a:stretch>
            <a:fillRect/>
          </a:stretch>
        </p:blipFill>
        <p:spPr>
          <a:xfrm>
            <a:off x="-428660" y="-214338"/>
            <a:ext cx="5286380" cy="7436742"/>
          </a:xfrm>
          <a:prstGeom prst="rect">
            <a:avLst/>
          </a:prstGeom>
          <a:effectLst>
            <a:softEdge rad="63500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jrlf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4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4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pull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plaza de la correder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71472" y="500042"/>
            <a:ext cx="311848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 La Corredera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plaza de las tendillas.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643570" y="6143644"/>
            <a:ext cx="312438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 Las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Tendillas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5945" y="0"/>
            <a:ext cx="9132109" cy="6858000"/>
          </a:xfrm>
          <a:prstGeom prst="rect">
            <a:avLst/>
          </a:prstGeom>
        </p:spPr>
      </p:pic>
      <p:pic>
        <p:nvPicPr>
          <p:cNvPr id="5" name="4 Imagen" descr="patio-Hostal.jpg"/>
          <p:cNvPicPr>
            <a:picLocks noChangeAspect="1"/>
          </p:cNvPicPr>
          <p:nvPr/>
        </p:nvPicPr>
        <p:blipFill>
          <a:blip r:embed="rId3"/>
          <a:stretch>
            <a:fillRect/>
          </a:stretch>
        </p:blipFill>
        <p:spPr>
          <a:xfrm>
            <a:off x="0" y="0"/>
            <a:ext cx="9144000" cy="6858000"/>
          </a:xfrm>
          <a:prstGeom prst="rect">
            <a:avLst/>
          </a:prstGeom>
        </p:spPr>
      </p:pic>
      <p:sp>
        <p:nvSpPr>
          <p:cNvPr id="6" name="5 CuadroTexto"/>
          <p:cNvSpPr txBox="1"/>
          <p:nvPr/>
        </p:nvSpPr>
        <p:spPr>
          <a:xfrm>
            <a:off x="5429256" y="6143644"/>
            <a:ext cx="87164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solidFill>
                  <a:schemeClr val="bg2">
                    <a:lumMod val="60000"/>
                    <a:lumOff val="40000"/>
                  </a:schemeClr>
                </a:solidFill>
                <a:effectLst>
                  <a:outerShdw blurRad="76200" dist="50800" dir="5400000" algn="tl" rotWithShape="0">
                    <a:srgbClr val="000000">
                      <a:alpha val="65000"/>
                    </a:srgbClr>
                  </a:outerShdw>
                </a:effectLst>
                <a:latin typeface="+mj-lt"/>
              </a:rPr>
              <a:t>Patio</a:t>
            </a:r>
            <a:endParaRPr lang="es-ES" b="1" spc="50" dirty="0">
              <a:ln w="11430"/>
              <a:solidFill>
                <a:schemeClr val="bg2">
                  <a:lumMod val="60000"/>
                  <a:lumOff val="40000"/>
                </a:schemeClr>
              </a:soli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heck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jeres-de-Cordoba-a27821432.jpg"/>
          <p:cNvPicPr>
            <a:picLocks noChangeAspect="1"/>
          </p:cNvPicPr>
          <p:nvPr/>
        </p:nvPicPr>
        <p:blipFill>
          <a:blip r:embed="rId2"/>
          <a:stretch>
            <a:fillRect/>
          </a:stretch>
        </p:blipFill>
        <p:spPr>
          <a:xfrm>
            <a:off x="0" y="0"/>
            <a:ext cx="9144028" cy="6858000"/>
          </a:xfrm>
          <a:prstGeom prst="rect">
            <a:avLst/>
          </a:prstGeom>
        </p:spPr>
      </p:pic>
    </p:spTree>
  </p:cSld>
  <p:clrMapOvr>
    <a:masterClrMapping/>
  </p:clrMapOvr>
  <p:transition spd="slow" advTm="10000">
    <p:newsfla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285720" y="785794"/>
            <a:ext cx="5158785" cy="769441"/>
          </a:xfrm>
          <a:prstGeom prst="rect">
            <a:avLst/>
          </a:prstGeom>
          <a:noFill/>
        </p:spPr>
        <p:txBody>
          <a:bodyPr wrap="none" rtlCol="0">
            <a:spAutoFit/>
            <a:scene3d>
              <a:camera prst="orthographicFront"/>
              <a:lightRig rig="threePt" dir="t"/>
            </a:scene3d>
            <a:sp3d extrusionH="57150">
              <a:bevelT h="25400" prst="softRound"/>
            </a:sp3d>
          </a:bodyPr>
          <a:lstStyle/>
          <a:p>
            <a:r>
              <a:rPr lang="es-ES" sz="4400" dirty="0" smtClean="0">
                <a:ln>
                  <a:solidFill>
                    <a:srgbClr val="FFFF00"/>
                  </a:solidFill>
                </a:ln>
                <a:blipFill>
                  <a:blip r:embed="rId2"/>
                  <a:stretch>
                    <a:fillRect/>
                  </a:stretch>
                </a:blipFill>
                <a:latin typeface="Goudy Stout" pitchFamily="18" charset="0"/>
              </a:rPr>
              <a:t>GRANADA</a:t>
            </a:r>
            <a:endParaRPr lang="es-ES" sz="4400" dirty="0">
              <a:ln>
                <a:solidFill>
                  <a:srgbClr val="FFFF00"/>
                </a:solidFill>
              </a:ln>
              <a:blipFill>
                <a:blip r:embed="rId2"/>
                <a:stretch>
                  <a:fillRect/>
                </a:stretch>
              </a:blipFill>
              <a:latin typeface="Goudy Stout" pitchFamily="18" charset="0"/>
            </a:endParaRPr>
          </a:p>
        </p:txBody>
      </p:sp>
      <p:pic>
        <p:nvPicPr>
          <p:cNvPr id="50178" name="Picture 2" descr="http://www.mosa.es/images/mapa-ubicacion/mapa-granada.gif"/>
          <p:cNvPicPr>
            <a:picLocks noChangeAspect="1" noChangeArrowheads="1"/>
          </p:cNvPicPr>
          <p:nvPr/>
        </p:nvPicPr>
        <p:blipFill>
          <a:blip r:embed="rId3"/>
          <a:srcRect/>
          <a:stretch>
            <a:fillRect/>
          </a:stretch>
        </p:blipFill>
        <p:spPr bwMode="auto">
          <a:xfrm>
            <a:off x="500034" y="1857364"/>
            <a:ext cx="4940212" cy="4143404"/>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5 Imagen" descr="2011-09-29_111539.jpg"/>
          <p:cNvPicPr>
            <a:picLocks noChangeAspect="1"/>
          </p:cNvPicPr>
          <p:nvPr/>
        </p:nvPicPr>
        <p:blipFill>
          <a:blip r:embed="rId4"/>
          <a:srcRect r="10170"/>
          <a:stretch>
            <a:fillRect/>
          </a:stretch>
        </p:blipFill>
        <p:spPr>
          <a:xfrm flipH="1">
            <a:off x="5572132" y="571480"/>
            <a:ext cx="3571868" cy="557214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91747 plaza del realejo-granad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572000" y="6000768"/>
            <a:ext cx="246336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Del Realejo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33938 campo del principe.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000760" y="6215082"/>
            <a:ext cx="278691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Campo Del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Principe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wipe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granada25 plaza de isabel la catolica-monumento a colon.jpg"/>
          <p:cNvPicPr>
            <a:picLocks noChangeAspect="1"/>
          </p:cNvPicPr>
          <p:nvPr/>
        </p:nvPicPr>
        <p:blipFill>
          <a:blip r:embed="rId2"/>
          <a:stretch>
            <a:fillRect/>
          </a:stretch>
        </p:blipFill>
        <p:spPr>
          <a:xfrm>
            <a:off x="0" y="1"/>
            <a:ext cx="9144000" cy="6858000"/>
          </a:xfrm>
          <a:prstGeom prst="rect">
            <a:avLst/>
          </a:prstGeom>
        </p:spPr>
      </p:pic>
      <p:sp>
        <p:nvSpPr>
          <p:cNvPr id="5" name="4 CuadroTexto"/>
          <p:cNvSpPr txBox="1"/>
          <p:nvPr/>
        </p:nvSpPr>
        <p:spPr>
          <a:xfrm>
            <a:off x="1928794" y="5643578"/>
            <a:ext cx="649261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 Isabel  La Católica Monumento A Colón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wheel spokes="8"/>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hambra75 alhambra patio de los leones.jpg"/>
          <p:cNvPicPr>
            <a:picLocks noChangeAspect="1"/>
          </p:cNvPicPr>
          <p:nvPr/>
        </p:nvPicPr>
        <p:blipFill>
          <a:blip r:embed="rId2"/>
          <a:stretch>
            <a:fillRect/>
          </a:stretch>
        </p:blipFill>
        <p:spPr>
          <a:xfrm>
            <a:off x="0" y="0"/>
            <a:ext cx="9144000" cy="6858000"/>
          </a:xfrm>
          <a:prstGeom prst="rect">
            <a:avLst/>
          </a:prstGeom>
        </p:spPr>
      </p:pic>
      <p:pic>
        <p:nvPicPr>
          <p:cNvPr id="5" name="4 Imagen" descr="alhambra75 alhambra patio de los leones.jpg"/>
          <p:cNvPicPr>
            <a:picLocks noChangeAspect="1"/>
          </p:cNvPicPr>
          <p:nvPr/>
        </p:nvPicPr>
        <p:blipFill>
          <a:blip r:embed="rId2"/>
          <a:stretch>
            <a:fillRect/>
          </a:stretch>
        </p:blipFill>
        <p:spPr>
          <a:xfrm>
            <a:off x="0" y="129480"/>
            <a:ext cx="9144000" cy="6599039"/>
          </a:xfrm>
          <a:prstGeom prst="rect">
            <a:avLst/>
          </a:prstGeom>
        </p:spPr>
      </p:pic>
      <p:sp>
        <p:nvSpPr>
          <p:cNvPr id="6" name="5 CuadroTexto"/>
          <p:cNvSpPr txBox="1"/>
          <p:nvPr/>
        </p:nvSpPr>
        <p:spPr>
          <a:xfrm>
            <a:off x="4071934" y="6072206"/>
            <a:ext cx="413420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Alhambra Patio De Los Leones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letipic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643306" y="6143644"/>
            <a:ext cx="180209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Calle  Típica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granada22 plaza birrambl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715008" y="6357958"/>
            <a:ext cx="247234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Birrambla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wheel spokes="2"/>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granada28 iglesia de santa an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000496" y="6215082"/>
            <a:ext cx="285905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Iglesia De Santa Ana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a de los reyes catolicos  juana la loca y felipe el hermoso en la catedral de granad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0" y="6000768"/>
            <a:ext cx="6309741"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solidFill>
                    <a:srgbClr val="FF0000"/>
                  </a:solidFill>
                </a:ln>
                <a:solidFill>
                  <a:srgbClr val="FF0000"/>
                </a:solidFill>
                <a:effectLst>
                  <a:outerShdw blurRad="76200" dist="50800" dir="5400000" algn="tl" rotWithShape="0">
                    <a:srgbClr val="000000">
                      <a:alpha val="65000"/>
                    </a:srgbClr>
                  </a:outerShdw>
                </a:effectLst>
                <a:latin typeface="+mj-lt"/>
              </a:rPr>
              <a:t>Tumba De Los Reyes Católicos  Juana La Loca Y</a:t>
            </a:r>
          </a:p>
          <a:p>
            <a:r>
              <a:rPr lang="es-ES" b="1" spc="50" dirty="0" smtClean="0">
                <a:ln w="11430">
                  <a:solidFill>
                    <a:srgbClr val="FF0000"/>
                  </a:solidFill>
                </a:ln>
                <a:solidFill>
                  <a:srgbClr val="FF0000"/>
                </a:solidFill>
                <a:effectLst>
                  <a:outerShdw blurRad="76200" dist="50800" dir="5400000" algn="tl" rotWithShape="0">
                    <a:srgbClr val="000000">
                      <a:alpha val="65000"/>
                    </a:srgbClr>
                  </a:outerShdw>
                </a:effectLst>
                <a:latin typeface="+mj-lt"/>
              </a:rPr>
              <a:t> Felipe El Hermoso En La Catedral De Granada</a:t>
            </a:r>
            <a:endParaRPr lang="es-ES" b="1" spc="50" dirty="0">
              <a:ln w="11430">
                <a:solidFill>
                  <a:srgbClr val="FF0000"/>
                </a:solidFill>
              </a:ln>
              <a:solidFill>
                <a:srgbClr val="FF0000"/>
              </a:soli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b="1" dirty="0"/>
          </a:p>
        </p:txBody>
      </p:sp>
      <p:pic>
        <p:nvPicPr>
          <p:cNvPr id="4" name="3 Imagen" descr="zP5220029 puente sobre el rio darr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857752" y="6143644"/>
            <a:ext cx="352346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Puente Sobre El Río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Darro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857224" y="714356"/>
            <a:ext cx="4541628" cy="769441"/>
          </a:xfrm>
          <a:prstGeom prst="rect">
            <a:avLst/>
          </a:prstGeom>
          <a:noFill/>
        </p:spPr>
        <p:txBody>
          <a:bodyPr wrap="none" rtlCol="0">
            <a:spAutoFit/>
            <a:scene3d>
              <a:camera prst="orthographicFront"/>
              <a:lightRig rig="threePt" dir="t"/>
            </a:scene3d>
            <a:sp3d extrusionH="57150">
              <a:bevelT h="25400" prst="softRound"/>
            </a:sp3d>
          </a:bodyPr>
          <a:lstStyle/>
          <a:p>
            <a:r>
              <a:rPr lang="es-ES" sz="4400" dirty="0" smtClean="0">
                <a:ln>
                  <a:solidFill>
                    <a:srgbClr val="FFFF00"/>
                  </a:solidFill>
                </a:ln>
                <a:blipFill>
                  <a:blip r:embed="rId2"/>
                  <a:stretch>
                    <a:fillRect/>
                  </a:stretch>
                </a:blipFill>
                <a:latin typeface="Goudy Stout" pitchFamily="18" charset="0"/>
              </a:rPr>
              <a:t>HUELVA</a:t>
            </a:r>
            <a:endParaRPr lang="es-ES" sz="4400" dirty="0">
              <a:ln>
                <a:solidFill>
                  <a:srgbClr val="FFFF00"/>
                </a:solidFill>
              </a:ln>
              <a:blipFill>
                <a:blip r:embed="rId2"/>
                <a:stretch>
                  <a:fillRect/>
                </a:stretch>
              </a:blipFill>
              <a:latin typeface="Goudy Stout" pitchFamily="18" charset="0"/>
            </a:endParaRPr>
          </a:p>
        </p:txBody>
      </p:sp>
      <p:pic>
        <p:nvPicPr>
          <p:cNvPr id="39938" name="Picture 2" descr="http://www2.luventicus.org/mapas/espanaprovincias/huelva.gif"/>
          <p:cNvPicPr>
            <a:picLocks noChangeAspect="1" noChangeArrowheads="1"/>
          </p:cNvPicPr>
          <p:nvPr/>
        </p:nvPicPr>
        <p:blipFill>
          <a:blip r:embed="rId3"/>
          <a:srcRect/>
          <a:stretch>
            <a:fillRect/>
          </a:stretch>
        </p:blipFill>
        <p:spPr bwMode="auto">
          <a:xfrm>
            <a:off x="571472" y="1714488"/>
            <a:ext cx="5000660" cy="4552966"/>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5 Imagen" descr="eli_parrilla.jpg"/>
          <p:cNvPicPr>
            <a:picLocks noChangeAspect="1"/>
          </p:cNvPicPr>
          <p:nvPr/>
        </p:nvPicPr>
        <p:blipFill>
          <a:blip r:embed="rId4" cstate="print"/>
          <a:stretch>
            <a:fillRect/>
          </a:stretch>
        </p:blipFill>
        <p:spPr>
          <a:xfrm flipH="1">
            <a:off x="4929190" y="642918"/>
            <a:ext cx="4214810" cy="6373050"/>
          </a:xfrm>
          <a:prstGeom prst="rect">
            <a:avLst/>
          </a:prstGeom>
          <a:effectLst>
            <a:softEdge rad="63500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11" presetID="19"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fmla="#ppt_w*sin(2.5*pi*$)">
                                          <p:val>
                                            <p:fltVal val="0"/>
                                          </p:val>
                                        </p:tav>
                                        <p:tav tm="100000">
                                          <p:val>
                                            <p:fltVal val="1"/>
                                          </p:val>
                                        </p:tav>
                                      </p:tavLst>
                                    </p:anim>
                                    <p:anim calcmode="lin" valueType="num">
                                      <p:cBhvr>
                                        <p:cTn id="14"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43px-Parque_Las_Palmeras_Huelva.JPG"/>
          <p:cNvPicPr>
            <a:picLocks noChangeAspect="1"/>
          </p:cNvPicPr>
          <p:nvPr/>
        </p:nvPicPr>
        <p:blipFill>
          <a:blip r:embed="rId2"/>
          <a:stretch>
            <a:fillRect/>
          </a:stretch>
        </p:blipFill>
        <p:spPr>
          <a:xfrm>
            <a:off x="0" y="0"/>
            <a:ext cx="9143999" cy="6858000"/>
          </a:xfrm>
          <a:prstGeom prst="rect">
            <a:avLst/>
          </a:prstGeom>
        </p:spPr>
      </p:pic>
      <p:sp>
        <p:nvSpPr>
          <p:cNvPr id="5" name="4 CuadroTexto"/>
          <p:cNvSpPr txBox="1"/>
          <p:nvPr/>
        </p:nvSpPr>
        <p:spPr>
          <a:xfrm>
            <a:off x="5786446" y="6215082"/>
            <a:ext cx="298947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Parque Las Palmeras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ver dir="l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laza_de_las_Monjas_Huelv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928926" y="357166"/>
            <a:ext cx="284885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 Las Monjas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ver dir="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46359 LA RÁBIDA-HUELVA.jpg"/>
          <p:cNvPicPr>
            <a:picLocks noChangeAspect="1"/>
          </p:cNvPicPr>
          <p:nvPr/>
        </p:nvPicPr>
        <p:blipFill>
          <a:blip r:embed="rId2"/>
          <a:stretch>
            <a:fillRect/>
          </a:stretch>
        </p:blipFill>
        <p:spPr>
          <a:xfrm>
            <a:off x="0" y="0"/>
            <a:ext cx="9144000" cy="6858000"/>
          </a:xfrm>
          <a:prstGeom prst="rect">
            <a:avLst/>
          </a:prstGeom>
        </p:spPr>
      </p:pic>
      <p:pic>
        <p:nvPicPr>
          <p:cNvPr id="5" name="4 Imagen" descr="2246359 LA RÁBIDA-HUELV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642910" y="6072206"/>
            <a:ext cx="380649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Naves De Colón  - La Rábida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de-Huelva-España.jpg"/>
          <p:cNvPicPr>
            <a:picLocks noChangeAspect="1"/>
          </p:cNvPicPr>
          <p:nvPr/>
        </p:nvPicPr>
        <p:blipFill>
          <a:blip r:embed="rId2"/>
          <a:stretch>
            <a:fillRect/>
          </a:stretch>
        </p:blipFill>
        <p:spPr>
          <a:xfrm>
            <a:off x="0" y="0"/>
            <a:ext cx="9144000" cy="6858000"/>
          </a:xfrm>
          <a:prstGeom prst="rect">
            <a:avLst/>
          </a:prstGeom>
        </p:spPr>
      </p:pic>
      <p:pic>
        <p:nvPicPr>
          <p:cNvPr id="5" name="4 Imagen" descr="Catedral-de-Huelva-España.jpg"/>
          <p:cNvPicPr>
            <a:picLocks noChangeAspect="1"/>
          </p:cNvPicPr>
          <p:nvPr/>
        </p:nvPicPr>
        <p:blipFill>
          <a:blip r:embed="rId2"/>
          <a:stretch>
            <a:fillRect/>
          </a:stretch>
        </p:blipFill>
        <p:spPr>
          <a:xfrm>
            <a:off x="0" y="107156"/>
            <a:ext cx="9144000" cy="6643688"/>
          </a:xfrm>
          <a:prstGeom prst="rect">
            <a:avLst/>
          </a:prstGeom>
        </p:spPr>
      </p:pic>
      <p:sp>
        <p:nvSpPr>
          <p:cNvPr id="6" name="5 CuadroTexto"/>
          <p:cNvSpPr txBox="1"/>
          <p:nvPr/>
        </p:nvSpPr>
        <p:spPr>
          <a:xfrm>
            <a:off x="6929454" y="6286520"/>
            <a:ext cx="133446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Catedral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ERMANDAD ROCIO HUELVA 2010.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785786" y="428604"/>
            <a:ext cx="315413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Hermandad Del  Rocío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ircl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CÍO HUELVA.jpg"/>
          <p:cNvPicPr>
            <a:picLocks noChangeAspect="1"/>
          </p:cNvPicPr>
          <p:nvPr/>
        </p:nvPicPr>
        <p:blipFill>
          <a:blip r:embed="rId2"/>
          <a:stretch>
            <a:fillRect/>
          </a:stretch>
        </p:blipFill>
        <p:spPr>
          <a:xfrm>
            <a:off x="0" y="0"/>
            <a:ext cx="9144000" cy="6858000"/>
          </a:xfrm>
          <a:prstGeom prst="rect">
            <a:avLst/>
          </a:prstGeom>
        </p:spPr>
      </p:pic>
      <p:pic>
        <p:nvPicPr>
          <p:cNvPr id="5" name="4 Imagen" descr="ROCÍO HUELV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2928926" y="357166"/>
            <a:ext cx="1285884"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El  Rocío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n10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ver dir="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928662" y="785794"/>
            <a:ext cx="3502882" cy="923330"/>
          </a:xfrm>
          <a:prstGeom prst="rect">
            <a:avLst/>
          </a:prstGeom>
          <a:noFill/>
        </p:spPr>
        <p:txBody>
          <a:bodyPr wrap="none" rtlCol="0">
            <a:spAutoFit/>
            <a:scene3d>
              <a:camera prst="orthographicFront"/>
              <a:lightRig rig="threePt" dir="t"/>
            </a:scene3d>
            <a:sp3d extrusionH="57150">
              <a:bevelT h="25400" prst="softRound"/>
            </a:sp3d>
          </a:bodyPr>
          <a:lstStyle/>
          <a:p>
            <a:r>
              <a:rPr lang="es-ES" sz="5400" dirty="0" smtClean="0">
                <a:ln>
                  <a:solidFill>
                    <a:srgbClr val="FFFF00"/>
                  </a:solidFill>
                </a:ln>
                <a:blipFill>
                  <a:blip r:embed="rId2"/>
                  <a:stretch>
                    <a:fillRect/>
                  </a:stretch>
                </a:blipFill>
                <a:latin typeface="Goudy Stout" pitchFamily="18" charset="0"/>
              </a:rPr>
              <a:t>JAEN</a:t>
            </a:r>
            <a:endParaRPr lang="es-ES" sz="5400" dirty="0">
              <a:ln>
                <a:solidFill>
                  <a:srgbClr val="FFFF00"/>
                </a:solidFill>
              </a:ln>
              <a:blipFill>
                <a:blip r:embed="rId2"/>
                <a:stretch>
                  <a:fillRect/>
                </a:stretch>
              </a:blipFill>
              <a:latin typeface="Goudy Stout" pitchFamily="18" charset="0"/>
            </a:endParaRPr>
          </a:p>
        </p:txBody>
      </p:sp>
      <p:pic>
        <p:nvPicPr>
          <p:cNvPr id="31746" name="Picture 2" descr="http://www2.luventicus.org/mapas/espanaprovincias/jaen.gif"/>
          <p:cNvPicPr>
            <a:picLocks noChangeAspect="1" noChangeArrowheads="1"/>
          </p:cNvPicPr>
          <p:nvPr/>
        </p:nvPicPr>
        <p:blipFill>
          <a:blip r:embed="rId3"/>
          <a:srcRect/>
          <a:stretch>
            <a:fillRect/>
          </a:stretch>
        </p:blipFill>
        <p:spPr bwMode="auto">
          <a:xfrm>
            <a:off x="428596" y="1928802"/>
            <a:ext cx="4393901" cy="4000528"/>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5 Imagen" descr="Foto 2(1).jpg"/>
          <p:cNvPicPr>
            <a:picLocks noChangeAspect="1"/>
          </p:cNvPicPr>
          <p:nvPr/>
        </p:nvPicPr>
        <p:blipFill>
          <a:blip r:embed="rId4">
            <a:lum contrast="20000"/>
          </a:blip>
          <a:stretch>
            <a:fillRect/>
          </a:stretch>
        </p:blipFill>
        <p:spPr>
          <a:xfrm>
            <a:off x="4823460" y="0"/>
            <a:ext cx="4320540" cy="6858000"/>
          </a:xfrm>
          <a:prstGeom prst="rect">
            <a:avLst/>
          </a:prstGeom>
          <a:effectLst>
            <a:softEdge rad="63500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en-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pull di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en-2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trips dir="l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en-30.jpg"/>
          <p:cNvPicPr>
            <a:picLocks noChangeAspect="1"/>
          </p:cNvPicPr>
          <p:nvPr/>
        </p:nvPicPr>
        <p:blipFill>
          <a:blip r:embed="rId2"/>
          <a:srcRect l="16406"/>
          <a:stretch>
            <a:fillRect/>
          </a:stretch>
        </p:blipFill>
        <p:spPr>
          <a:xfrm>
            <a:off x="0" y="0"/>
            <a:ext cx="9144000" cy="6858000"/>
          </a:xfrm>
          <a:prstGeom prst="rect">
            <a:avLst/>
          </a:prstGeom>
        </p:spPr>
      </p:pic>
    </p:spTree>
  </p:cSld>
  <p:clrMapOvr>
    <a:masterClrMapping/>
  </p:clrMapOvr>
  <p:transition spd="slow" advTm="10000">
    <p:strips dir="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rdin  JAE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wheel spokes="3"/>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ador-jaen.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142976" y="642918"/>
            <a:ext cx="628358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Parador De Turismo Castillo De Santa Catalina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a-Iglesia-Catedral-de-la-Asunción-de-la-Virgen-de-Jaén-España8 - copia.jpg"/>
          <p:cNvPicPr>
            <a:picLocks noChangeAspect="1"/>
          </p:cNvPicPr>
          <p:nvPr/>
        </p:nvPicPr>
        <p:blipFill>
          <a:blip r:embed="rId2"/>
          <a:stretch>
            <a:fillRect/>
          </a:stretch>
        </p:blipFill>
        <p:spPr>
          <a:xfrm>
            <a:off x="0" y="44648"/>
            <a:ext cx="9144000" cy="6768703"/>
          </a:xfrm>
          <a:prstGeom prst="rect">
            <a:avLst/>
          </a:prstGeom>
        </p:spPr>
      </p:pic>
      <p:sp>
        <p:nvSpPr>
          <p:cNvPr id="5" name="4 CuadroTexto"/>
          <p:cNvSpPr txBox="1"/>
          <p:nvPr/>
        </p:nvSpPr>
        <p:spPr>
          <a:xfrm>
            <a:off x="857224" y="6000768"/>
            <a:ext cx="795608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Santa Iglesia Catedral De La Asunción De La Virgen De Jaén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3643306" y="1000108"/>
            <a:ext cx="5107488" cy="830997"/>
          </a:xfrm>
          <a:prstGeom prst="rect">
            <a:avLst/>
          </a:prstGeom>
          <a:noFill/>
        </p:spPr>
        <p:txBody>
          <a:bodyPr wrap="none" rtlCol="0">
            <a:spAutoFit/>
            <a:scene3d>
              <a:camera prst="orthographicFront"/>
              <a:lightRig rig="threePt" dir="t"/>
            </a:scene3d>
            <a:sp3d extrusionH="57150">
              <a:bevelT h="25400" prst="softRound"/>
            </a:sp3d>
          </a:bodyPr>
          <a:lstStyle/>
          <a:p>
            <a:r>
              <a:rPr lang="es-ES" sz="4800" dirty="0" smtClean="0">
                <a:ln>
                  <a:solidFill>
                    <a:srgbClr val="FFFF00"/>
                  </a:solidFill>
                </a:ln>
                <a:blipFill>
                  <a:blip r:embed="rId2"/>
                  <a:stretch>
                    <a:fillRect/>
                  </a:stretch>
                </a:blipFill>
                <a:latin typeface="Goudy Stout" pitchFamily="18" charset="0"/>
              </a:rPr>
              <a:t>MALAGA</a:t>
            </a:r>
            <a:endParaRPr lang="es-ES" sz="4800" dirty="0">
              <a:ln>
                <a:solidFill>
                  <a:srgbClr val="FFFF00"/>
                </a:solidFill>
              </a:ln>
              <a:blipFill>
                <a:blip r:embed="rId2"/>
                <a:stretch>
                  <a:fillRect/>
                </a:stretch>
              </a:blipFill>
              <a:latin typeface="Goudy Stout" pitchFamily="18" charset="0"/>
            </a:endParaRPr>
          </a:p>
        </p:txBody>
      </p:sp>
      <p:pic>
        <p:nvPicPr>
          <p:cNvPr id="24578" name="Picture 2" descr="http://www2.luventicus.org/mapas/peninsulaiberica/malaga.gif"/>
          <p:cNvPicPr>
            <a:picLocks noChangeAspect="1" noChangeArrowheads="1"/>
          </p:cNvPicPr>
          <p:nvPr/>
        </p:nvPicPr>
        <p:blipFill>
          <a:blip r:embed="rId3"/>
          <a:srcRect/>
          <a:stretch>
            <a:fillRect/>
          </a:stretch>
        </p:blipFill>
        <p:spPr bwMode="auto">
          <a:xfrm>
            <a:off x="3786182" y="2000240"/>
            <a:ext cx="5064965" cy="4071966"/>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5 Imagen" descr="alba001flam.jpg"/>
          <p:cNvPicPr>
            <a:picLocks noChangeAspect="1"/>
          </p:cNvPicPr>
          <p:nvPr/>
        </p:nvPicPr>
        <p:blipFill>
          <a:blip r:embed="rId4" cstate="print"/>
          <a:stretch>
            <a:fillRect/>
          </a:stretch>
        </p:blipFill>
        <p:spPr>
          <a:xfrm>
            <a:off x="0" y="428604"/>
            <a:ext cx="4031780" cy="6143644"/>
          </a:xfrm>
          <a:prstGeom prst="rect">
            <a:avLst/>
          </a:prstGeom>
          <a:effectLst>
            <a:softEdge rad="63500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aseo_del_Parque_Málag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786314" y="6357958"/>
            <a:ext cx="244881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Paseo del Parque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agaEste.jpg-la calet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286116" y="500042"/>
            <a:ext cx="312694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Málaga Este. La Caleta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033 - cop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spli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04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ver dir="lu"/>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196.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71472" y="5857892"/>
            <a:ext cx="227427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Paseo marítimo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blinds/>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25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571868" y="6000768"/>
            <a:ext cx="184813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Calle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Larios</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diamon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258.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714744" y="6143644"/>
            <a:ext cx="238238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del Obispo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newsflash/>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266 - copi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500298" y="6215082"/>
            <a:ext cx="321838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Calle Cister  y Catedral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wheel spokes="1"/>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288.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857224" y="5929330"/>
            <a:ext cx="268971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 la Marina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40724.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643042" y="5929330"/>
            <a:ext cx="353936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Palmeral de las sorpresas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285720" y="928670"/>
            <a:ext cx="4722768" cy="769441"/>
          </a:xfrm>
          <a:prstGeom prst="rect">
            <a:avLst/>
          </a:prstGeom>
          <a:noFill/>
        </p:spPr>
        <p:txBody>
          <a:bodyPr wrap="none" rtlCol="0">
            <a:spAutoFit/>
            <a:scene3d>
              <a:camera prst="orthographicFront"/>
              <a:lightRig rig="threePt" dir="t"/>
            </a:scene3d>
            <a:sp3d extrusionH="57150">
              <a:bevelT h="25400" prst="softRound"/>
            </a:sp3d>
          </a:bodyPr>
          <a:lstStyle/>
          <a:p>
            <a:r>
              <a:rPr lang="es-ES" sz="4400" dirty="0" smtClean="0">
                <a:ln>
                  <a:solidFill>
                    <a:srgbClr val="FFFF00"/>
                  </a:solidFill>
                </a:ln>
                <a:blipFill>
                  <a:blip r:embed="rId2"/>
                  <a:stretch>
                    <a:fillRect/>
                  </a:stretch>
                </a:blipFill>
                <a:latin typeface="Goudy Stout" pitchFamily="18" charset="0"/>
              </a:rPr>
              <a:t>SEVILLA</a:t>
            </a:r>
            <a:endParaRPr lang="es-ES" sz="4400" dirty="0">
              <a:ln>
                <a:solidFill>
                  <a:srgbClr val="FFFF00"/>
                </a:solidFill>
              </a:ln>
              <a:blipFill>
                <a:blip r:embed="rId2"/>
                <a:stretch>
                  <a:fillRect/>
                </a:stretch>
              </a:blipFill>
              <a:latin typeface="Goudy Stout" pitchFamily="18" charset="0"/>
            </a:endParaRPr>
          </a:p>
        </p:txBody>
      </p:sp>
      <p:pic>
        <p:nvPicPr>
          <p:cNvPr id="13314" name="Picture 2" descr="http://www.luventicus.org/mapas/espanaprovincias/sevilla.gif"/>
          <p:cNvPicPr>
            <a:picLocks noChangeAspect="1" noChangeArrowheads="1"/>
          </p:cNvPicPr>
          <p:nvPr/>
        </p:nvPicPr>
        <p:blipFill>
          <a:blip r:embed="rId3"/>
          <a:srcRect/>
          <a:stretch>
            <a:fillRect/>
          </a:stretch>
        </p:blipFill>
        <p:spPr bwMode="auto">
          <a:xfrm>
            <a:off x="285720" y="1857364"/>
            <a:ext cx="4629289" cy="4214842"/>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 name="9 Imagen" descr="baileflamenco1.jpg"/>
          <p:cNvPicPr>
            <a:picLocks noChangeAspect="1"/>
          </p:cNvPicPr>
          <p:nvPr/>
        </p:nvPicPr>
        <p:blipFill>
          <a:blip r:embed="rId4"/>
          <a:stretch>
            <a:fillRect/>
          </a:stretch>
        </p:blipFill>
        <p:spPr>
          <a:xfrm>
            <a:off x="5072066" y="714356"/>
            <a:ext cx="4071934" cy="6143644"/>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el-centro-a27160811  SEVILL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071802" y="285728"/>
            <a:ext cx="176990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En El Centro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diamon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pana_532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dissolv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GIRALDA-DE-LA-CATEDRAL-a27079449 SEVILL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285852" y="428604"/>
            <a:ext cx="294272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La Giralda - Catedral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ver dir="lu"/>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za-de-espana-en-sevilla.jpg"/>
          <p:cNvPicPr>
            <a:picLocks noChangeAspect="1"/>
          </p:cNvPicPr>
          <p:nvPr/>
        </p:nvPicPr>
        <p:blipFill>
          <a:blip r:embed="rId2"/>
          <a:stretch>
            <a:fillRect/>
          </a:stretch>
        </p:blipFill>
        <p:spPr>
          <a:xfrm>
            <a:off x="17790" y="0"/>
            <a:ext cx="9108420" cy="6858000"/>
          </a:xfrm>
          <a:prstGeom prst="rect">
            <a:avLst/>
          </a:prstGeom>
        </p:spPr>
      </p:pic>
      <p:sp>
        <p:nvSpPr>
          <p:cNvPr id="5" name="4 CuadroTexto"/>
          <p:cNvSpPr txBox="1"/>
          <p:nvPr/>
        </p:nvSpPr>
        <p:spPr>
          <a:xfrm>
            <a:off x="6143636" y="6143644"/>
            <a:ext cx="237436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 España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cover dir="ru"/>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ZA-DE-SAN-FRANCISCO-SEVILLA-a2727679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143504" y="6286520"/>
            <a:ext cx="340683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Plaza  De  San  Francisco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zo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VILLA - EL ALCAZAR.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786446" y="6215082"/>
            <a:ext cx="153599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El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Alcazar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zoom dir="in"/>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VILLA%20-%20NAVIDAD%20-%20AYUNTAMIENT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643702" y="6072206"/>
            <a:ext cx="209371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Ayuntamiento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split orient="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VILLA%20-%20PLAZA%20ESPANA%20DESDE%20LA%20GALERIA.jpg"/>
          <p:cNvPicPr>
            <a:picLocks noChangeAspect="1"/>
          </p:cNvPicPr>
          <p:nvPr/>
        </p:nvPicPr>
        <p:blipFill>
          <a:blip r:embed="rId2"/>
          <a:stretch>
            <a:fillRect/>
          </a:stretch>
        </p:blipFill>
        <p:spPr>
          <a:xfrm>
            <a:off x="0" y="0"/>
            <a:ext cx="9144000" cy="6857999"/>
          </a:xfrm>
          <a:prstGeom prst="rect">
            <a:avLst/>
          </a:prstGeom>
        </p:spPr>
      </p:pic>
    </p:spTree>
  </p:cSld>
  <p:clrMapOvr>
    <a:masterClrMapping/>
  </p:clrMapOvr>
  <p:transition spd="slow" advTm="10000">
    <p:comb dir="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VILLA-parque de maria luis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214678" y="5643578"/>
            <a:ext cx="316548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Parque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Maria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 Luisa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wheel spokes="2"/>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Sevilla-a27299292.jpg"/>
          <p:cNvPicPr>
            <a:picLocks noChangeAspect="1"/>
          </p:cNvPicPr>
          <p:nvPr/>
        </p:nvPicPr>
        <p:blipFill>
          <a:blip r:embed="rId2"/>
          <a:stretch>
            <a:fillRect/>
          </a:stretch>
        </p:blipFill>
        <p:spPr>
          <a:xfrm>
            <a:off x="0" y="0"/>
            <a:ext cx="9186556" cy="6858000"/>
          </a:xfrm>
          <a:prstGeom prst="rect">
            <a:avLst/>
          </a:prstGeom>
        </p:spPr>
      </p:pic>
      <p:sp>
        <p:nvSpPr>
          <p:cNvPr id="5" name="4 CuadroTexto"/>
          <p:cNvSpPr txBox="1"/>
          <p:nvPr/>
        </p:nvSpPr>
        <p:spPr>
          <a:xfrm>
            <a:off x="357158" y="5786454"/>
            <a:ext cx="4429156"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Torre Del Oro Y Río Guadalquivir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p:txBody>
      </p:sp>
    </p:spTree>
  </p:cSld>
  <p:clrMapOvr>
    <a:masterClrMapping/>
  </p:clrMapOvr>
  <p:transition spd="slow" advTm="10000">
    <p:dissolv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500.jpg"/>
          <p:cNvPicPr>
            <a:picLocks noChangeAspect="1"/>
          </p:cNvPicPr>
          <p:nvPr/>
        </p:nvPicPr>
        <p:blipFill>
          <a:blip r:embed="rId2"/>
          <a:srcRect l="4687" t="6410" r="3906" b="6410"/>
          <a:stretch>
            <a:fillRect/>
          </a:stretch>
        </p:blipFill>
        <p:spPr>
          <a:xfrm>
            <a:off x="0" y="785794"/>
            <a:ext cx="9144000" cy="5286412"/>
          </a:xfrm>
          <a:prstGeom prst="rect">
            <a:avLst/>
          </a:prstGeom>
          <a:effectLst/>
        </p:spPr>
      </p:pic>
      <p:sp>
        <p:nvSpPr>
          <p:cNvPr id="7" name="6 Rectángulo"/>
          <p:cNvSpPr/>
          <p:nvPr/>
        </p:nvSpPr>
        <p:spPr>
          <a:xfrm>
            <a:off x="0" y="0"/>
            <a:ext cx="9144000" cy="642918"/>
          </a:xfrm>
          <a:prstGeom prst="rect">
            <a:avLst/>
          </a:prstGeom>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6215082"/>
            <a:ext cx="9144000" cy="642918"/>
          </a:xfrm>
          <a:prstGeom prst="rect">
            <a:avLst/>
          </a:prstGeom>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  </a:t>
            </a:r>
            <a:endParaRPr lang="es-ES" dirty="0"/>
          </a:p>
        </p:txBody>
      </p:sp>
      <p:sp>
        <p:nvSpPr>
          <p:cNvPr id="9" name="8 CuadroTexto"/>
          <p:cNvSpPr txBox="1"/>
          <p:nvPr/>
        </p:nvSpPr>
        <p:spPr>
          <a:xfrm>
            <a:off x="-785850" y="6143644"/>
            <a:ext cx="6357950" cy="369332"/>
          </a:xfrm>
          <a:prstGeom prst="rect">
            <a:avLst/>
          </a:prstGeom>
          <a:noFill/>
        </p:spPr>
        <p:txBody>
          <a:bodyPr wrap="square" rtlCol="0">
            <a:spAutoFit/>
          </a:bodyPr>
          <a:lstStyle/>
          <a:p>
            <a:r>
              <a:rPr lang="es-ES" dirty="0" smtClean="0"/>
              <a:t>	</a:t>
            </a:r>
            <a:r>
              <a:rPr lang="es-ES" dirty="0" smtClean="0">
                <a:effectLst>
                  <a:outerShdw blurRad="38100" dist="38100" dir="2700000" algn="tl">
                    <a:srgbClr val="000000">
                      <a:alpha val="43137"/>
                    </a:srgbClr>
                  </a:outerShdw>
                </a:effectLst>
                <a:latin typeface="Harrington" pitchFamily="82" charset="0"/>
              </a:rPr>
              <a:t>Fotos  </a:t>
            </a:r>
            <a:r>
              <a:rPr lang="es-ES" dirty="0" smtClean="0">
                <a:solidFill>
                  <a:srgbClr val="FF0000"/>
                </a:solidFill>
                <a:effectLst>
                  <a:outerShdw blurRad="38100" dist="38100" dir="2700000" algn="tl">
                    <a:srgbClr val="000000">
                      <a:alpha val="43137"/>
                    </a:srgbClr>
                  </a:outerShdw>
                </a:effectLst>
                <a:latin typeface="Harrington" pitchFamily="82" charset="0"/>
              </a:rPr>
              <a:t>♦</a:t>
            </a:r>
            <a:r>
              <a:rPr lang="es-ES" dirty="0" smtClean="0">
                <a:effectLst>
                  <a:outerShdw blurRad="38100" dist="38100" dir="2700000" algn="tl">
                    <a:srgbClr val="000000">
                      <a:alpha val="43137"/>
                    </a:srgbClr>
                  </a:outerShdw>
                </a:effectLst>
                <a:latin typeface="Harrington" pitchFamily="82" charset="0"/>
              </a:rPr>
              <a:t> Francisco Del Olmo  Y Google</a:t>
            </a:r>
            <a:endParaRPr lang="es-ES" dirty="0">
              <a:solidFill>
                <a:schemeClr val="bg1"/>
              </a:solidFill>
              <a:effectLst>
                <a:outerShdw blurRad="38100" dist="38100" dir="2700000" algn="tl">
                  <a:srgbClr val="000000">
                    <a:alpha val="43137"/>
                  </a:srgbClr>
                </a:outerShdw>
              </a:effectLst>
              <a:latin typeface="Harrington" pitchFamily="82" charset="0"/>
            </a:endParaRPr>
          </a:p>
        </p:txBody>
      </p:sp>
      <p:sp>
        <p:nvSpPr>
          <p:cNvPr id="10" name="9 CuadroTexto"/>
          <p:cNvSpPr txBox="1"/>
          <p:nvPr/>
        </p:nvSpPr>
        <p:spPr>
          <a:xfrm>
            <a:off x="6143636" y="6143644"/>
            <a:ext cx="1781257" cy="369332"/>
          </a:xfrm>
          <a:prstGeom prst="rect">
            <a:avLst/>
          </a:prstGeom>
          <a:noFill/>
        </p:spPr>
        <p:txBody>
          <a:bodyPr wrap="none" rtlCol="0">
            <a:spAutoFit/>
          </a:bodyPr>
          <a:lstStyle/>
          <a:p>
            <a:r>
              <a:rPr lang="es-ES" dirty="0" smtClean="0">
                <a:latin typeface="Harrington" pitchFamily="82" charset="0"/>
              </a:rPr>
              <a:t>Diseño </a:t>
            </a:r>
            <a:r>
              <a:rPr lang="es-ES" dirty="0" smtClean="0">
                <a:solidFill>
                  <a:srgbClr val="FF0000"/>
                </a:solidFill>
                <a:latin typeface="Harrington" pitchFamily="82" charset="0"/>
              </a:rPr>
              <a:t>♦</a:t>
            </a:r>
            <a:r>
              <a:rPr lang="es-ES" dirty="0" smtClean="0">
                <a:latin typeface="Harrington" pitchFamily="82" charset="0"/>
              </a:rPr>
              <a:t> Jazmín</a:t>
            </a:r>
            <a:endParaRPr lang="es-ES" dirty="0">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000"/>
                                        <p:tgtEl>
                                          <p:spTgt spid="8"/>
                                        </p:tgtEl>
                                      </p:cBhvr>
                                    </p:animEffect>
                                  </p:childTnLst>
                                </p:cTn>
                              </p:par>
                              <p:par>
                                <p:cTn id="11" presetID="16" presetClass="entr" presetSubtype="2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38" presetClass="entr" presetSubtype="0" accel="50000" fill="hold" grpId="0" nodeType="withEffect">
                                  <p:stCondLst>
                                    <p:cond delay="0"/>
                                  </p:stCondLst>
                                  <p:iterate type="lt">
                                    <p:tmPct val="50000"/>
                                  </p:iterate>
                                  <p:childTnLst>
                                    <p:set>
                                      <p:cBhvr>
                                        <p:cTn id="15" dur="1" fill="hold">
                                          <p:stCondLst>
                                            <p:cond delay="0"/>
                                          </p:stCondLst>
                                        </p:cTn>
                                        <p:tgtEl>
                                          <p:spTgt spid="9">
                                            <p:txEl>
                                              <p:pRg st="0" end="0"/>
                                            </p:txEl>
                                          </p:spTgt>
                                        </p:tgtEl>
                                        <p:attrNameLst>
                                          <p:attrName>style.visibility</p:attrName>
                                        </p:attrNameLst>
                                      </p:cBhvr>
                                      <p:to>
                                        <p:strVal val="visible"/>
                                      </p:to>
                                    </p:set>
                                    <p:set>
                                      <p:cBhvr>
                                        <p:cTn id="16" dur="228" fill="hold">
                                          <p:stCondLst>
                                            <p:cond delay="0"/>
                                          </p:stCondLst>
                                        </p:cTn>
                                        <p:tgtEl>
                                          <p:spTgt spid="9">
                                            <p:txEl>
                                              <p:pRg st="0" end="0"/>
                                            </p:txEl>
                                          </p:spTgt>
                                        </p:tgtEl>
                                        <p:attrNameLst>
                                          <p:attrName>style.rotation</p:attrName>
                                        </p:attrNameLst>
                                      </p:cBhvr>
                                      <p:to>
                                        <p:strVal val="-45.0"/>
                                      </p:to>
                                    </p:set>
                                    <p:anim calcmode="lin" valueType="num">
                                      <p:cBhvr>
                                        <p:cTn id="17" dur="228" fill="hold">
                                          <p:stCondLst>
                                            <p:cond delay="228"/>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228"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19" dur="78" decel="50000" autoRev="1" fill="hold">
                                          <p:stCondLst>
                                            <p:cond delay="228"/>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68" fill="hold">
                                          <p:stCondLst>
                                            <p:cond delay="432"/>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par>
                                <p:cTn id="21" presetID="38" presetClass="entr" presetSubtype="0" accel="50000" fill="hold" grpId="0" nodeType="withEffect">
                                  <p:stCondLst>
                                    <p:cond delay="0"/>
                                  </p:stCondLst>
                                  <p:iterate type="lt">
                                    <p:tmPct val="50000"/>
                                  </p:iterate>
                                  <p:childTnLst>
                                    <p:set>
                                      <p:cBhvr>
                                        <p:cTn id="22" dur="1" fill="hold">
                                          <p:stCondLst>
                                            <p:cond delay="0"/>
                                          </p:stCondLst>
                                        </p:cTn>
                                        <p:tgtEl>
                                          <p:spTgt spid="10"/>
                                        </p:tgtEl>
                                        <p:attrNameLst>
                                          <p:attrName>style.visibility</p:attrName>
                                        </p:attrNameLst>
                                      </p:cBhvr>
                                      <p:to>
                                        <p:strVal val="visible"/>
                                      </p:to>
                                    </p:set>
                                    <p:set>
                                      <p:cBhvr>
                                        <p:cTn id="23" dur="228" fill="hold">
                                          <p:stCondLst>
                                            <p:cond delay="0"/>
                                          </p:stCondLst>
                                        </p:cTn>
                                        <p:tgtEl>
                                          <p:spTgt spid="10"/>
                                        </p:tgtEl>
                                        <p:attrNameLst>
                                          <p:attrName>style.rotation</p:attrName>
                                        </p:attrNameLst>
                                      </p:cBhvr>
                                      <p:to>
                                        <p:strVal val="-45.0"/>
                                      </p:to>
                                    </p:set>
                                    <p:anim calcmode="lin" valueType="num">
                                      <p:cBhvr>
                                        <p:cTn id="24" dur="228" fill="hold">
                                          <p:stCondLst>
                                            <p:cond delay="228"/>
                                          </p:stCondLst>
                                        </p:cTn>
                                        <p:tgtEl>
                                          <p:spTgt spid="10"/>
                                        </p:tgtEl>
                                        <p:attrNameLst>
                                          <p:attrName>style.rotation</p:attrName>
                                        </p:attrNameLst>
                                      </p:cBhvr>
                                      <p:tavLst>
                                        <p:tav tm="0">
                                          <p:val>
                                            <p:fltVal val="-45"/>
                                          </p:val>
                                        </p:tav>
                                        <p:tav tm="69900">
                                          <p:val>
                                            <p:fltVal val="45"/>
                                          </p:val>
                                        </p:tav>
                                        <p:tav tm="100000">
                                          <p:val>
                                            <p:fltVal val="0"/>
                                          </p:val>
                                        </p:tav>
                                      </p:tavLst>
                                    </p:anim>
                                    <p:anim calcmode="lin" valueType="num">
                                      <p:cBhvr>
                                        <p:cTn id="25" dur="228" fill="hold">
                                          <p:stCondLst>
                                            <p:cond delay="0"/>
                                          </p:stCondLst>
                                        </p:cTn>
                                        <p:tgtEl>
                                          <p:spTgt spid="10"/>
                                        </p:tgtEl>
                                        <p:attrNameLst>
                                          <p:attrName>ppt_y</p:attrName>
                                        </p:attrNameLst>
                                      </p:cBhvr>
                                      <p:tavLst>
                                        <p:tav tm="0">
                                          <p:val>
                                            <p:strVal val="#ppt_y-1"/>
                                          </p:val>
                                        </p:tav>
                                        <p:tav tm="100000">
                                          <p:val>
                                            <p:strVal val="#ppt_y-(0.354*#ppt_w-0.172*#ppt_h)"/>
                                          </p:val>
                                        </p:tav>
                                      </p:tavLst>
                                    </p:anim>
                                    <p:anim calcmode="lin" valueType="num">
                                      <p:cBhvr>
                                        <p:cTn id="26" dur="78" decel="50000" autoRev="1" fill="hold">
                                          <p:stCondLst>
                                            <p:cond delay="228"/>
                                          </p:stCondLst>
                                        </p:cTn>
                                        <p:tgtEl>
                                          <p:spTgt spid="10"/>
                                        </p:tgtEl>
                                        <p:attrNameLst>
                                          <p:attrName>ppt_y</p:attrName>
                                        </p:attrNameLst>
                                      </p:cBhvr>
                                      <p:tavLst>
                                        <p:tav tm="0">
                                          <p:val>
                                            <p:strVal val="#ppt_y-(0.354*#ppt_w-0.172*#ppt_h)"/>
                                          </p:val>
                                        </p:tav>
                                        <p:tav tm="100000">
                                          <p:val>
                                            <p:strVal val="#ppt_y-(0.354*#ppt_w-0.172*#ppt_h)-#ppt_h/2"/>
                                          </p:val>
                                        </p:tav>
                                      </p:tavLst>
                                    </p:anim>
                                    <p:anim calcmode="lin" valueType="num">
                                      <p:cBhvr>
                                        <p:cTn id="27" dur="68" fill="hold">
                                          <p:stCondLst>
                                            <p:cond delay="432"/>
                                          </p:stCondLst>
                                        </p:cTn>
                                        <p:tgtEl>
                                          <p:spTgt spid="1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build="allAtOnce"/>
      <p:bldP spid="10" grpId="0"/>
    </p:bldLst>
  </p:timing>
</p:sld>
</file>

<file path=ppt/slides/slide8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ONOCIENDO ESPAÑA -ANDALU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11">
      <a:majorFont>
        <a:latin typeface="Broadway"/>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CONOCIENDO ESPAÑA -ANDALUCIA-</Template>
  <TotalTime>0</TotalTime>
  <Words>260</Words>
  <Application>Microsoft Office PowerPoint</Application>
  <PresentationFormat>Presentación en pantalla (4:3)</PresentationFormat>
  <Paragraphs>110</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CONOCIENDO ESPAÑA -ANDALUCIA-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2012-11-02T15:00:37Z</dcterms:created>
  <dcterms:modified xsi:type="dcterms:W3CDTF">2012-11-02T15:05:04Z</dcterms:modified>
</cp:coreProperties>
</file>