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33" r:id="rId3"/>
    <p:sldId id="256" r:id="rId4"/>
    <p:sldId id="304" r:id="rId5"/>
    <p:sldId id="297" r:id="rId6"/>
    <p:sldId id="306" r:id="rId7"/>
    <p:sldId id="307" r:id="rId8"/>
    <p:sldId id="305" r:id="rId9"/>
    <p:sldId id="303" r:id="rId10"/>
    <p:sldId id="285" r:id="rId11"/>
    <p:sldId id="302" r:id="rId12"/>
    <p:sldId id="301" r:id="rId13"/>
    <p:sldId id="300" r:id="rId14"/>
    <p:sldId id="276" r:id="rId15"/>
    <p:sldId id="299" r:id="rId16"/>
    <p:sldId id="298" r:id="rId17"/>
    <p:sldId id="294" r:id="rId18"/>
    <p:sldId id="296" r:id="rId19"/>
    <p:sldId id="295" r:id="rId20"/>
    <p:sldId id="293" r:id="rId21"/>
    <p:sldId id="291" r:id="rId22"/>
    <p:sldId id="289" r:id="rId23"/>
    <p:sldId id="288" r:id="rId24"/>
    <p:sldId id="287" r:id="rId25"/>
    <p:sldId id="286" r:id="rId26"/>
    <p:sldId id="284" r:id="rId27"/>
    <p:sldId id="283" r:id="rId28"/>
    <p:sldId id="281" r:id="rId29"/>
    <p:sldId id="279" r:id="rId30"/>
    <p:sldId id="258" r:id="rId31"/>
    <p:sldId id="278" r:id="rId32"/>
    <p:sldId id="277" r:id="rId33"/>
    <p:sldId id="275" r:id="rId34"/>
    <p:sldId id="274" r:id="rId35"/>
    <p:sldId id="271" r:id="rId36"/>
    <p:sldId id="268" r:id="rId37"/>
    <p:sldId id="273" r:id="rId38"/>
    <p:sldId id="267" r:id="rId39"/>
    <p:sldId id="266" r:id="rId40"/>
    <p:sldId id="321" r:id="rId41"/>
    <p:sldId id="311" r:id="rId42"/>
    <p:sldId id="322" r:id="rId43"/>
    <p:sldId id="315" r:id="rId44"/>
    <p:sldId id="319" r:id="rId45"/>
    <p:sldId id="260" r:id="rId46"/>
    <p:sldId id="326" r:id="rId47"/>
    <p:sldId id="325" r:id="rId48"/>
    <p:sldId id="331" r:id="rId49"/>
    <p:sldId id="320" r:id="rId50"/>
    <p:sldId id="332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wJ1imScDsaLTzbEhlei4w" hashData="Qz9j35mIXFMclRzHLNDoDnBVG8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0099"/>
    <a:srgbClr val="794D1D"/>
    <a:srgbClr val="FFCC66"/>
    <a:srgbClr val="CC9900"/>
    <a:srgbClr val="FF6600"/>
    <a:srgbClr val="0000DE"/>
    <a:srgbClr val="008E40"/>
    <a:srgbClr val="0033D6"/>
    <a:srgbClr val="00506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B911D-9F66-452C-9F68-436A3EE6AB36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613ED-8722-4105-A16C-AACBDDE275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jpe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86.jpe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94.jpe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14.png"/><Relationship Id="rId18" Type="http://schemas.openxmlformats.org/officeDocument/2006/relationships/image" Target="../media/image11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0.png"/><Relationship Id="rId11" Type="http://schemas.openxmlformats.org/officeDocument/2006/relationships/image" Target="../media/image1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9.png"/><Relationship Id="rId9" Type="http://schemas.openxmlformats.org/officeDocument/2006/relationships/image" Target="../media/image1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762_morze-hotel-taras-tropi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8462" cy="6858000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7" descr="Femmes ( en mailllot de bain)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1214414" y="2152020"/>
            <a:ext cx="2675449" cy="3277243"/>
          </a:xfrm>
          <a:prstGeom prst="rect">
            <a:avLst/>
          </a:prstGeom>
          <a:noFill/>
        </p:spPr>
      </p:pic>
      <p:pic>
        <p:nvPicPr>
          <p:cNvPr id="6554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785918" y="571480"/>
            <a:ext cx="1609725" cy="1047751"/>
          </a:xfrm>
          <a:prstGeom prst="rect">
            <a:avLst/>
          </a:prstGeom>
          <a:noFill/>
        </p:spPr>
      </p:pic>
      <p:pic>
        <p:nvPicPr>
          <p:cNvPr id="6554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929058" y="428604"/>
            <a:ext cx="1857375" cy="1485900"/>
          </a:xfrm>
          <a:prstGeom prst="rect">
            <a:avLst/>
          </a:prstGeom>
          <a:noFill/>
        </p:spPr>
      </p:pic>
      <p:pic>
        <p:nvPicPr>
          <p:cNvPr id="6554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072198" y="214290"/>
            <a:ext cx="2190750" cy="1257301"/>
          </a:xfrm>
          <a:prstGeom prst="rect">
            <a:avLst/>
          </a:prstGeom>
          <a:noFill/>
        </p:spPr>
      </p:pic>
      <p:pic>
        <p:nvPicPr>
          <p:cNvPr id="65548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3857620" y="1714489"/>
            <a:ext cx="1857388" cy="1110604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0" y="6257836"/>
            <a:ext cx="164304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Tema Musical: La Playa</a:t>
            </a:r>
          </a:p>
          <a:p>
            <a:r>
              <a:rPr lang="es-ES_tradnl" sz="11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Interpreta : James </a:t>
            </a:r>
            <a:r>
              <a:rPr lang="es-ES_tradnl" sz="11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Last</a:t>
            </a:r>
            <a:endParaRPr lang="es-ES_tradnl" sz="110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  <a:p>
            <a:endParaRPr lang="es-ES" sz="11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0" y="5572140"/>
            <a:ext cx="2638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ivaldi" pitchFamily="66" charset="0"/>
              </a:rPr>
              <a:t>Esta es una creación de Raquel</a:t>
            </a:r>
            <a:endParaRPr lang="es-ES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ivaldi" pitchFamily="66" charset="0"/>
            </a:endParaRPr>
          </a:p>
          <a:p>
            <a:endParaRPr lang="es-ES" dirty="0"/>
          </a:p>
        </p:txBody>
      </p:sp>
      <p:pic>
        <p:nvPicPr>
          <p:cNvPr id="24" name="23 Imagen" descr="178762_morze-hotel-taras-tropi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62" y="0"/>
            <a:ext cx="9148462" cy="6858000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James Last - La Pla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80x1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002515">
            <a:off x="4479137" y="-113428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822992" y="-126858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002515">
            <a:off x="4407705" y="878563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751555" y="1016150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002515">
            <a:off x="4407697" y="2029712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608679" y="2444910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002515">
            <a:off x="4336265" y="3021703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465807" y="3365487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002515">
            <a:off x="4336259" y="4101413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465801" y="4445197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002515">
            <a:off x="4278406" y="5078317"/>
            <a:ext cx="1762242" cy="200149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394369" y="5437188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4374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791_santorini-gre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240_dom-taras-morze-zachod-slo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7346" name="Picture 2" descr="http://kordouane.k.o.pic.centerblog.net/9cc214e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757116"/>
            <a:ext cx="2286016" cy="4100884"/>
          </a:xfrm>
          <a:prstGeom prst="rect">
            <a:avLst/>
          </a:prstGeom>
          <a:noFill/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-642942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-642942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64291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64291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178592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78592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85749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928934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28625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agen2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21481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642966"/>
            <a:ext cx="9787006" cy="8072494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1D4F5D">
                  <a:shade val="67500"/>
                  <a:satMod val="115000"/>
                </a:srgbClr>
              </a:gs>
              <a:gs pos="100000">
                <a:srgbClr val="1D4F5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3893_ocean-podesty-odpoczyn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838464" flipH="1">
            <a:off x="3192722" y="1401540"/>
            <a:ext cx="2359354" cy="1797606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61448" flipH="1">
            <a:off x="3688640" y="3973377"/>
            <a:ext cx="2048091" cy="1709854"/>
          </a:xfrm>
          <a:prstGeom prst="rect">
            <a:avLst/>
          </a:prstGeom>
        </p:spPr>
      </p:pic>
      <p:pic>
        <p:nvPicPr>
          <p:cNvPr id="13" name="1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952729" flipH="1">
            <a:off x="3794238" y="1477269"/>
            <a:ext cx="2359354" cy="1797606"/>
          </a:xfrm>
          <a:prstGeom prst="rect">
            <a:avLst/>
          </a:prstGeom>
        </p:spPr>
      </p:pic>
      <p:pic>
        <p:nvPicPr>
          <p:cNvPr id="14" name="1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626916" flipH="1">
            <a:off x="4329987" y="1701281"/>
            <a:ext cx="2359354" cy="1797606"/>
          </a:xfrm>
          <a:prstGeom prst="rect">
            <a:avLst/>
          </a:prstGeom>
        </p:spPr>
      </p:pic>
      <p:pic>
        <p:nvPicPr>
          <p:cNvPr id="15" name="1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99670" flipH="1">
            <a:off x="4808223" y="2277994"/>
            <a:ext cx="2359354" cy="1797606"/>
          </a:xfrm>
          <a:prstGeom prst="rect">
            <a:avLst/>
          </a:prstGeom>
        </p:spPr>
      </p:pic>
      <p:pic>
        <p:nvPicPr>
          <p:cNvPr id="16" name="1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3298" flipH="1">
            <a:off x="4812045" y="2993953"/>
            <a:ext cx="2359354" cy="1797606"/>
          </a:xfrm>
          <a:prstGeom prst="rect">
            <a:avLst/>
          </a:prstGeom>
        </p:spPr>
      </p:pic>
      <p:pic>
        <p:nvPicPr>
          <p:cNvPr id="17" name="1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608410" flipH="1">
            <a:off x="4265541" y="3489169"/>
            <a:ext cx="2359354" cy="1797606"/>
          </a:xfrm>
          <a:prstGeom prst="rect">
            <a:avLst/>
          </a:prstGeom>
        </p:spPr>
      </p:pic>
      <p:pic>
        <p:nvPicPr>
          <p:cNvPr id="18" name="1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42883" flipH="1">
            <a:off x="2796631" y="3790678"/>
            <a:ext cx="2048091" cy="1709854"/>
          </a:xfrm>
          <a:prstGeom prst="rect">
            <a:avLst/>
          </a:prstGeom>
        </p:spPr>
      </p:pic>
      <p:pic>
        <p:nvPicPr>
          <p:cNvPr id="19" name="1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64093" flipH="1">
            <a:off x="2420014" y="3219318"/>
            <a:ext cx="2048091" cy="1709854"/>
          </a:xfrm>
          <a:prstGeom prst="rect">
            <a:avLst/>
          </a:prstGeom>
        </p:spPr>
      </p:pic>
      <p:pic>
        <p:nvPicPr>
          <p:cNvPr id="20" name="1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592" flipH="1">
            <a:off x="2013929" y="2489131"/>
            <a:ext cx="2048091" cy="1709854"/>
          </a:xfrm>
          <a:prstGeom prst="rect">
            <a:avLst/>
          </a:prstGeom>
        </p:spPr>
      </p:pic>
      <p:pic>
        <p:nvPicPr>
          <p:cNvPr id="21" name="20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157532" flipH="1">
            <a:off x="2423738" y="1762563"/>
            <a:ext cx="2048091" cy="1709854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301_ocean-ta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1D4F5D">
                  <a:shade val="67500"/>
                  <a:satMod val="115000"/>
                </a:srgbClr>
              </a:gs>
              <a:gs pos="100000">
                <a:srgbClr val="1D4F5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118_hotel-taras-palmy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4913_ocean-balkon-wid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022_dom-willa-sypialnia-taras-morze-wyspa.jpg"/>
          <p:cNvPicPr>
            <a:picLocks noChangeAspect="1"/>
          </p:cNvPicPr>
          <p:nvPr/>
        </p:nvPicPr>
        <p:blipFill>
          <a:blip r:embed="rId2"/>
          <a:srcRect t="3033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pic>
        <p:nvPicPr>
          <p:cNvPr id="45058" name="Picture 2" descr="http://dc696.4shared.com/img/AVFHx7IP/s7/132db2cf448/tube-femme---Page-2-normal"/>
          <p:cNvPicPr>
            <a:picLocks noChangeAspect="1" noChangeArrowheads="1"/>
          </p:cNvPicPr>
          <p:nvPr/>
        </p:nvPicPr>
        <p:blipFill>
          <a:blip r:embed="rId3"/>
          <a:srcRect l="21053" t="8065" r="21052"/>
          <a:stretch>
            <a:fillRect/>
          </a:stretch>
        </p:blipFill>
        <p:spPr bwMode="auto">
          <a:xfrm>
            <a:off x="6072198" y="1714488"/>
            <a:ext cx="2357454" cy="3257548"/>
          </a:xfrm>
          <a:prstGeom prst="rect">
            <a:avLst/>
          </a:prstGeom>
          <a:noFill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A7E">
                  <a:shade val="30000"/>
                  <a:satMod val="115000"/>
                </a:srgb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0050_hotel-wybrzeze-palmy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4045_hotelowy-taras-widok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19" name="18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357214"/>
            <a:ext cx="10215634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4981_ocean-plaza-bar-tro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430_dom-taras-basen-ocean-rela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Picture 5" descr="http://p7.storage.canalblog.com/70/45/937437/78790534_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071678"/>
            <a:ext cx="5000660" cy="3571900"/>
          </a:xfrm>
          <a:prstGeom prst="rect">
            <a:avLst/>
          </a:prstGeom>
          <a:noFill/>
        </p:spPr>
      </p:pic>
      <p:sp>
        <p:nvSpPr>
          <p:cNvPr id="6" name="5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68000">
                <a:srgbClr val="1D4F5D">
                  <a:alpha val="3000"/>
                </a:srgb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506C">
                  <a:shade val="67500"/>
                  <a:satMod val="115000"/>
                </a:srgbClr>
              </a:gs>
              <a:gs pos="100000">
                <a:srgbClr val="00506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026_hotel-lezanki-ognisko-palmy-morze-kamienie-ni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233_hotel-kurort-maledi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808_wiatrak-morze-santorini-gre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Femmes ( en mailllot de bain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095500"/>
            <a:ext cx="3038475" cy="4762500"/>
          </a:xfrm>
          <a:prstGeom prst="rect">
            <a:avLst/>
          </a:prstGeom>
          <a:noFill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4">
            <a:grayscl/>
            <a:lum brigh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214346" y="-357214"/>
            <a:ext cx="9787006" cy="8929750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627_hotel-taras-ocean-maledi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1190612" y="0"/>
            <a:ext cx="1095372" cy="1095372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190712" y="428604"/>
            <a:ext cx="1095372" cy="10953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3119438" y="928694"/>
            <a:ext cx="1095372" cy="109537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4143372" y="1285860"/>
            <a:ext cx="1095372" cy="109537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5143504" y="1643050"/>
            <a:ext cx="1095372" cy="109537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6143636" y="2071678"/>
            <a:ext cx="1095372" cy="109537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7143768" y="2571744"/>
            <a:ext cx="1095372" cy="109537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8048628" y="2857496"/>
            <a:ext cx="1095372" cy="109537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1214414" y="5762628"/>
            <a:ext cx="1095372" cy="109537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214546" y="5429264"/>
            <a:ext cx="1095372" cy="109537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3214678" y="5072074"/>
            <a:ext cx="1095372" cy="1095372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4214810" y="4714884"/>
            <a:ext cx="1095372" cy="1095372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5214942" y="4429132"/>
            <a:ext cx="1095372" cy="1095372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6119802" y="4000504"/>
            <a:ext cx="1095372" cy="1095372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7072330" y="3786190"/>
            <a:ext cx="1095372" cy="1095372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8048628" y="3429000"/>
            <a:ext cx="1095372" cy="109537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660_morze-taras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91000">
                <a:schemeClr val="tx1">
                  <a:alpha val="1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91000">
                <a:schemeClr val="tx1">
                  <a:alpha val="1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91000">
                <a:schemeClr val="tx1">
                  <a:alpha val="1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91000">
                <a:schemeClr val="tx1">
                  <a:alpha val="1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91000">
                <a:schemeClr val="tx1">
                  <a:alpha val="1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91000">
                <a:schemeClr val="tx1">
                  <a:alpha val="1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33D6">
                  <a:shade val="67500"/>
                  <a:satMod val="115000"/>
                </a:srgbClr>
              </a:gs>
              <a:gs pos="100000">
                <a:srgbClr val="0033D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965_hotel-basen-morze-maledi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000232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357686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643438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929190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00100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214942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357214"/>
            <a:ext cx="9787006" cy="8929750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1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902_willa-morze-bas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0034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-12048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24081">
            <a:off x="4523149" y="-10146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940101">
            <a:off x="5113854" y="70484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636594" y="6394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136529" y="149671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40101">
            <a:off x="5653620" y="152940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521948">
            <a:off x="1565025" y="242541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940101">
            <a:off x="6225123" y="2386659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521948">
            <a:off x="1136397" y="3496983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940101">
            <a:off x="6796628" y="3315353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521948">
            <a:off x="636331" y="442567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7058">
            <a:off x="7225256" y="4172609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785842"/>
            <a:ext cx="9787006" cy="8215370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9077_ocen-wyspa-fidzi-poludniowa-polinez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9660_zachod-slonca-morze-plaza-d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85852" y="214290"/>
            <a:ext cx="6701246" cy="6643710"/>
          </a:xfrm>
          <a:prstGeom prst="ellipse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3571868" y="2357430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343_taras-hotelowy-basen-drzewa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Femme (maillot de bain 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2714620"/>
            <a:ext cx="3214710" cy="4572032"/>
          </a:xfrm>
          <a:prstGeom prst="rect">
            <a:avLst/>
          </a:prstGeom>
          <a:noFill/>
        </p:spPr>
      </p:pic>
      <p:sp>
        <p:nvSpPr>
          <p:cNvPr id="6" name="5 Luna"/>
          <p:cNvSpPr/>
          <p:nvPr/>
        </p:nvSpPr>
        <p:spPr>
          <a:xfrm rot="5400000">
            <a:off x="2666329" y="-1380500"/>
            <a:ext cx="3668470" cy="5857919"/>
          </a:xfrm>
          <a:prstGeom prst="moon">
            <a:avLst>
              <a:gd name="adj" fmla="val 8157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7" y="-893961"/>
            <a:ext cx="3668470" cy="5857919"/>
          </a:xfrm>
          <a:prstGeom prst="moon">
            <a:avLst>
              <a:gd name="adj" fmla="val 8607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-251017"/>
            <a:ext cx="3668470" cy="5857915"/>
          </a:xfrm>
          <a:prstGeom prst="moon">
            <a:avLst>
              <a:gd name="adj" fmla="val 9508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5" y="391925"/>
            <a:ext cx="3668470" cy="5857915"/>
          </a:xfrm>
          <a:prstGeom prst="moon">
            <a:avLst>
              <a:gd name="adj" fmla="val 9508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7" y="1034869"/>
            <a:ext cx="3668466" cy="5857915"/>
          </a:xfrm>
          <a:prstGeom prst="moon">
            <a:avLst>
              <a:gd name="adj" fmla="val 8607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2737766" y="1677811"/>
            <a:ext cx="3668467" cy="5857915"/>
          </a:xfrm>
          <a:prstGeom prst="moon">
            <a:avLst>
              <a:gd name="adj" fmla="val 8607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014170" y="2129310"/>
            <a:ext cx="3154879" cy="5754259"/>
          </a:xfrm>
          <a:prstGeom prst="moon">
            <a:avLst>
              <a:gd name="adj" fmla="val 10105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357214"/>
            <a:ext cx="9787006" cy="9286940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619_restauracja-plaza-ocean-bora-b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1992843" y="1133625"/>
            <a:ext cx="2286016" cy="173936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397_dziewczyna-opalanie-taras-morze-aglowk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15602351">
            <a:off x="3513227" y="1269234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932413">
            <a:off x="4125939" y="1399771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8919641">
            <a:off x="4645571" y="1675980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0027568">
            <a:off x="5012000" y="2127870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67494">
            <a:off x="5316564" y="2722403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087811">
            <a:off x="5295490" y="3146871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483261">
            <a:off x="5113724" y="3673723"/>
            <a:ext cx="2071670" cy="994861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900013">
            <a:off x="4830729" y="4344870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3677616">
            <a:off x="4266770" y="4614839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4331028">
            <a:off x="3689662" y="4832057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641559">
            <a:off x="3036328" y="4706686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7222691">
            <a:off x="2429508" y="4396505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8316817">
            <a:off x="1953493" y="3863907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0071045">
            <a:off x="1852928" y="3137334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1342011">
            <a:off x="1911808" y="2514754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2825216">
            <a:off x="2278096" y="1932018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3817150">
            <a:off x="2827006" y="1489913"/>
            <a:ext cx="2071670" cy="857256"/>
          </a:xfrm>
          <a:prstGeom prst="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0"/>
                            </p:stCondLst>
                            <p:childTnLst>
                              <p:par>
                                <p:cTn id="14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506C">
                  <a:shade val="30000"/>
                  <a:satMod val="115000"/>
                </a:srgbClr>
              </a:gs>
              <a:gs pos="50000">
                <a:srgbClr val="00506C">
                  <a:shade val="67500"/>
                  <a:satMod val="115000"/>
                </a:srgbClr>
              </a:gs>
              <a:gs pos="100000">
                <a:srgbClr val="00506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563_hotel-taras-basen-ocean-indonez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3010" name="Picture 2" descr="Image du Blog magnolia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95500"/>
            <a:ext cx="4324350" cy="4762500"/>
          </a:xfrm>
          <a:prstGeom prst="rect">
            <a:avLst/>
          </a:prstGeom>
          <a:noFill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7" y="-113428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822992" y="-126858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705" y="878563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751555" y="1016150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7" y="2029712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9" y="2444910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336265" y="3021703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465807" y="3365487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336259" y="4101413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465801" y="4445197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agen1ui8.png"/>
          <p:cNvPicPr>
            <a:picLocks noChangeAspect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278406" y="5078317"/>
            <a:ext cx="1762242" cy="200149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394369" y="5437188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rgbClr val="00506C">
                  <a:shade val="67500"/>
                  <a:satMod val="115000"/>
                </a:srgbClr>
              </a:gs>
              <a:gs pos="100000">
                <a:srgbClr val="00506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3502_hotelowy-taras-niadanie-plaza-ocean-tahi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FEMMES/ Maillot de bain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 l="9960" t="7292" r="21978"/>
          <a:stretch>
            <a:fillRect/>
          </a:stretch>
        </p:blipFill>
        <p:spPr bwMode="auto">
          <a:xfrm>
            <a:off x="6215042" y="500066"/>
            <a:ext cx="2928958" cy="6357934"/>
          </a:xfrm>
          <a:prstGeom prst="rect">
            <a:avLst/>
          </a:prstGeom>
          <a:noFill/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9" name="18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D6">
                  <a:shade val="67500"/>
                  <a:satMod val="115000"/>
                </a:srgbClr>
              </a:gs>
              <a:gs pos="100000">
                <a:srgbClr val="0033D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562_dom-taras-widok-morze-statek-pasazers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-642942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-642942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64291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64291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178592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78592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85749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928934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28625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21481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46" y="-714404"/>
            <a:ext cx="9787006" cy="814393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379_basen-palmy-parasole-lezaki-morze-trop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10242" name="Picture 2" descr="Femmes ( en mailllot de bain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5192" y="1643051"/>
            <a:ext cx="2944388" cy="3286148"/>
          </a:xfrm>
          <a:prstGeom prst="rect">
            <a:avLst/>
          </a:prstGeom>
          <a:noFill/>
        </p:spPr>
      </p:pic>
      <p:sp>
        <p:nvSpPr>
          <p:cNvPr id="6" name="5 Luna"/>
          <p:cNvSpPr/>
          <p:nvPr/>
        </p:nvSpPr>
        <p:spPr>
          <a:xfrm>
            <a:off x="2000232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357686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643042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643438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929190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000100" y="642918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214942" y="642918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0000DE">
                  <a:shade val="67500"/>
                  <a:satMod val="115000"/>
                </a:srgbClr>
              </a:gs>
              <a:gs pos="100000">
                <a:srgbClr val="0000D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946_dom-basen-morze-pal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171_niadanie-na-plazy-morze-wschod-slo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838464" flipH="1">
            <a:off x="3192722" y="1401540"/>
            <a:ext cx="2359354" cy="1797606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61448" flipH="1">
            <a:off x="3688640" y="3973377"/>
            <a:ext cx="2048091" cy="170985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952729" flipH="1">
            <a:off x="3794238" y="1477269"/>
            <a:ext cx="2359354" cy="1797606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626916" flipH="1">
            <a:off x="4329987" y="1701281"/>
            <a:ext cx="2359354" cy="1797606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99670" flipH="1">
            <a:off x="4808223" y="2277994"/>
            <a:ext cx="2359354" cy="1797606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3298" flipH="1">
            <a:off x="4812045" y="2993953"/>
            <a:ext cx="2359354" cy="1797606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608410" flipH="1">
            <a:off x="4265541" y="3489169"/>
            <a:ext cx="2359354" cy="1797606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42883" flipH="1">
            <a:off x="2796631" y="3790678"/>
            <a:ext cx="2048091" cy="1709854"/>
          </a:xfrm>
          <a:prstGeom prst="rect">
            <a:avLst/>
          </a:prstGeom>
        </p:spPr>
      </p:pic>
      <p:pic>
        <p:nvPicPr>
          <p:cNvPr id="13" name="1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64093" flipH="1">
            <a:off x="2420014" y="3219318"/>
            <a:ext cx="2048091" cy="1709854"/>
          </a:xfrm>
          <a:prstGeom prst="rect">
            <a:avLst/>
          </a:prstGeom>
        </p:spPr>
      </p:pic>
      <p:pic>
        <p:nvPicPr>
          <p:cNvPr id="14" name="1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592" flipH="1">
            <a:off x="2013929" y="2489131"/>
            <a:ext cx="2048091" cy="1709854"/>
          </a:xfrm>
          <a:prstGeom prst="rect">
            <a:avLst/>
          </a:prstGeom>
        </p:spPr>
      </p:pic>
      <p:pic>
        <p:nvPicPr>
          <p:cNvPr id="15" name="1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157532" flipH="1">
            <a:off x="2423738" y="1762563"/>
            <a:ext cx="2048091" cy="170985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617_dom-taras-basen-ocean-rela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34818" name="Picture 2" descr="Femmes ( en mailllot de bain)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4990620" y="1214422"/>
            <a:ext cx="3724761" cy="5643578"/>
          </a:xfrm>
          <a:prstGeom prst="rect">
            <a:avLst/>
          </a:prstGeom>
          <a:noFill/>
        </p:spPr>
      </p:pic>
      <p:sp>
        <p:nvSpPr>
          <p:cNvPr id="6" name="5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  <a:alpha val="3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  <a:alpha val="3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  <a:alpha val="3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  <a:alpha val="3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  <a:alpha val="3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20000"/>
                  <a:lumOff val="80000"/>
                  <a:alpha val="3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008_dom-basen-morze-maledi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>
                  <a:shade val="30000"/>
                  <a:satMod val="115000"/>
                </a:srgb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488_hotelowy-taras-lezaki-ocean-maledi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Picture 2" descr="http://dc696.4shared.com/img/AVFHx7IP/s7/132db2cf448/tube-femme---Page-2-normal"/>
          <p:cNvPicPr>
            <a:picLocks noChangeAspect="1" noChangeArrowheads="1"/>
          </p:cNvPicPr>
          <p:nvPr/>
        </p:nvPicPr>
        <p:blipFill>
          <a:blip r:embed="rId3"/>
          <a:srcRect l="21053" t="8065" r="21052"/>
          <a:stretch>
            <a:fillRect/>
          </a:stretch>
        </p:blipFill>
        <p:spPr bwMode="auto">
          <a:xfrm>
            <a:off x="5643570" y="3600452"/>
            <a:ext cx="1928826" cy="2757506"/>
          </a:xfrm>
          <a:prstGeom prst="rect">
            <a:avLst/>
          </a:prstGeom>
          <a:noFill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706272" y="2437606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528_hotelowy-taras-relaks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214346" y="-357214"/>
            <a:ext cx="10215634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637_morze-taras-bas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32770" name="Picture 2" descr="Image du Blog magnolia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095500"/>
            <a:ext cx="3171825" cy="4762500"/>
          </a:xfrm>
          <a:prstGeom prst="rect">
            <a:avLst/>
          </a:prstGeom>
          <a:noFill/>
        </p:spPr>
      </p:pic>
      <p:sp>
        <p:nvSpPr>
          <p:cNvPr id="6" name="5 Triángulo rectángulo"/>
          <p:cNvSpPr/>
          <p:nvPr/>
        </p:nvSpPr>
        <p:spPr>
          <a:xfrm>
            <a:off x="4714876" y="-642918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714744" y="-642918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714876" y="-357190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714744" y="-357190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714876" y="-71414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714744" y="-71414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714876" y="214314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714744" y="214314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714876" y="500090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714744" y="500090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714876" y="785818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714744" y="785818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714876" y="1071594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714744" y="1071594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714876" y="1357322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714744" y="1357322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714876" y="1643098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714744" y="1643098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714876" y="1928826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714744" y="1928826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714876" y="2214602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714744" y="2214602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714876" y="2500330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3714744" y="2500330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714876" y="2786106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714744" y="2786106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714876" y="3071834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714744" y="3071834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714876" y="3357610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714744" y="3357610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714876" y="3643338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714744" y="3643338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4714876" y="3857652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3714744" y="3857652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4714876" y="4143380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3714744" y="4143380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>
            <a:off x="4714876" y="4429156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3714744" y="4429156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>
            <a:off x="4714876" y="4714884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>
            <a:off x="3714744" y="4714884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>
            <a:off x="4714876" y="5000660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flipH="1">
            <a:off x="3714744" y="5000660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>
            <a:off x="4714876" y="5286388"/>
            <a:ext cx="928694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 flipH="1">
            <a:off x="3714744" y="5286388"/>
            <a:ext cx="866780" cy="85723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1" fill="hold">
                            <p:stCondLst>
                              <p:cond delay="6000"/>
                            </p:stCondLst>
                            <p:childTnLst>
                              <p:par>
                                <p:cTn id="5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4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0979_dom-basen-gory-morze-saint-lucia-karai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203_dom-basen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25602" name="Picture 2" descr="Femmes ( en mailllot de bain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00450"/>
            <a:ext cx="4762500" cy="3257550"/>
          </a:xfrm>
          <a:prstGeom prst="rect">
            <a:avLst/>
          </a:prstGeom>
          <a:noFill/>
        </p:spPr>
      </p:pic>
      <p:sp>
        <p:nvSpPr>
          <p:cNvPr id="6" name="5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79000">
                <a:schemeClr val="tx1">
                  <a:alpha val="43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79000">
                <a:schemeClr val="tx1">
                  <a:alpha val="43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79000">
                <a:schemeClr val="tx1">
                  <a:alpha val="43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79000">
                <a:schemeClr val="tx1">
                  <a:alpha val="43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79000">
                <a:schemeClr val="tx1">
                  <a:alpha val="43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79000">
                <a:schemeClr val="tx1">
                  <a:alpha val="43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946_dom-taras-morze-pal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rgbClr val="3366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794D1D">
                  <a:shade val="67500"/>
                  <a:satMod val="115000"/>
                </a:srgbClr>
              </a:gs>
              <a:gs pos="100000">
                <a:srgbClr val="794D1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695_hotel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Femmes ( en mailllot de bain)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14414" y="2428868"/>
            <a:ext cx="3638550" cy="4762500"/>
          </a:xfrm>
          <a:prstGeom prst="rect">
            <a:avLst/>
          </a:prstGeom>
          <a:noFill/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2" name="3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94D1D">
                  <a:shade val="30000"/>
                  <a:satMod val="115000"/>
                </a:srgbClr>
              </a:gs>
              <a:gs pos="50000">
                <a:srgbClr val="794D1D">
                  <a:shade val="67500"/>
                  <a:satMod val="115000"/>
                </a:srgbClr>
              </a:gs>
              <a:gs pos="100000">
                <a:srgbClr val="794D1D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480_hotel-taras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Picture 2" descr="http://dc696.4shared.com/img/AVFHx7IP/s7/132db2cf448/tube-femme---Page-2-normal"/>
          <p:cNvPicPr>
            <a:picLocks noChangeAspect="1" noChangeArrowheads="1"/>
          </p:cNvPicPr>
          <p:nvPr/>
        </p:nvPicPr>
        <p:blipFill>
          <a:blip r:embed="rId3"/>
          <a:srcRect l="21053" t="8065" r="21052"/>
          <a:stretch>
            <a:fillRect/>
          </a:stretch>
        </p:blipFill>
        <p:spPr bwMode="auto">
          <a:xfrm>
            <a:off x="6786546" y="3286124"/>
            <a:ext cx="2357454" cy="3257548"/>
          </a:xfrm>
          <a:prstGeom prst="rect">
            <a:avLst/>
          </a:prstGeom>
          <a:noFill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634834" y="2580482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152_domy-dom-taras-mor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473_dom-taras-morze-pal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20482" name="Picture 2" descr="Femme (maillot de bain 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2095500"/>
            <a:ext cx="3114719" cy="4762500"/>
          </a:xfrm>
          <a:prstGeom prst="rect">
            <a:avLst/>
          </a:prstGeom>
          <a:noFill/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90612" y="0"/>
            <a:ext cx="1095372" cy="10953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190712" y="428604"/>
            <a:ext cx="1095372" cy="109537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119438" y="928694"/>
            <a:ext cx="1095372" cy="109537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143372" y="1285860"/>
            <a:ext cx="1095372" cy="109537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504" y="1643050"/>
            <a:ext cx="1095372" cy="109537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143636" y="2071678"/>
            <a:ext cx="1095372" cy="109537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143768" y="2571744"/>
            <a:ext cx="1095372" cy="109537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8048628" y="2857496"/>
            <a:ext cx="1095372" cy="109537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214414" y="5762628"/>
            <a:ext cx="1095372" cy="109537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214546" y="5357826"/>
            <a:ext cx="1095372" cy="1095372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14678" y="5072074"/>
            <a:ext cx="1095372" cy="1095372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214810" y="4714884"/>
            <a:ext cx="1095372" cy="1095372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214942" y="4429132"/>
            <a:ext cx="1095372" cy="1095372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119802" y="4000504"/>
            <a:ext cx="1095372" cy="1095372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072330" y="3786190"/>
            <a:ext cx="1095372" cy="1095372"/>
          </a:xfrm>
          <a:prstGeom prst="rect">
            <a:avLst/>
          </a:prstGeom>
        </p:spPr>
      </p:pic>
      <p:pic>
        <p:nvPicPr>
          <p:cNvPr id="21" name="20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8048628" y="3429000"/>
            <a:ext cx="1095372" cy="1095372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94D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848_dom-taras-meble-morze-karai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72000">
                <a:srgbClr val="FFCC66">
                  <a:alpha val="1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72000">
                <a:srgbClr val="FFCC66">
                  <a:alpha val="1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72000">
                <a:srgbClr val="FFCC66">
                  <a:alpha val="1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72000">
                <a:srgbClr val="FFCC66">
                  <a:alpha val="1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72000">
                <a:srgbClr val="FFCC66">
                  <a:alpha val="1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72000">
                <a:srgbClr val="FFCC66">
                  <a:alpha val="1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6997a9c-356d-4fc6-a468-a3744b168e57.1.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8" name="Picture 4" descr="Femmes ( en mailllot de bain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063256"/>
            <a:ext cx="3081332" cy="3794744"/>
          </a:xfrm>
          <a:prstGeom prst="rect">
            <a:avLst/>
          </a:prstGeom>
          <a:noFill/>
        </p:spPr>
      </p:pic>
      <p:sp>
        <p:nvSpPr>
          <p:cNvPr id="6" name="5 Lágrima"/>
          <p:cNvSpPr/>
          <p:nvPr/>
        </p:nvSpPr>
        <p:spPr>
          <a:xfrm rot="20521948">
            <a:off x="2913191" y="48929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7024081">
            <a:off x="4629249" y="491711"/>
            <a:ext cx="1261652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40101">
            <a:off x="5218734" y="1297738"/>
            <a:ext cx="1261652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531034" y="1249237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521948">
            <a:off x="2030969" y="210649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40101">
            <a:off x="5758500" y="2122301"/>
            <a:ext cx="1261652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521948">
            <a:off x="1459465" y="303518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40101">
            <a:off x="6330003" y="2979556"/>
            <a:ext cx="1261652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521948">
            <a:off x="1030837" y="4106759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40101">
            <a:off x="6901508" y="3908250"/>
            <a:ext cx="1261652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521948">
            <a:off x="530771" y="503545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177058">
            <a:off x="7333557" y="4766379"/>
            <a:ext cx="1261652" cy="1341266"/>
          </a:xfrm>
          <a:prstGeom prst="teardrop">
            <a:avLst>
              <a:gd name="adj" fmla="val 149279"/>
            </a:avLst>
          </a:prstGeom>
          <a:blipFill>
            <a:blip r:embed="rId4">
              <a:grayscl/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tI0AIcCMAAh7Oy.jpg 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1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85852" y="214290"/>
            <a:ext cx="6701246" cy="6643710"/>
          </a:xfrm>
          <a:prstGeom prst="ellipse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786182" y="2714620"/>
            <a:ext cx="1571636" cy="157163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>
                  <a:shade val="30000"/>
                  <a:satMod val="115000"/>
                </a:srgb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zy-terrace-design-with-rattan-comfy-sofa-and-stone-flooring-also-pool-side-terrace-and-sea-vie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6" name="Picture 4" descr="FEMMES/ Maillot de b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714356"/>
            <a:ext cx="4500594" cy="6546319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214346" y="-357214"/>
            <a:ext cx="10072758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100_kobieta-basen-szampan-hotel-morze-zachod-slo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93000">
                <a:schemeClr val="tx1">
                  <a:alpha val="19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93000">
                <a:schemeClr val="tx1">
                  <a:alpha val="19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93000">
                <a:schemeClr val="tx1">
                  <a:alpha val="19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93000">
                <a:schemeClr val="tx1">
                  <a:alpha val="19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93000">
                <a:schemeClr val="tx1">
                  <a:alpha val="19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93000">
                <a:schemeClr val="tx1">
                  <a:alpha val="19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656917">
            <a:off x="6429388" y="4786322"/>
            <a:ext cx="2324100" cy="147637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214346" y="-357214"/>
            <a:ext cx="9787006" cy="7786742"/>
          </a:xfrm>
          <a:prstGeom prst="rect">
            <a:avLst/>
          </a:prstGeom>
          <a:gradFill flip="none" rotWithShape="1">
            <a:gsLst>
              <a:gs pos="57000">
                <a:srgbClr val="33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Presentación en pantalla (4:3)</PresentationFormat>
  <Paragraphs>6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114</cp:revision>
  <dcterms:created xsi:type="dcterms:W3CDTF">2015-07-16T02:54:58Z</dcterms:created>
  <dcterms:modified xsi:type="dcterms:W3CDTF">2015-07-17T15:43:47Z</dcterms:modified>
</cp:coreProperties>
</file>