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20" r:id="rId3"/>
    <p:sldId id="295" r:id="rId4"/>
    <p:sldId id="307" r:id="rId5"/>
    <p:sldId id="306" r:id="rId6"/>
    <p:sldId id="305" r:id="rId7"/>
    <p:sldId id="304" r:id="rId8"/>
    <p:sldId id="297" r:id="rId9"/>
    <p:sldId id="302" r:id="rId10"/>
    <p:sldId id="301" r:id="rId11"/>
    <p:sldId id="300" r:id="rId12"/>
    <p:sldId id="298" r:id="rId13"/>
    <p:sldId id="294" r:id="rId14"/>
    <p:sldId id="296" r:id="rId15"/>
    <p:sldId id="292" r:id="rId16"/>
    <p:sldId id="291" r:id="rId17"/>
    <p:sldId id="290" r:id="rId18"/>
    <p:sldId id="289" r:id="rId19"/>
    <p:sldId id="286" r:id="rId20"/>
    <p:sldId id="287" r:id="rId21"/>
    <p:sldId id="288" r:id="rId22"/>
    <p:sldId id="283" r:id="rId23"/>
    <p:sldId id="285" r:id="rId24"/>
    <p:sldId id="284" r:id="rId25"/>
    <p:sldId id="282" r:id="rId26"/>
    <p:sldId id="281" r:id="rId27"/>
    <p:sldId id="280" r:id="rId28"/>
    <p:sldId id="274" r:id="rId29"/>
    <p:sldId id="279" r:id="rId30"/>
    <p:sldId id="277" r:id="rId31"/>
    <p:sldId id="273" r:id="rId32"/>
    <p:sldId id="271" r:id="rId33"/>
    <p:sldId id="275" r:id="rId34"/>
    <p:sldId id="270" r:id="rId35"/>
    <p:sldId id="269" r:id="rId36"/>
    <p:sldId id="268" r:id="rId37"/>
    <p:sldId id="265" r:id="rId38"/>
    <p:sldId id="267" r:id="rId39"/>
    <p:sldId id="266" r:id="rId40"/>
    <p:sldId id="264" r:id="rId41"/>
    <p:sldId id="263" r:id="rId42"/>
    <p:sldId id="259" r:id="rId43"/>
    <p:sldId id="262" r:id="rId44"/>
    <p:sldId id="261" r:id="rId45"/>
    <p:sldId id="312" r:id="rId46"/>
    <p:sldId id="313" r:id="rId47"/>
    <p:sldId id="260" r:id="rId48"/>
    <p:sldId id="311" r:id="rId49"/>
    <p:sldId id="310" r:id="rId50"/>
    <p:sldId id="309" r:id="rId51"/>
    <p:sldId id="321" r:id="rId52"/>
    <p:sldId id="299" r:id="rId53"/>
    <p:sldId id="322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9P0qyJK0b5aCJFHY07HoA" hashData="xo1A8rWFhXFlDvvx7SQ+UI9wlB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D47A16"/>
    <a:srgbClr val="A5DD27"/>
    <a:srgbClr val="640000"/>
    <a:srgbClr val="582A04"/>
    <a:srgbClr val="005426"/>
    <a:srgbClr val="013DFF"/>
    <a:srgbClr val="3325EF"/>
    <a:srgbClr val="993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54" autoAdjust="0"/>
    <p:restoredTop sz="94660"/>
  </p:normalViewPr>
  <p:slideViewPr>
    <p:cSldViewPr>
      <p:cViewPr>
        <p:scale>
          <a:sx n="40" d="100"/>
          <a:sy n="40" d="100"/>
        </p:scale>
        <p:origin x="-912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78176-B0CC-4501-91C9-28910A654543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84CCE5-30D3-428F-B486-9F76B57148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0F93CB-7D05-487E-9FCB-5EF8F3A39E2B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E0D502-C747-4D04-8A28-6BE18934786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AF045-CFF3-449A-9C00-FF3BD8B22542}" type="datetimeFigureOut">
              <a:rPr lang="es-ES" smtClean="0"/>
              <a:pPr/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FA7B8-316A-459C-AFAA-F83A2DC76A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7A2919-54B4-4318-A6F7-85D1532C61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6.png"/><Relationship Id="rId7" Type="http://schemas.openxmlformats.org/officeDocument/2006/relationships/image" Target="../media/image6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rique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1428728" y="428604"/>
            <a:ext cx="6858000" cy="6429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42" name="Picture 2" descr="http://ekladata.com/bubiC4-hC5-aHB0Pm4xKQOZKsE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58" y="2285992"/>
            <a:ext cx="1785950" cy="1451084"/>
          </a:xfrm>
          <a:prstGeom prst="rect">
            <a:avLst/>
          </a:prstGeom>
          <a:noFill/>
        </p:spPr>
      </p:pic>
      <p:pic>
        <p:nvPicPr>
          <p:cNvPr id="61446" name="Picture 6" descr="TUBES ANIMAUX ( D'AFRIQUE 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16356" y="2000240"/>
            <a:ext cx="1541329" cy="1271596"/>
          </a:xfrm>
          <a:prstGeom prst="rect">
            <a:avLst/>
          </a:prstGeom>
          <a:noFill/>
        </p:spPr>
      </p:pic>
      <p:pic>
        <p:nvPicPr>
          <p:cNvPr id="61450" name="Picture 10" descr="ANimaux D' Afriqu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37887" y="3714752"/>
            <a:ext cx="1491370" cy="1327319"/>
          </a:xfrm>
          <a:prstGeom prst="rect">
            <a:avLst/>
          </a:prstGeom>
          <a:noFill/>
        </p:spPr>
      </p:pic>
      <p:pic>
        <p:nvPicPr>
          <p:cNvPr id="61454" name="Picture 14" descr="Animaux D' Afriqu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57852" y="2285992"/>
            <a:ext cx="3286148" cy="3946741"/>
          </a:xfrm>
          <a:prstGeom prst="rect">
            <a:avLst/>
          </a:prstGeom>
          <a:noFill/>
        </p:spPr>
      </p:pic>
      <p:pic>
        <p:nvPicPr>
          <p:cNvPr id="23" name="22 Imagen" descr="Africa 418707_265912830176913_912263874_n.png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0" y="2714620"/>
            <a:ext cx="3714744" cy="414338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6330" name="Picture 10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6429388" y="6143644"/>
            <a:ext cx="2357422" cy="376947"/>
          </a:xfrm>
          <a:prstGeom prst="rect">
            <a:avLst/>
          </a:prstGeom>
          <a:noFill/>
        </p:spPr>
      </p:pic>
      <p:sp>
        <p:nvSpPr>
          <p:cNvPr id="54274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6" name="15 Imagen" descr="VTmAbL1393544892.gif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357158" y="285728"/>
            <a:ext cx="3929058" cy="866775"/>
          </a:xfrm>
          <a:prstGeom prst="rect">
            <a:avLst/>
          </a:prstGeom>
        </p:spPr>
      </p:pic>
      <p:pic>
        <p:nvPicPr>
          <p:cNvPr id="17" name="16 Imagen" descr="xaaJxw1393544911.gif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4429124" y="285728"/>
            <a:ext cx="1438275" cy="828675"/>
          </a:xfrm>
          <a:prstGeom prst="rect">
            <a:avLst/>
          </a:prstGeom>
        </p:spPr>
      </p:pic>
      <p:pic>
        <p:nvPicPr>
          <p:cNvPr id="18" name="17 Imagen" descr="hhVGIC1393544927.gif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6072198" y="285728"/>
            <a:ext cx="3071802" cy="866775"/>
          </a:xfrm>
          <a:prstGeom prst="rect">
            <a:avLst/>
          </a:prstGeom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30000">
    <p:zoom/>
    <p:sndAc>
      <p:stSnd loop="1">
        <p:snd r:embed="rId3" name="African_Percussion,Tribal_House_-_MUSICA_AFRIC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3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000"/>
                            </p:stCondLst>
                            <p:childTnLst>
                              <p:par>
                                <p:cTn id="6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2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Burundian_drummers_Bujumbura_2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1585__african-buffalo_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07751_c91669e7c9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0466904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42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romusi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42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33803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5639366_9bd7e00abb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62837452_keni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rica keniya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47A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rund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es-salvajes-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47A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al-African-republ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i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47A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kzoticheskie-tury.-keniya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efante-y-cebras-animales-de-la-saban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taga-Drummers,-Highlands-of-Burundi,-Afr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ncesco - lions.jpg"/>
          <p:cNvPicPr>
            <a:picLocks noChangeAspect="1"/>
          </p:cNvPicPr>
          <p:nvPr/>
        </p:nvPicPr>
        <p:blipFill>
          <a:blip r:embed="rId2"/>
          <a:srcRect t="4077" b="390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47A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ickr-1022720488-max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taga-Drummers-Highlands-of-Burundi-Afr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d-lion-pictu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47A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65000"/>
              <a:lumOff val="3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47A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4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42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5DD2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5DD2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aki-Relanzon-Guepardos-Africa-2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irafas-en-la-sabana-en-su-habitat-natural-paisajes-de-africa-animales-enorm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47A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ri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onas-en-africa-animales-salvaj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ruzi_Burundi_goa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on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3D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ons_on_game_dri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a-Mala-safari-le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42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sseandoRo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536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2A0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47A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4246" y="-24063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246" y="-24063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tera_n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71" y="-24064"/>
            <a:ext cx="9120249" cy="6882064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-285776"/>
            <a:ext cx="9144000" cy="750099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-357214"/>
            <a:ext cx="9144000" cy="7715304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hinovehiclett08-20110608-162539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uth_africa_023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4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tera-neg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fari-elef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5DD2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uth_Africa_KwaZulu_Natal_Zulu_Zulu_Dancers_4a6ad7f8532646a0872266d257bf56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47A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9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s-animaux-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  <a:lumOff val="1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ion-01-1024x256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4 Imagen" descr="giraffes-loving-mother-african-animals-free-hd--wallpap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ric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onnenuntergänge-Landschaften-Natur-Tiere-Fotografie-Zebras-Afrika-768x13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39940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38380">
            <a:off x="6251202" y="4558304"/>
            <a:ext cx="2324100" cy="14763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COLORES DE AFRIC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-COLORES DE AFRICA-</Template>
  <TotalTime>0</TotalTime>
  <Words>41</Words>
  <Application>Microsoft Office PowerPoint</Application>
  <PresentationFormat>Presentación en pantalla (4:3)</PresentationFormat>
  <Paragraphs>16</Paragraphs>
  <Slides>52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-COLORES DE AFRICA-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2014-02-27T23:44:20Z</dcterms:created>
  <dcterms:modified xsi:type="dcterms:W3CDTF">2014-02-27T23:56:07Z</dcterms:modified>
</cp:coreProperties>
</file>