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27" r:id="rId3"/>
    <p:sldId id="464" r:id="rId4"/>
    <p:sldId id="467" r:id="rId5"/>
    <p:sldId id="470" r:id="rId6"/>
    <p:sldId id="473" r:id="rId7"/>
    <p:sldId id="474" r:id="rId8"/>
    <p:sldId id="475" r:id="rId9"/>
    <p:sldId id="476" r:id="rId10"/>
    <p:sldId id="477" r:id="rId11"/>
    <p:sldId id="478" r:id="rId12"/>
    <p:sldId id="479" r:id="rId13"/>
    <p:sldId id="466" r:id="rId14"/>
    <p:sldId id="460" r:id="rId15"/>
    <p:sldId id="456" r:id="rId16"/>
    <p:sldId id="455" r:id="rId17"/>
    <p:sldId id="457" r:id="rId18"/>
    <p:sldId id="454" r:id="rId19"/>
    <p:sldId id="453" r:id="rId20"/>
    <p:sldId id="444" r:id="rId21"/>
    <p:sldId id="462" r:id="rId22"/>
    <p:sldId id="458" r:id="rId23"/>
    <p:sldId id="459" r:id="rId24"/>
    <p:sldId id="461" r:id="rId25"/>
    <p:sldId id="469" r:id="rId26"/>
    <p:sldId id="452" r:id="rId27"/>
    <p:sldId id="472" r:id="rId28"/>
    <p:sldId id="482" r:id="rId29"/>
    <p:sldId id="463" r:id="rId30"/>
    <p:sldId id="506" r:id="rId31"/>
    <p:sldId id="505" r:id="rId32"/>
    <p:sldId id="507" r:id="rId33"/>
    <p:sldId id="508" r:id="rId34"/>
    <p:sldId id="509" r:id="rId35"/>
    <p:sldId id="510" r:id="rId36"/>
    <p:sldId id="511" r:id="rId37"/>
    <p:sldId id="512" r:id="rId38"/>
    <p:sldId id="513" r:id="rId39"/>
    <p:sldId id="523" r:id="rId40"/>
    <p:sldId id="524" r:id="rId41"/>
    <p:sldId id="525" r:id="rId42"/>
    <p:sldId id="531" r:id="rId43"/>
    <p:sldId id="532" r:id="rId44"/>
    <p:sldId id="533" r:id="rId45"/>
    <p:sldId id="534" r:id="rId46"/>
    <p:sldId id="535" r:id="rId47"/>
    <p:sldId id="536" r:id="rId48"/>
    <p:sldId id="538" r:id="rId49"/>
    <p:sldId id="520" r:id="rId50"/>
    <p:sldId id="484" r:id="rId51"/>
    <p:sldId id="496" r:id="rId52"/>
    <p:sldId id="485" r:id="rId53"/>
    <p:sldId id="486" r:id="rId54"/>
    <p:sldId id="487" r:id="rId55"/>
    <p:sldId id="488" r:id="rId56"/>
    <p:sldId id="489" r:id="rId57"/>
    <p:sldId id="490" r:id="rId58"/>
    <p:sldId id="483" r:id="rId59"/>
    <p:sldId id="491" r:id="rId60"/>
    <p:sldId id="497" r:id="rId61"/>
    <p:sldId id="446" r:id="rId62"/>
    <p:sldId id="492" r:id="rId63"/>
    <p:sldId id="493" r:id="rId64"/>
    <p:sldId id="494" r:id="rId65"/>
    <p:sldId id="495" r:id="rId66"/>
    <p:sldId id="498" r:id="rId67"/>
    <p:sldId id="499" r:id="rId68"/>
    <p:sldId id="500" r:id="rId69"/>
    <p:sldId id="501" r:id="rId70"/>
    <p:sldId id="502" r:id="rId71"/>
    <p:sldId id="465" r:id="rId72"/>
    <p:sldId id="503" r:id="rId73"/>
    <p:sldId id="468" r:id="rId74"/>
    <p:sldId id="396" r:id="rId75"/>
    <p:sldId id="539" r:id="rId76"/>
  </p:sldIdLst>
  <p:sldSz cx="126730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3QqD9GQGTOL70At3maDbQ" hashData="D+tntxGJ7eMtQtvdbghAuHpvk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398" y="-846"/>
      </p:cViewPr>
      <p:guideLst>
        <p:guide orient="horz" pos="2160"/>
        <p:guide pos="399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61938" y="685800"/>
            <a:ext cx="6334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EED5BA6-50CA-417A-BB1E-247394F26965}" type="slidenum">
              <a:rPr lang="nl-NL" smtClean="0"/>
              <a:pPr/>
              <a:t>29</a:t>
            </a:fld>
            <a:endParaRPr lang="nl-NL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C14F86E-2EDC-4AC5-8CD4-FBEF76BD69C9}" type="slidenum">
              <a:rPr lang="nl-NL" smtClean="0"/>
              <a:pPr/>
              <a:t>30</a:t>
            </a:fld>
            <a:endParaRPr lang="nl-NL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nl-NL" smtClean="0"/>
              <a:t>La belleza nocturna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A7DBC43-E435-4232-8BF8-AA12BF15E096}" type="slidenum">
              <a:rPr lang="nl-NL" smtClean="0"/>
              <a:pPr/>
              <a:t>31</a:t>
            </a:fld>
            <a:endParaRPr lang="nl-NL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EDE3772-143B-47A2-A5EA-5D31E5C2F80C}" type="slidenum">
              <a:rPr lang="nl-NL" smtClean="0"/>
              <a:pPr/>
              <a:t>32</a:t>
            </a:fld>
            <a:endParaRPr lang="nl-NL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BAC9DD6-E487-4318-A45E-9B1A902716CB}" type="slidenum">
              <a:rPr lang="nl-NL" smtClean="0"/>
              <a:pPr/>
              <a:t>33</a:t>
            </a:fld>
            <a:endParaRPr lang="nl-NL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F67C47A-3197-4826-AD48-DC2A1DEEFC5E}" type="slidenum">
              <a:rPr lang="nl-NL" smtClean="0"/>
              <a:pPr/>
              <a:t>34</a:t>
            </a:fld>
            <a:endParaRPr lang="nl-NL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1069526-D3C5-4168-91F5-C00C64B809E0}" type="slidenum">
              <a:rPr lang="nl-NL" smtClean="0"/>
              <a:pPr/>
              <a:t>35</a:t>
            </a:fld>
            <a:endParaRPr lang="nl-NL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389F59C-B774-423A-87F0-4A08D60E4D50}" type="slidenum">
              <a:rPr lang="nl-NL" smtClean="0"/>
              <a:pPr/>
              <a:t>36</a:t>
            </a:fld>
            <a:endParaRPr lang="nl-NL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0EFD310-C299-484A-871C-EC736E46665E}" type="slidenum">
              <a:rPr lang="nl-NL" smtClean="0"/>
              <a:pPr/>
              <a:t>37</a:t>
            </a:fld>
            <a:endParaRPr lang="nl-N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EED5BA6-50CA-417A-BB1E-247394F26965}" type="slidenum">
              <a:rPr lang="nl-NL" smtClean="0"/>
              <a:pPr/>
              <a:t>38</a:t>
            </a:fld>
            <a:endParaRPr lang="nl-NL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A7DBC43-E435-4232-8BF8-AA12BF15E096}" type="slidenum">
              <a:rPr lang="nl-NL" smtClean="0"/>
              <a:pPr/>
              <a:t>39</a:t>
            </a:fld>
            <a:endParaRPr lang="nl-NL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EDE3772-143B-47A2-A5EA-5D31E5C2F80C}" type="slidenum">
              <a:rPr lang="nl-NL" smtClean="0"/>
              <a:pPr/>
              <a:t>40</a:t>
            </a:fld>
            <a:endParaRPr lang="nl-NL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CB12018-3AE4-422A-8C82-D6D4352A3EAF}" type="slidenum">
              <a:rPr lang="nl-NL" smtClean="0"/>
              <a:pPr/>
              <a:t>41</a:t>
            </a:fld>
            <a:endParaRPr lang="nl-NL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46D3A5E-1280-4F29-AD8D-A1C5E96BD3BA}" type="slidenum">
              <a:rPr lang="nl-NL" smtClean="0"/>
              <a:pPr/>
              <a:t>42</a:t>
            </a:fld>
            <a:endParaRPr lang="nl-NL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95A7DC2-03FB-47D4-BC5E-6B73C2B46006}" type="slidenum">
              <a:rPr lang="nl-NL" smtClean="0"/>
              <a:pPr/>
              <a:t>43</a:t>
            </a:fld>
            <a:endParaRPr lang="nl-NL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D9AEB5E-998B-47FE-9A17-8D6C4EAF586F}" type="slidenum">
              <a:rPr lang="nl-NL" smtClean="0"/>
              <a:pPr/>
              <a:t>44</a:t>
            </a:fld>
            <a:endParaRPr lang="nl-NL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D1A77F-BF13-43D1-87BD-07AB6F92468E}" type="slidenum">
              <a:rPr lang="nl-NL" smtClean="0"/>
              <a:pPr/>
              <a:t>45</a:t>
            </a:fld>
            <a:endParaRPr lang="nl-NL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72B4E19-20E7-4C68-8444-E314031F16CC}" type="slidenum">
              <a:rPr lang="nl-NL" smtClean="0"/>
              <a:pPr/>
              <a:t>46</a:t>
            </a:fld>
            <a:endParaRPr lang="nl-NL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DE870D1-CAE9-4700-A358-FA54947E8B3E}" type="slidenum">
              <a:rPr lang="nl-NL" smtClean="0"/>
              <a:pPr/>
              <a:t>47</a:t>
            </a:fld>
            <a:endParaRPr lang="nl-NL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E438E25-006C-44AA-B851-F555D9E3F39B}" type="slidenum">
              <a:rPr lang="nl-NL" smtClean="0"/>
              <a:pPr/>
              <a:t>48</a:t>
            </a:fld>
            <a:endParaRPr lang="nl-NL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50478" y="2130430"/>
            <a:ext cx="1077206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00954" y="3886200"/>
            <a:ext cx="887111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01083" y="4406905"/>
            <a:ext cx="1077206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01083" y="2906713"/>
            <a:ext cx="1077206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33652" y="1600205"/>
            <a:ext cx="559724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442116" y="1600205"/>
            <a:ext cx="559724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33651" y="1535113"/>
            <a:ext cx="559944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33651" y="2174875"/>
            <a:ext cx="559944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437716" y="1535113"/>
            <a:ext cx="56016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437716" y="2174875"/>
            <a:ext cx="56016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33653" y="273050"/>
            <a:ext cx="416933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4799" y="273055"/>
            <a:ext cx="708456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33653" y="1435103"/>
            <a:ext cx="416933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4000" y="4800600"/>
            <a:ext cx="760380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84000" y="612775"/>
            <a:ext cx="760380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84000" y="5367338"/>
            <a:ext cx="760380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187937" y="274643"/>
            <a:ext cx="285142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33652" y="274643"/>
            <a:ext cx="834306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50476" y="2130428"/>
            <a:ext cx="107720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00952" y="3886200"/>
            <a:ext cx="887110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33652" y="274638"/>
            <a:ext cx="114057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33652" y="1600205"/>
            <a:ext cx="1140571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33652" y="6356355"/>
            <a:ext cx="29570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07/09/2017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29948" y="6356355"/>
            <a:ext cx="40131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082327" y="6356355"/>
            <a:ext cx="29570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3651" y="6245225"/>
            <a:ext cx="295703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redirect.viglink.com/?format=go&amp;jsonp=vglnk_150248342311111&amp;key=fc09da8d2ec4b1af80281370066f19b1&amp;libId=j68bu07f01012xfw000DAc9t1g0sk&amp;loc=http://greekfotos.blogspot.com.es/2011/02/blog-post_23.html&amp;v=1&amp;out=http://1.bp.blogspot.com/-UfMhqiQxcaQ/TWQzT1w-FPI/AAAAAAAAAp4/dG74aFB9qcU/s1600/3.jpg&amp;ref=http://www.google.es/url?sa=i&amp;rct=j&amp;q=&amp;esrc=s&amp;source=images&amp;cd=&amp;ved=0ahUKEwis-vDqgtDVAhWLZlAKHXV_ArMQjRwIBw&amp;url=http://greekfotos.blogspot.com/2011/02/blog-post_23.html&amp;psig=AFQjCNHBptBed13WuvvYsJwu6woccaLS4g&amp;ust=1502568380305512&amp;title=fotostories:%20%CF%84%CE%B1%20%CF%86%CF%89%CF%84%CE%B1%20%CF%84%CE%B7%CF%82%20%CF%80%CE%BF%CE%BB%CE%B7%CF%82&amp;txt=%3cIMG%20border=0%20src=%22http://1.bp.blogspot.com/-UfMhqiQxcaQ/TWQzT1w-FPI/AAAAAAAAAp4/dG74aFB9qcU/s400/3.jpg%22%20width=640%20height=400%3e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75.jpeg"/><Relationship Id="rId4" Type="http://schemas.openxmlformats.org/officeDocument/2006/relationships/image" Target="../media/image3.gi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1.png"/><Relationship Id="rId18" Type="http://schemas.openxmlformats.org/officeDocument/2006/relationships/image" Target="../media/image84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7.png"/><Relationship Id="rId11" Type="http://schemas.openxmlformats.org/officeDocument/2006/relationships/image" Target="../media/image8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6.png"/><Relationship Id="rId9" Type="http://schemas.openxmlformats.org/officeDocument/2006/relationships/image" Target="../media/image7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españa ciudades de noche iluminadas gif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342902"/>
            <a:ext cx="12673013" cy="7640976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26730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0766" y="3380769"/>
            <a:ext cx="6858000" cy="9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9195779" y="3380769"/>
            <a:ext cx="6858000" cy="96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26730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2"/>
            <a:ext cx="126730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95002" y="5857897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95003" y="5715019"/>
            <a:ext cx="76940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744647" y="4572014"/>
            <a:ext cx="37312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478854" y="1285860"/>
            <a:ext cx="7782965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CIUDADES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 LA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NOCHE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757482" y="5611366"/>
            <a:ext cx="27841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frank sinatra - frank sinatra - new york, new yor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esultado de imagen de españa ciudades de noche iluminadas gif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12673013" cy="764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79251" y="3071810"/>
            <a:ext cx="61436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solidFill>
                  <a:srgbClr val="FF0000"/>
                </a:solidFill>
              </a:rPr>
              <a:t>Cuando tus amigos son unos aventureros que les gusta tomar </a:t>
            </a:r>
            <a:r>
              <a:rPr lang="es-ES" sz="2800" b="1" dirty="0" smtClean="0">
                <a:solidFill>
                  <a:srgbClr val="FF0000"/>
                </a:solidFill>
              </a:rPr>
              <a:t>fotos de ciudades de noche</a:t>
            </a:r>
            <a:r>
              <a:rPr lang="es-ES" sz="2800" dirty="0" smtClean="0">
                <a:solidFill>
                  <a:srgbClr val="FF0000"/>
                </a:solidFill>
              </a:rPr>
              <a:t> cada vez que viajan y si por razones de trabajo tu no pudiste ir y lo que te traen de regalo son las </a:t>
            </a:r>
            <a:r>
              <a:rPr lang="es-ES" sz="2800" b="1" dirty="0" smtClean="0">
                <a:solidFill>
                  <a:srgbClr val="FF0000"/>
                </a:solidFill>
              </a:rPr>
              <a:t>imágenes de ciudades bellas</a:t>
            </a:r>
            <a:r>
              <a:rPr lang="es-ES" sz="2800" dirty="0" smtClean="0">
                <a:solidFill>
                  <a:srgbClr val="FF0000"/>
                </a:solidFill>
              </a:rPr>
              <a:t> para que tengas un recuerdo.</a:t>
            </a:r>
            <a:endParaRPr lang="es-ES" sz="2800" dirty="0">
              <a:solidFill>
                <a:srgbClr val="FF0000"/>
              </a:solidFill>
            </a:endParaRPr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21928" cy="554632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pa1.narvii.com/6292/bfbfa0023da8f8bdaa086689e734bb6fa0d66885_hq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35780" y="500042"/>
            <a:ext cx="101784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SEATTLE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9490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4342" y="428604"/>
            <a:ext cx="91294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Shangai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590" y="500042"/>
            <a:ext cx="10358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Finlandia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paisajes autos noche carreteras lagos ciuda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Tejas Austin TX HDR Timelapse luces de desenfoque tráfico edificios ciudades del mundo Arquitectura carreteras calle vehículos ventanas noche brillantes au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712856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28" y="642918"/>
            <a:ext cx="137563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Tejas Austin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iudad de Nueva York ciudades del mundo configuración edificios carreteras rascacielos luces nocturnas hdr ventana de tráfico brill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593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28" y="428604"/>
            <a:ext cx="131728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Nueva York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Berlin Alemania arquitectura timelapse lámpara hdr luces de freno de vehículos de tráfico edificios carreteras coches noche lapso brill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1466" y="500042"/>
            <a:ext cx="800219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err="1" smtClean="0"/>
              <a:t>Berlin</a:t>
            </a:r>
            <a:r>
              <a:rPr lang="es-ES" b="1" dirty="0" smtClean="0"/>
              <a:t>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MOSCU CAPITALES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673013" cy="686248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64342" y="714356"/>
            <a:ext cx="910827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MOSCU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9451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1466" y="428604"/>
            <a:ext cx="102066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Singapur</a:t>
            </a:r>
            <a:endParaRPr lang="es-ES" b="1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Resultado de imagen de ciudades en la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710579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92904" y="714356"/>
            <a:ext cx="26699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Busan</a:t>
            </a:r>
            <a:r>
              <a:rPr lang="es-ES" dirty="0" smtClean="0"/>
              <a:t>, República de Corea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oto de Linh_r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73013" cy="73843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8590" y="642918"/>
            <a:ext cx="17672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Sydney</a:t>
            </a:r>
            <a:r>
              <a:rPr lang="es-ES" b="1" dirty="0" smtClean="0"/>
              <a:t> Australia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ebgenio.com/wp-content/uploads/2011/11/zatavki-fondo-pantalla-ciudad-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50028" y="642918"/>
            <a:ext cx="107157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UCRANIA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oto de hector me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73013" cy="719206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0028" y="571480"/>
            <a:ext cx="122546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Estocolmo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Hong-Kong-fondo-pantalla-ciudad-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6240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3882" y="428604"/>
            <a:ext cx="121809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Hong Kong</a:t>
            </a:r>
            <a:endParaRPr lang="es-ES" b="1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381939256_88c3b78db9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9676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590" y="500042"/>
            <a:ext cx="99097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Houston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267301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5771229" y="-5771226"/>
            <a:ext cx="1130561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5771228" y="-43785"/>
            <a:ext cx="1130561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1268998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11404016" y="0"/>
            <a:ext cx="1268998" cy="6858000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9218" name="Picture 2" descr="Foto de yeowatzu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2970" y="571480"/>
            <a:ext cx="10429948" cy="53578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78590" y="571480"/>
            <a:ext cx="174977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Colosseo</a:t>
            </a:r>
            <a:r>
              <a:rPr lang="es-ES" b="1" dirty="0" smtClean="0"/>
              <a:t>, Roma,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11021210-R3L8T8D-1000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90626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35780" y="1000108"/>
            <a:ext cx="302679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San Francisco, Estados Unidos</a:t>
            </a:r>
            <a:endParaRPr lang="es-ES" b="1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73013" cy="722444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28" y="500042"/>
            <a:ext cx="93025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Londres</a:t>
            </a:r>
            <a:endParaRPr lang="es-ES" b="1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lh6.googleusercontent.com/srofA-5PFC0bCpUOTI4Lxd6U71QcgamRUn_5QCe22CaglJlPm3x3x6FuqQV-7TYmxUalwznnwIexq5zD3BuSGjlFKHD_kVCLRhUCEBp52ASpGFtOFyXY0ibjcqVlJLH75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85776"/>
            <a:ext cx="12673013" cy="811531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4342" y="714356"/>
            <a:ext cx="236372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Dubai</a:t>
            </a:r>
            <a:r>
              <a:rPr lang="es-ES" dirty="0" smtClean="0"/>
              <a:t>, Emiratos Árabes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lh4.googleusercontent.com/_fthbY4xDiJqAhnXGoZxu2P4Ya2p_ygN0JkbyrIeYnGiFkqeZ--N3pRbzAPBoRJKApbDaosTEFccYgAlaVg-qowJ2h54Fen79Z5uiW3_omKuqvUKlvh2BX5kxUPrL3rQ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28" y="714356"/>
            <a:ext cx="277197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Nueva York, Estados Unidos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31.media.tumblr.com/442a2e4ae3f16f06fdaf5a0a22740e4f/tumblr_mn4sweeLiG1r5h04t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42" y="-487034"/>
            <a:ext cx="5122060" cy="7345034"/>
          </a:xfrm>
          <a:prstGeom prst="rect">
            <a:avLst/>
          </a:prstGeom>
          <a:noFill/>
        </p:spPr>
      </p:pic>
      <p:pic>
        <p:nvPicPr>
          <p:cNvPr id="3" name="Picture 2" descr="http://31.media.tumblr.com/442a2e4ae3f16f06fdaf5a0a22740e4f/tumblr_mn4sweeLiG1r5h04t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6572" y="-487034"/>
            <a:ext cx="5122060" cy="734503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5714" y="500042"/>
            <a:ext cx="438230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b="1" dirty="0" smtClean="0"/>
              <a:t>SAN FRANCISCO: LOS MEJORES ATARDECERES DEL OESTE AMERICANO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7212a0fd4234db72cea411da8d7aea6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6730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 rot="5400000">
            <a:off x="5771226" y="-5771226"/>
            <a:ext cx="1130561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5771228" y="-43785"/>
            <a:ext cx="1130561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6" name="Picture 2" descr="Resultado de imagen de españa ciudades de noche iluminadas gif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8722" y="928670"/>
            <a:ext cx="9137384" cy="498474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64276" y="571480"/>
            <a:ext cx="130176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New Jersey:</a:t>
            </a:r>
            <a:endParaRPr lang="es-ES" dirty="0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1.bp.blogspot.com/-UfMhqiQxcaQ/TWQzT1w-FPI/AAAAAAAAAp4/dG74aFB9qcU/s400/3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2673013" cy="690713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21466" y="714356"/>
            <a:ext cx="70788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PARIS</a:t>
            </a:r>
            <a:endParaRPr lang="es-ES" dirty="0"/>
          </a:p>
        </p:txBody>
      </p:sp>
    </p:spTree>
  </p:cSld>
  <p:clrMapOvr>
    <a:masterClrMapping/>
  </p:clrMapOvr>
  <p:transition spd="slow" advTm="6000">
    <p:random/>
    <p:sndAc>
      <p:stSnd>
        <p:snd r:embed="rId2" name="14 - frank sinatra - yesterday(2)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agenesdefondodepantallaparacelular.com/wp-content/uploads/2016/07/fotos-de-ciudades-de-noche-en-h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673013" cy="684373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52" y="571480"/>
            <a:ext cx="141763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kuala</a:t>
            </a:r>
            <a:r>
              <a:rPr lang="es-ES" dirty="0" smtClean="0"/>
              <a:t> </a:t>
            </a:r>
            <a:r>
              <a:rPr lang="es-ES" dirty="0" err="1" smtClean="0"/>
              <a:t>lumpur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Licht und Farben in Frankreich"/>
          <p:cNvPicPr>
            <a:picLocks noChangeAspect="1" noChangeArrowheads="1"/>
          </p:cNvPicPr>
          <p:nvPr/>
        </p:nvPicPr>
        <p:blipFill>
          <a:blip r:embed="rId3"/>
          <a:srcRect l="1962" t="2661" r="1962" b="3421"/>
          <a:stretch>
            <a:fillRect/>
          </a:stretch>
        </p:blipFill>
        <p:spPr bwMode="auto">
          <a:xfrm>
            <a:off x="1" y="1"/>
            <a:ext cx="12923833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448836" y="260351"/>
            <a:ext cx="140936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FRANKREICH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Fontäne in Farbe"/>
          <p:cNvPicPr>
            <a:picLocks noChangeAspect="1" noChangeArrowheads="1"/>
          </p:cNvPicPr>
          <p:nvPr/>
        </p:nvPicPr>
        <p:blipFill>
          <a:blip r:embed="rId4"/>
          <a:srcRect l="2744" t="5125" r="2744" b="3703"/>
          <a:stretch>
            <a:fillRect/>
          </a:stretch>
        </p:blipFill>
        <p:spPr bwMode="auto">
          <a:xfrm>
            <a:off x="0" y="-357214"/>
            <a:ext cx="12673013" cy="7215214"/>
          </a:xfrm>
          <a:prstGeom prst="rect">
            <a:avLst/>
          </a:prstGeom>
          <a:blipFill dpi="0" rotWithShape="1">
            <a:blip r:embed="rId5"/>
            <a:srcRect l="2744" t="5125" r="2744" b="3703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</p:pic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0" y="6491288"/>
            <a:ext cx="553784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BO" b="1">
                <a:solidFill>
                  <a:schemeClr val="folHlink"/>
                </a:solidFill>
              </a:rPr>
              <a:t>Canta Nat king Cole: Fascinación</a:t>
            </a:r>
            <a:endParaRPr lang="en-US" b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med" advClick="0" advTm="7800">
    <p:diamond/>
    <p:sndAc>
      <p:stSnd>
        <p:snd r:embed="rId3" name="14 - frank sinatra - yesterday(2)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100" name="Picture 4" descr="Blue light Seestadt Bremerhav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6730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521442" y="280988"/>
            <a:ext cx="1674817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BREMERHAVEN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afen Geburtstagin Hamburg"/>
          <p:cNvPicPr>
            <a:picLocks noChangeAspect="1" noChangeArrowheads="1"/>
          </p:cNvPicPr>
          <p:nvPr/>
        </p:nvPicPr>
        <p:blipFill>
          <a:blip r:embed="rId3"/>
          <a:srcRect l="2744" t="3796" r="1962" b="3796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521443" y="207963"/>
            <a:ext cx="138352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>
                <a:solidFill>
                  <a:schemeClr val="folHlink"/>
                </a:solidFill>
              </a:rPr>
              <a:t>HAMBURGO</a:t>
            </a:r>
            <a:endParaRPr lang="en-US" b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die Oper von Sydney"/>
          <p:cNvPicPr>
            <a:picLocks noChangeAspect="1" noChangeArrowheads="1"/>
          </p:cNvPicPr>
          <p:nvPr/>
        </p:nvPicPr>
        <p:blipFill>
          <a:blip r:embed="rId3"/>
          <a:srcRect l="10419" t="6944" r="5121" b="9052"/>
          <a:stretch>
            <a:fillRect/>
          </a:stretch>
        </p:blipFill>
        <p:spPr bwMode="auto">
          <a:xfrm>
            <a:off x="0" y="0"/>
            <a:ext cx="12673013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649053" y="333376"/>
            <a:ext cx="2005677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LA ÓPERA, SYDNEY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dom berlin"/>
          <p:cNvPicPr>
            <a:picLocks noChangeAspect="1" noChangeArrowheads="1"/>
          </p:cNvPicPr>
          <p:nvPr/>
        </p:nvPicPr>
        <p:blipFill>
          <a:blip r:embed="rId3"/>
          <a:srcRect l="2744" t="3796" r="2744" b="3796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649052" y="260351"/>
            <a:ext cx="867545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>
                <a:solidFill>
                  <a:schemeClr val="folHlink"/>
                </a:solidFill>
              </a:rPr>
              <a:t>BERLIN</a:t>
            </a:r>
            <a:endParaRPr lang="en-US" b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Budapest"/>
          <p:cNvPicPr>
            <a:picLocks noChangeAspect="1" noChangeArrowheads="1"/>
          </p:cNvPicPr>
          <p:nvPr/>
        </p:nvPicPr>
        <p:blipFill>
          <a:blip r:embed="rId3"/>
          <a:srcRect l="3542" t="7320" r="3542" b="5902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847068" y="260351"/>
            <a:ext cx="1199111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BUDAPEST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Köln"/>
          <p:cNvPicPr>
            <a:picLocks noChangeAspect="1" noChangeArrowheads="1"/>
          </p:cNvPicPr>
          <p:nvPr/>
        </p:nvPicPr>
        <p:blipFill>
          <a:blip r:embed="rId3"/>
          <a:srcRect l="1962" t="2754" r="1962"/>
          <a:stretch>
            <a:fillRect/>
          </a:stretch>
        </p:blipFill>
        <p:spPr bwMode="auto">
          <a:xfrm>
            <a:off x="1" y="0"/>
            <a:ext cx="12923833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6"/>
          <p:cNvSpPr txBox="1">
            <a:spLocks noChangeArrowheads="1"/>
          </p:cNvSpPr>
          <p:nvPr/>
        </p:nvSpPr>
        <p:spPr bwMode="auto">
          <a:xfrm>
            <a:off x="448836" y="188913"/>
            <a:ext cx="1062214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COLONIA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Big Ben"/>
          <p:cNvPicPr>
            <a:picLocks noChangeAspect="1" noChangeArrowheads="1"/>
          </p:cNvPicPr>
          <p:nvPr/>
        </p:nvPicPr>
        <p:blipFill>
          <a:blip r:embed="rId3"/>
          <a:srcRect l="1962" t="1042" r="1962" b="2754"/>
          <a:stretch>
            <a:fillRect/>
          </a:stretch>
        </p:blipFill>
        <p:spPr bwMode="auto">
          <a:xfrm>
            <a:off x="1" y="-9525"/>
            <a:ext cx="12923833" cy="703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248620" y="333376"/>
            <a:ext cx="1978555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BIG BEN, LONDRES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Licht und Farben in Frankreich"/>
          <p:cNvPicPr>
            <a:picLocks noChangeAspect="1" noChangeArrowheads="1"/>
          </p:cNvPicPr>
          <p:nvPr/>
        </p:nvPicPr>
        <p:blipFill>
          <a:blip r:embed="rId3"/>
          <a:srcRect l="1962" t="2661" r="1962" b="3421"/>
          <a:stretch>
            <a:fillRect/>
          </a:stretch>
        </p:blipFill>
        <p:spPr bwMode="auto">
          <a:xfrm>
            <a:off x="1" y="1"/>
            <a:ext cx="12923833" cy="699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448836" y="260351"/>
            <a:ext cx="140936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FRANKREICH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100" name="Picture 4" descr="Blue light Seestadt Bremerhav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67301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521442" y="280988"/>
            <a:ext cx="1674817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BREMERHAVEN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afen Geburtstagin Hamburg"/>
          <p:cNvPicPr>
            <a:picLocks noChangeAspect="1" noChangeArrowheads="1"/>
          </p:cNvPicPr>
          <p:nvPr/>
        </p:nvPicPr>
        <p:blipFill>
          <a:blip r:embed="rId3"/>
          <a:srcRect l="2744" t="3796" r="1962" b="3796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521443" y="207963"/>
            <a:ext cx="1383520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>
                <a:solidFill>
                  <a:schemeClr val="folHlink"/>
                </a:solidFill>
              </a:rPr>
              <a:t>HAMBURGO</a:t>
            </a:r>
            <a:endParaRPr lang="en-US" b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Prag"/>
          <p:cNvPicPr>
            <a:picLocks noChangeAspect="1" noChangeArrowheads="1"/>
          </p:cNvPicPr>
          <p:nvPr/>
        </p:nvPicPr>
        <p:blipFill>
          <a:blip r:embed="rId3"/>
          <a:srcRect l="1962" t="2582" r="1962" b="2754"/>
          <a:stretch>
            <a:fillRect/>
          </a:stretch>
        </p:blipFill>
        <p:spPr bwMode="auto">
          <a:xfrm>
            <a:off x="1" y="1"/>
            <a:ext cx="12923833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20450" y="207963"/>
            <a:ext cx="861518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PRAGA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resden"/>
          <p:cNvPicPr>
            <a:picLocks noChangeAspect="1" noChangeArrowheads="1"/>
          </p:cNvPicPr>
          <p:nvPr/>
        </p:nvPicPr>
        <p:blipFill>
          <a:blip r:embed="rId3"/>
          <a:srcRect l="1962" t="6342" r="1962" b="6271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547845" y="260351"/>
            <a:ext cx="108972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DRESDEN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alzburg"/>
          <p:cNvPicPr>
            <a:picLocks noChangeAspect="1" noChangeArrowheads="1"/>
          </p:cNvPicPr>
          <p:nvPr/>
        </p:nvPicPr>
        <p:blipFill>
          <a:blip r:embed="rId3"/>
          <a:srcRect l="1962" t="2754" r="1962" b="2754"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448836" y="260351"/>
            <a:ext cx="1350241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SALZBURGO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Las Vegas erwacht"/>
          <p:cNvPicPr>
            <a:picLocks noChangeAspect="1" noChangeArrowheads="1"/>
          </p:cNvPicPr>
          <p:nvPr/>
        </p:nvPicPr>
        <p:blipFill>
          <a:blip r:embed="rId3"/>
          <a:srcRect l="1962" t="2754" r="1962" b="2754"/>
          <a:stretch>
            <a:fillRect/>
          </a:stretch>
        </p:blipFill>
        <p:spPr bwMode="auto">
          <a:xfrm>
            <a:off x="1" y="0"/>
            <a:ext cx="129238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6"/>
          <p:cNvSpPr txBox="1">
            <a:spLocks noChangeArrowheads="1"/>
          </p:cNvSpPr>
          <p:nvPr/>
        </p:nvSpPr>
        <p:spPr bwMode="auto">
          <a:xfrm>
            <a:off x="620449" y="136526"/>
            <a:ext cx="122482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LAS VEGAS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Venezia"/>
          <p:cNvPicPr>
            <a:picLocks noChangeAspect="1" noChangeArrowheads="1"/>
          </p:cNvPicPr>
          <p:nvPr/>
        </p:nvPicPr>
        <p:blipFill>
          <a:blip r:embed="rId3"/>
          <a:srcRect l="1962" t="2754" r="1962" b="3796"/>
          <a:stretch>
            <a:fillRect/>
          </a:stretch>
        </p:blipFill>
        <p:spPr bwMode="auto">
          <a:xfrm>
            <a:off x="1" y="0"/>
            <a:ext cx="129238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692904" y="785794"/>
            <a:ext cx="101643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VENECIA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In Tresden Altstad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820666" y="280988"/>
            <a:ext cx="108972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>
                <a:solidFill>
                  <a:schemeClr val="folHlink"/>
                </a:solidFill>
              </a:rPr>
              <a:t>DRESDEN</a:t>
            </a:r>
            <a:endParaRPr lang="en-US" b="1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The Tower Bridge"/>
          <p:cNvPicPr>
            <a:picLocks noChangeAspect="1" noChangeArrowheads="1"/>
          </p:cNvPicPr>
          <p:nvPr/>
        </p:nvPicPr>
        <p:blipFill>
          <a:blip r:embed="rId3"/>
          <a:srcRect l="1962" t="2754" r="1962" b="2754"/>
          <a:stretch>
            <a:fillRect/>
          </a:stretch>
        </p:blipFill>
        <p:spPr bwMode="auto">
          <a:xfrm>
            <a:off x="1" y="0"/>
            <a:ext cx="1292383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11"/>
          <p:cNvSpPr txBox="1">
            <a:spLocks noChangeArrowheads="1"/>
          </p:cNvSpPr>
          <p:nvPr/>
        </p:nvSpPr>
        <p:spPr bwMode="auto">
          <a:xfrm>
            <a:off x="620450" y="207963"/>
            <a:ext cx="2336089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LA TORRE DEL PUENTE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18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Le Mont S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673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6"/>
          <p:cNvSpPr txBox="1">
            <a:spLocks noChangeArrowheads="1"/>
          </p:cNvSpPr>
          <p:nvPr/>
        </p:nvSpPr>
        <p:spPr bwMode="auto">
          <a:xfrm>
            <a:off x="521442" y="207963"/>
            <a:ext cx="2427652" cy="36933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BO" b="1" dirty="0">
                <a:solidFill>
                  <a:schemeClr val="folHlink"/>
                </a:solidFill>
              </a:rPr>
              <a:t>EL MONTE SAN MICHEL</a:t>
            </a:r>
            <a:endParaRPr lang="en-US" b="1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 spd="slow" advClick="0" advTm="78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hola.com/imagenes/viajes/2016020383565/fotogaleria-ciudades-mas-visitadas-mundo/0-350-607/4_Bangko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12673013" cy="78581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8656" y="500042"/>
            <a:ext cx="115012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BANGKOK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ctur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028" y="500042"/>
            <a:ext cx="105285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err="1" smtClean="0"/>
              <a:t>Vancuver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hola.com/imagenes/viajes/2016020383565/fotogaleria-ciudades-mas-visitadas-mundo/0-350-609/6_Maca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57280"/>
            <a:ext cx="12673013" cy="813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92970" y="500042"/>
            <a:ext cx="93705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MACAO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hola.com/imagenes/viajes/2016020383565/fotogaleria-ciudades-mas-visitadas-mundo/0-350-611/8_Nueva_Yor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36525"/>
            <a:ext cx="12673013" cy="7848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28" y="428604"/>
            <a:ext cx="143968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NUEVA YORK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hola.com/imagenes/viajes/2016020383565/fotogaleria-ciudades-mas-visitadas-mundo/0-350-612/9_Estambu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36525"/>
            <a:ext cx="13265993" cy="6994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8656" y="571480"/>
            <a:ext cx="121680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ESTAMBUL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hola.com/imagenes/viajes/2016020383565/fotogaleria-ciudades-mas-visitadas-mundo/0-350-613/10_Kuala-Lumpu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36525"/>
            <a:ext cx="12673013" cy="75342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8656" y="714356"/>
            <a:ext cx="173118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KUALA LUMPUR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Las 7 ciudades mas cosmopolitas del mundo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78259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1466" y="500042"/>
            <a:ext cx="129695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Amsterdam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s://labanaestaentodaspartes.files.wordpress.com/2010/11/puente-de-las-cadenas-de-noche-i-copia.jpg?w=500&amp;h=3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2673013" cy="743006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1466" y="714356"/>
            <a:ext cx="106535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Budapest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hola.com/imagenes/viajes/2016020383565/fotogaleria-ciudades-mas-visitadas-mundo/0-350-606/3_Singapor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673012" cy="78581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2904" y="1071546"/>
            <a:ext cx="119776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SINGAPUR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La Paz entre las 28 finalistas a ciudades marav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2673013" cy="6937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1466" y="428604"/>
            <a:ext cx="81451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La Paz </a:t>
            </a:r>
            <a:endParaRPr lang="es-ES" dirty="0"/>
          </a:p>
        </p:txBody>
      </p:sp>
    </p:spTree>
  </p:cSld>
  <p:clrMapOvr>
    <a:masterClrMapping/>
  </p:clrMapOvr>
  <p:transition spd="slow" advTm="6000">
    <p:random/>
    <p:sndAc>
      <p:stSnd>
        <p:snd r:embed="rId2" name="01 Fasination.wav"/>
      </p:stSnd>
    </p:sndAc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646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4342" y="500042"/>
            <a:ext cx="2461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ESPAÑA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Documents and Settings\Jose Luis\Escritorio\Gran-via-Madrid_mini-686x4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73013" cy="69786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5400000">
            <a:off x="4514853" y="-4514849"/>
            <a:ext cx="3643314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5400000">
            <a:off x="4693446" y="-1121566"/>
            <a:ext cx="3286126" cy="12673012"/>
          </a:xfrm>
          <a:prstGeom prst="rect">
            <a:avLst/>
          </a:prstGeom>
          <a:solidFill>
            <a:srgbClr val="0000CC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340" tIns="53170" rIns="106340" bIns="5317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478590" y="428604"/>
            <a:ext cx="190282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Gran Vía (Madrid)</a:t>
            </a:r>
            <a:endParaRPr lang="es-ES" dirty="0"/>
          </a:p>
        </p:txBody>
      </p:sp>
      <p:sp>
        <p:nvSpPr>
          <p:cNvPr id="32770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4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8656" y="428604"/>
            <a:ext cx="76219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sevilla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Resultado de imagen de ZARAGOZA en la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701524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07218" y="1000108"/>
            <a:ext cx="102848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Zaragoza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68955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2904" y="642918"/>
            <a:ext cx="95545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err="1" smtClean="0"/>
              <a:t>cordoba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717711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4342" y="500042"/>
            <a:ext cx="82266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Bilbao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Resultado de imagen de imagenes de ciudades de noche ilumin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285908"/>
            <a:ext cx="12673013" cy="928694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35780" y="214290"/>
            <a:ext cx="96532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Valencia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.huffpost.com/gadgets/slideshows/350715/slide_350715_3770332_fr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673013" cy="785818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590" y="571480"/>
            <a:ext cx="810158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Toledo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hola.com/imagenes/viajes/2015010976083/lugares-magicos-disfrutar-noche/0-303-111/a-MUSEO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5"/>
            <a:ext cx="12673013" cy="714377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07152" y="0"/>
            <a:ext cx="76976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Bilbao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hola.com/imagenes/viajes/2015010976083/lugares-magicos-disfrutar-noche/0-303-103/a_donost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12673013" cy="78581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52" y="357166"/>
            <a:ext cx="147893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San Sebastián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hola.com/imagenes/viajes/2015010976083/lugares-magicos-disfrutar-noche/0-303-97/a_Avil-a.jpg?interpolation=lanczos-normal&amp;downsize=0.75xw:*&amp;output-format=progressive-jpeg&amp;output-quality=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12818040" cy="6994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590" y="357166"/>
            <a:ext cx="74667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ÁVILA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ciudades en la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94274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7152" y="500042"/>
            <a:ext cx="211506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Plaza Mayor Madrid 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 descr="Resultado de imagen de LOGROÑO NOCH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7589" name="Picture 5" descr="Resultado de imagen de LOGROÑO 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673013" cy="71236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21466" y="571480"/>
            <a:ext cx="115198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LOGROÑO</a:t>
            </a:r>
            <a:endParaRPr lang="es-ES" dirty="0"/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500090"/>
            <a:ext cx="12673013" cy="736076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8590" y="642918"/>
            <a:ext cx="111742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Barcelona</a:t>
            </a:r>
            <a:endParaRPr lang="es-ES" dirty="0"/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Resultado de imagen de españa ciudades de noche iluminadas gif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342902"/>
            <a:ext cx="12673013" cy="7640976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26730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0765" y="3380775"/>
            <a:ext cx="6858000" cy="96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195781" y="3380775"/>
            <a:ext cx="6858000" cy="96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26730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16"/>
            <a:ext cx="126730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1714" y="5803930"/>
            <a:ext cx="835101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744651" y="4572019"/>
            <a:ext cx="373125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92837" y="501226"/>
            <a:ext cx="3882361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380846" y="-571528"/>
            <a:ext cx="4848284" cy="480942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07 de septiembre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757482" y="5611366"/>
            <a:ext cx="27841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125290" y="3276600"/>
            <a:ext cx="422434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6730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67301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45820" y="0"/>
            <a:ext cx="675894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6730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84127" y="4724402"/>
            <a:ext cx="369629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15025" y="4191000"/>
            <a:ext cx="3273862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597247" y="4876800"/>
            <a:ext cx="1689735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39259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39259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39259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39259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673013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702857" y="838200"/>
            <a:ext cx="6688535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IUDADES EN LA NOCH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CIUDADES EN LA NOCHE</Template>
  <TotalTime>2</TotalTime>
  <Words>253</Words>
  <Application>Microsoft Office PowerPoint</Application>
  <PresentationFormat>Personalizado</PresentationFormat>
  <Paragraphs>103</Paragraphs>
  <Slides>74</Slides>
  <Notes>20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CIUDADES EN LA 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2017-09-07T08:22:05Z</dcterms:created>
  <dcterms:modified xsi:type="dcterms:W3CDTF">2017-09-07T08:24:31Z</dcterms:modified>
</cp:coreProperties>
</file>