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docProps/custom.xml" ContentType="application/vnd.openxmlformats-officedocument.custom-properties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1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64"/>
  </p:notesMasterIdLst>
  <p:sldIdLst>
    <p:sldId id="351" r:id="rId3"/>
    <p:sldId id="401" r:id="rId4"/>
    <p:sldId id="408" r:id="rId5"/>
    <p:sldId id="409" r:id="rId6"/>
    <p:sldId id="410" r:id="rId7"/>
    <p:sldId id="411" r:id="rId8"/>
    <p:sldId id="355" r:id="rId9"/>
    <p:sldId id="356" r:id="rId10"/>
    <p:sldId id="360" r:id="rId11"/>
    <p:sldId id="350" r:id="rId12"/>
    <p:sldId id="354" r:id="rId13"/>
    <p:sldId id="364" r:id="rId14"/>
    <p:sldId id="403" r:id="rId15"/>
    <p:sldId id="412" r:id="rId16"/>
    <p:sldId id="404" r:id="rId17"/>
    <p:sldId id="405" r:id="rId18"/>
    <p:sldId id="407" r:id="rId19"/>
    <p:sldId id="359" r:id="rId20"/>
    <p:sldId id="357" r:id="rId21"/>
    <p:sldId id="358" r:id="rId22"/>
    <p:sldId id="361" r:id="rId23"/>
    <p:sldId id="362" r:id="rId24"/>
    <p:sldId id="363" r:id="rId25"/>
    <p:sldId id="365" r:id="rId26"/>
    <p:sldId id="353" r:id="rId27"/>
    <p:sldId id="367" r:id="rId28"/>
    <p:sldId id="368" r:id="rId29"/>
    <p:sldId id="369" r:id="rId30"/>
    <p:sldId id="370" r:id="rId31"/>
    <p:sldId id="371" r:id="rId32"/>
    <p:sldId id="372" r:id="rId33"/>
    <p:sldId id="373" r:id="rId34"/>
    <p:sldId id="374" r:id="rId35"/>
    <p:sldId id="375" r:id="rId36"/>
    <p:sldId id="376" r:id="rId37"/>
    <p:sldId id="377" r:id="rId38"/>
    <p:sldId id="378" r:id="rId39"/>
    <p:sldId id="388" r:id="rId40"/>
    <p:sldId id="386" r:id="rId41"/>
    <p:sldId id="380" r:id="rId42"/>
    <p:sldId id="382" r:id="rId43"/>
    <p:sldId id="381" r:id="rId44"/>
    <p:sldId id="396" r:id="rId45"/>
    <p:sldId id="385" r:id="rId46"/>
    <p:sldId id="387" r:id="rId47"/>
    <p:sldId id="399" r:id="rId48"/>
    <p:sldId id="389" r:id="rId49"/>
    <p:sldId id="390" r:id="rId50"/>
    <p:sldId id="379" r:id="rId51"/>
    <p:sldId id="393" r:id="rId52"/>
    <p:sldId id="398" r:id="rId53"/>
    <p:sldId id="383" r:id="rId54"/>
    <p:sldId id="397" r:id="rId55"/>
    <p:sldId id="384" r:id="rId56"/>
    <p:sldId id="392" r:id="rId57"/>
    <p:sldId id="391" r:id="rId58"/>
    <p:sldId id="395" r:id="rId59"/>
    <p:sldId id="402" r:id="rId60"/>
    <p:sldId id="406" r:id="rId61"/>
    <p:sldId id="352" r:id="rId62"/>
    <p:sldId id="413" r:id="rId63"/>
  </p:sldIdLst>
  <p:sldSz cx="23774400" cy="14722475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NGi4e1cOHcxKYu82eyeRzg==" hashData="SSRfeQHqD/YTBdbe2n8KbiKe2A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663300"/>
    <a:srgbClr val="9933FF"/>
    <a:srgbClr val="21D951"/>
    <a:srgbClr val="38D1F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45" autoAdjust="0"/>
    <p:restoredTop sz="94664" autoAdjust="0"/>
  </p:normalViewPr>
  <p:slideViewPr>
    <p:cSldViewPr>
      <p:cViewPr varScale="1">
        <p:scale>
          <a:sx n="33" d="100"/>
          <a:sy n="33" d="100"/>
        </p:scale>
        <p:origin x="-510" y="-96"/>
      </p:cViewPr>
      <p:guideLst>
        <p:guide orient="horz" pos="4638"/>
        <p:guide pos="748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0" d="100"/>
        <a:sy n="3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137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137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660400" y="685800"/>
            <a:ext cx="55372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37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37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137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F1084DE-0ACA-4736-B4B3-35C98890F28F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B6482A4-C3EE-4EF1-AA52-D21EC9FC5362}" type="slidenum">
              <a:rPr lang="fr-FR"/>
              <a:pPr/>
              <a:t>8</a:t>
            </a:fld>
            <a:endParaRPr lang="fr-FR"/>
          </a:p>
        </p:txBody>
      </p:sp>
      <p:sp>
        <p:nvSpPr>
          <p:cNvPr id="53249" name="Text Box 1"/>
          <p:cNvSpPr txBox="1">
            <a:spLocks noChangeArrowheads="1"/>
          </p:cNvSpPr>
          <p:nvPr/>
        </p:nvSpPr>
        <p:spPr bwMode="auto">
          <a:xfrm>
            <a:off x="1003786" y="695134"/>
            <a:ext cx="4848989" cy="3428152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lIns="80165" tIns="40083" rIns="80165" bIns="40083" anchor="ctr"/>
          <a:lstStyle/>
          <a:p>
            <a:endParaRPr lang="fr-FR"/>
          </a:p>
        </p:txBody>
      </p:sp>
      <p:sp>
        <p:nvSpPr>
          <p:cNvPr id="53250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512" y="4343231"/>
            <a:ext cx="5485536" cy="411378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AAFE1D5-A855-4CA2-B634-4B05A6ECBFB5}" type="slidenum">
              <a:rPr lang="fr-FR"/>
              <a:pPr/>
              <a:t>9</a:t>
            </a:fld>
            <a:endParaRPr lang="fr-FR"/>
          </a:p>
        </p:txBody>
      </p:sp>
      <p:sp>
        <p:nvSpPr>
          <p:cNvPr id="57345" name="Text Box 1"/>
          <p:cNvSpPr txBox="1">
            <a:spLocks noChangeArrowheads="1"/>
          </p:cNvSpPr>
          <p:nvPr/>
        </p:nvSpPr>
        <p:spPr bwMode="auto">
          <a:xfrm>
            <a:off x="1003786" y="695134"/>
            <a:ext cx="4848989" cy="3428152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lIns="80165" tIns="40083" rIns="80165" bIns="40083" anchor="ctr"/>
          <a:lstStyle/>
          <a:p>
            <a:endParaRPr lang="fr-FR"/>
          </a:p>
        </p:txBody>
      </p:sp>
      <p:sp>
        <p:nvSpPr>
          <p:cNvPr id="57346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512" y="4343231"/>
            <a:ext cx="5485536" cy="411378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371B8A7-4B2F-49A8-BC0D-7FB96586F196}" type="slidenum">
              <a:rPr lang="fr-FR"/>
              <a:pPr/>
              <a:t>12</a:t>
            </a:fld>
            <a:endParaRPr lang="fr-FR"/>
          </a:p>
        </p:txBody>
      </p:sp>
      <p:sp>
        <p:nvSpPr>
          <p:cNvPr id="61441" name="Text Box 1"/>
          <p:cNvSpPr txBox="1">
            <a:spLocks noChangeArrowheads="1"/>
          </p:cNvSpPr>
          <p:nvPr/>
        </p:nvSpPr>
        <p:spPr bwMode="auto">
          <a:xfrm>
            <a:off x="1003786" y="695134"/>
            <a:ext cx="4848989" cy="3428152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lIns="80165" tIns="40083" rIns="80165" bIns="40083" anchor="ctr"/>
          <a:lstStyle/>
          <a:p>
            <a:endParaRPr lang="fr-FR"/>
          </a:p>
        </p:txBody>
      </p:sp>
      <p:sp>
        <p:nvSpPr>
          <p:cNvPr id="61442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512" y="4343231"/>
            <a:ext cx="5485536" cy="411378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DA64503-FDBE-4F7A-AD9E-36F358AB37BF}" type="slidenum">
              <a:rPr lang="fr-FR"/>
              <a:pPr/>
              <a:t>18</a:t>
            </a:fld>
            <a:endParaRPr lang="fr-FR"/>
          </a:p>
        </p:txBody>
      </p:sp>
      <p:sp>
        <p:nvSpPr>
          <p:cNvPr id="56321" name="Text Box 1"/>
          <p:cNvSpPr txBox="1">
            <a:spLocks noChangeArrowheads="1"/>
          </p:cNvSpPr>
          <p:nvPr/>
        </p:nvSpPr>
        <p:spPr bwMode="auto">
          <a:xfrm>
            <a:off x="1003786" y="695134"/>
            <a:ext cx="4848989" cy="3428152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lIns="80165" tIns="40083" rIns="80165" bIns="40083" anchor="ctr"/>
          <a:lstStyle/>
          <a:p>
            <a:endParaRPr lang="fr-FR"/>
          </a:p>
        </p:txBody>
      </p:sp>
      <p:sp>
        <p:nvSpPr>
          <p:cNvPr id="56322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512" y="4343231"/>
            <a:ext cx="5485536" cy="411378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D0452B4-8563-4E03-8AC0-D1CB29B7FD55}" type="slidenum">
              <a:rPr lang="fr-FR"/>
              <a:pPr/>
              <a:t>19</a:t>
            </a:fld>
            <a:endParaRPr lang="fr-FR"/>
          </a:p>
        </p:txBody>
      </p:sp>
      <p:sp>
        <p:nvSpPr>
          <p:cNvPr id="54273" name="Text Box 1"/>
          <p:cNvSpPr txBox="1">
            <a:spLocks noChangeArrowheads="1"/>
          </p:cNvSpPr>
          <p:nvPr/>
        </p:nvSpPr>
        <p:spPr bwMode="auto">
          <a:xfrm>
            <a:off x="1003786" y="695134"/>
            <a:ext cx="4848989" cy="3428152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lIns="80165" tIns="40083" rIns="80165" bIns="40083" anchor="ctr"/>
          <a:lstStyle/>
          <a:p>
            <a:endParaRPr lang="fr-FR"/>
          </a:p>
        </p:txBody>
      </p:sp>
      <p:sp>
        <p:nvSpPr>
          <p:cNvPr id="54274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512" y="4343231"/>
            <a:ext cx="5485536" cy="411378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D0DA11E-DBE8-4005-8CE6-935C1A882F04}" type="slidenum">
              <a:rPr lang="fr-FR"/>
              <a:pPr/>
              <a:t>20</a:t>
            </a:fld>
            <a:endParaRPr lang="fr-FR"/>
          </a:p>
        </p:txBody>
      </p:sp>
      <p:sp>
        <p:nvSpPr>
          <p:cNvPr id="55297" name="Text Box 1"/>
          <p:cNvSpPr txBox="1">
            <a:spLocks noChangeArrowheads="1"/>
          </p:cNvSpPr>
          <p:nvPr/>
        </p:nvSpPr>
        <p:spPr bwMode="auto">
          <a:xfrm>
            <a:off x="1003786" y="695134"/>
            <a:ext cx="4848989" cy="3428152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lIns="80165" tIns="40083" rIns="80165" bIns="40083" anchor="ctr"/>
          <a:lstStyle/>
          <a:p>
            <a:endParaRPr lang="fr-FR"/>
          </a:p>
        </p:txBody>
      </p:sp>
      <p:sp>
        <p:nvSpPr>
          <p:cNvPr id="55298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512" y="4343231"/>
            <a:ext cx="5485536" cy="411378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59728F1-1004-46EA-93AC-C6F438CFF00B}" type="slidenum">
              <a:rPr lang="fr-FR"/>
              <a:pPr/>
              <a:t>21</a:t>
            </a:fld>
            <a:endParaRPr lang="fr-FR"/>
          </a:p>
        </p:txBody>
      </p:sp>
      <p:sp>
        <p:nvSpPr>
          <p:cNvPr id="58369" name="Text Box 1"/>
          <p:cNvSpPr txBox="1">
            <a:spLocks noChangeArrowheads="1"/>
          </p:cNvSpPr>
          <p:nvPr/>
        </p:nvSpPr>
        <p:spPr bwMode="auto">
          <a:xfrm>
            <a:off x="1003786" y="695134"/>
            <a:ext cx="4848989" cy="3428152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lIns="80165" tIns="40083" rIns="80165" bIns="40083" anchor="ctr"/>
          <a:lstStyle/>
          <a:p>
            <a:endParaRPr lang="fr-FR"/>
          </a:p>
        </p:txBody>
      </p:sp>
      <p:sp>
        <p:nvSpPr>
          <p:cNvPr id="58370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512" y="4343231"/>
            <a:ext cx="5485536" cy="411378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4D9B904-E1AB-46FD-944B-FEF65C82CABB}" type="slidenum">
              <a:rPr lang="fr-FR"/>
              <a:pPr/>
              <a:t>22</a:t>
            </a:fld>
            <a:endParaRPr lang="fr-FR"/>
          </a:p>
        </p:txBody>
      </p:sp>
      <p:sp>
        <p:nvSpPr>
          <p:cNvPr id="59393" name="Text Box 1"/>
          <p:cNvSpPr txBox="1">
            <a:spLocks noChangeArrowheads="1"/>
          </p:cNvSpPr>
          <p:nvPr/>
        </p:nvSpPr>
        <p:spPr bwMode="auto">
          <a:xfrm>
            <a:off x="1003786" y="695134"/>
            <a:ext cx="4848989" cy="3428152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lIns="80165" tIns="40083" rIns="80165" bIns="40083" anchor="ctr"/>
          <a:lstStyle/>
          <a:p>
            <a:endParaRPr lang="fr-FR"/>
          </a:p>
        </p:txBody>
      </p:sp>
      <p:sp>
        <p:nvSpPr>
          <p:cNvPr id="59394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512" y="4343231"/>
            <a:ext cx="5485536" cy="411378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FE31631-21C8-4E93-A6C5-C57CE343CF79}" type="slidenum">
              <a:rPr lang="fr-FR"/>
              <a:pPr/>
              <a:t>23</a:t>
            </a:fld>
            <a:endParaRPr lang="fr-FR"/>
          </a:p>
        </p:txBody>
      </p:sp>
      <p:sp>
        <p:nvSpPr>
          <p:cNvPr id="60417" name="Text Box 1"/>
          <p:cNvSpPr txBox="1">
            <a:spLocks noChangeArrowheads="1"/>
          </p:cNvSpPr>
          <p:nvPr/>
        </p:nvSpPr>
        <p:spPr bwMode="auto">
          <a:xfrm>
            <a:off x="1003786" y="695134"/>
            <a:ext cx="4848989" cy="3428152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lIns="80165" tIns="40083" rIns="80165" bIns="40083" anchor="ctr"/>
          <a:lstStyle/>
          <a:p>
            <a:endParaRPr lang="fr-FR"/>
          </a:p>
        </p:txBody>
      </p:sp>
      <p:sp>
        <p:nvSpPr>
          <p:cNvPr id="60418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512" y="4343231"/>
            <a:ext cx="5485536" cy="411378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EE4FDA1-CDE8-449D-9F19-FDE8A916877B}" type="slidenum">
              <a:rPr lang="fr-FR"/>
              <a:pPr/>
              <a:t>24</a:t>
            </a:fld>
            <a:endParaRPr lang="fr-FR"/>
          </a:p>
        </p:txBody>
      </p:sp>
      <p:sp>
        <p:nvSpPr>
          <p:cNvPr id="62465" name="Text Box 1"/>
          <p:cNvSpPr txBox="1">
            <a:spLocks noChangeArrowheads="1"/>
          </p:cNvSpPr>
          <p:nvPr/>
        </p:nvSpPr>
        <p:spPr bwMode="auto">
          <a:xfrm>
            <a:off x="1003786" y="695134"/>
            <a:ext cx="4848989" cy="3428152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lIns="80165" tIns="40083" rIns="80165" bIns="40083" anchor="ctr"/>
          <a:lstStyle/>
          <a:p>
            <a:endParaRPr lang="fr-FR"/>
          </a:p>
        </p:txBody>
      </p:sp>
      <p:sp>
        <p:nvSpPr>
          <p:cNvPr id="62466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512" y="4343231"/>
            <a:ext cx="5485536" cy="411378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DC58AC4-D911-4CA0-A88A-A17CD5FDBF9A}" type="slidenum">
              <a:rPr lang="fr-FR"/>
              <a:pPr/>
              <a:t>25</a:t>
            </a:fld>
            <a:endParaRPr lang="fr-FR"/>
          </a:p>
        </p:txBody>
      </p:sp>
      <p:sp>
        <p:nvSpPr>
          <p:cNvPr id="52225" name="Text Box 1"/>
          <p:cNvSpPr txBox="1">
            <a:spLocks noChangeArrowheads="1"/>
          </p:cNvSpPr>
          <p:nvPr/>
        </p:nvSpPr>
        <p:spPr bwMode="auto">
          <a:xfrm>
            <a:off x="1003786" y="695134"/>
            <a:ext cx="4848989" cy="3428152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lIns="80165" tIns="40083" rIns="80165" bIns="40083" anchor="ctr"/>
          <a:lstStyle/>
          <a:p>
            <a:endParaRPr lang="fr-FR"/>
          </a:p>
        </p:txBody>
      </p:sp>
      <p:sp>
        <p:nvSpPr>
          <p:cNvPr id="52226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512" y="4343231"/>
            <a:ext cx="5485536" cy="411378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A48E53B-8A2D-4F23-AA8C-3B1D78380FFE}" type="slidenum">
              <a:rPr lang="fr-FR"/>
              <a:pPr/>
              <a:t>26</a:t>
            </a:fld>
            <a:endParaRPr lang="fr-FR"/>
          </a:p>
        </p:txBody>
      </p:sp>
      <p:sp>
        <p:nvSpPr>
          <p:cNvPr id="64513" name="Text Box 1"/>
          <p:cNvSpPr txBox="1">
            <a:spLocks noChangeArrowheads="1"/>
          </p:cNvSpPr>
          <p:nvPr/>
        </p:nvSpPr>
        <p:spPr bwMode="auto">
          <a:xfrm>
            <a:off x="1003786" y="695134"/>
            <a:ext cx="4848989" cy="3428152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lIns="80165" tIns="40083" rIns="80165" bIns="40083" anchor="ctr"/>
          <a:lstStyle/>
          <a:p>
            <a:endParaRPr lang="fr-FR"/>
          </a:p>
        </p:txBody>
      </p:sp>
      <p:sp>
        <p:nvSpPr>
          <p:cNvPr id="64514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512" y="4343231"/>
            <a:ext cx="5485536" cy="411378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BC5952B-F905-439B-9897-99E6E467A51E}" type="slidenum">
              <a:rPr lang="fr-FR"/>
              <a:pPr/>
              <a:t>27</a:t>
            </a:fld>
            <a:endParaRPr lang="fr-FR"/>
          </a:p>
        </p:txBody>
      </p:sp>
      <p:sp>
        <p:nvSpPr>
          <p:cNvPr id="65537" name="Text Box 1"/>
          <p:cNvSpPr txBox="1">
            <a:spLocks noChangeArrowheads="1"/>
          </p:cNvSpPr>
          <p:nvPr/>
        </p:nvSpPr>
        <p:spPr bwMode="auto">
          <a:xfrm>
            <a:off x="1003786" y="695134"/>
            <a:ext cx="4848989" cy="3428152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lIns="80165" tIns="40083" rIns="80165" bIns="40083" anchor="ctr"/>
          <a:lstStyle/>
          <a:p>
            <a:endParaRPr lang="fr-FR"/>
          </a:p>
        </p:txBody>
      </p:sp>
      <p:sp>
        <p:nvSpPr>
          <p:cNvPr id="65538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512" y="4343231"/>
            <a:ext cx="5485536" cy="411378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C14DEE9-E46F-423D-BCDE-5953D3608F77}" type="slidenum">
              <a:rPr lang="fr-FR"/>
              <a:pPr/>
              <a:t>28</a:t>
            </a:fld>
            <a:endParaRPr lang="fr-FR"/>
          </a:p>
        </p:txBody>
      </p:sp>
      <p:sp>
        <p:nvSpPr>
          <p:cNvPr id="66561" name="Text Box 1"/>
          <p:cNvSpPr txBox="1">
            <a:spLocks noChangeArrowheads="1"/>
          </p:cNvSpPr>
          <p:nvPr/>
        </p:nvSpPr>
        <p:spPr bwMode="auto">
          <a:xfrm>
            <a:off x="1003786" y="695134"/>
            <a:ext cx="4848989" cy="3428152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lIns="80165" tIns="40083" rIns="80165" bIns="40083" anchor="ctr"/>
          <a:lstStyle/>
          <a:p>
            <a:endParaRPr lang="fr-FR"/>
          </a:p>
        </p:txBody>
      </p:sp>
      <p:sp>
        <p:nvSpPr>
          <p:cNvPr id="66562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512" y="4343231"/>
            <a:ext cx="5485536" cy="411378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A22DFF0-7217-4046-BC72-4CC9E9C71A95}" type="slidenum">
              <a:rPr lang="fr-FR"/>
              <a:pPr/>
              <a:t>29</a:t>
            </a:fld>
            <a:endParaRPr lang="fr-FR"/>
          </a:p>
        </p:txBody>
      </p:sp>
      <p:sp>
        <p:nvSpPr>
          <p:cNvPr id="67585" name="Text Box 1"/>
          <p:cNvSpPr txBox="1">
            <a:spLocks noChangeArrowheads="1"/>
          </p:cNvSpPr>
          <p:nvPr/>
        </p:nvSpPr>
        <p:spPr bwMode="auto">
          <a:xfrm>
            <a:off x="1003786" y="695134"/>
            <a:ext cx="4848989" cy="3428152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lIns="80165" tIns="40083" rIns="80165" bIns="40083" anchor="ctr"/>
          <a:lstStyle/>
          <a:p>
            <a:endParaRPr lang="fr-FR"/>
          </a:p>
        </p:txBody>
      </p:sp>
      <p:sp>
        <p:nvSpPr>
          <p:cNvPr id="67586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512" y="4343231"/>
            <a:ext cx="5485536" cy="411378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21916B1-6787-4C4C-8DDA-DFA5A24D0FE2}" type="slidenum">
              <a:rPr lang="fr-FR"/>
              <a:pPr/>
              <a:t>30</a:t>
            </a:fld>
            <a:endParaRPr lang="fr-FR"/>
          </a:p>
        </p:txBody>
      </p:sp>
      <p:sp>
        <p:nvSpPr>
          <p:cNvPr id="68609" name="Text Box 1"/>
          <p:cNvSpPr txBox="1">
            <a:spLocks noChangeArrowheads="1"/>
          </p:cNvSpPr>
          <p:nvPr/>
        </p:nvSpPr>
        <p:spPr bwMode="auto">
          <a:xfrm>
            <a:off x="1003786" y="695134"/>
            <a:ext cx="4848989" cy="3428152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lIns="80165" tIns="40083" rIns="80165" bIns="40083" anchor="ctr"/>
          <a:lstStyle/>
          <a:p>
            <a:endParaRPr lang="fr-FR"/>
          </a:p>
        </p:txBody>
      </p:sp>
      <p:sp>
        <p:nvSpPr>
          <p:cNvPr id="68610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512" y="4343231"/>
            <a:ext cx="5485536" cy="411378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42D41C3-5F81-4F20-8DC6-44827D3A5C56}" type="slidenum">
              <a:rPr lang="fr-FR"/>
              <a:pPr/>
              <a:t>31</a:t>
            </a:fld>
            <a:endParaRPr lang="fr-FR"/>
          </a:p>
        </p:txBody>
      </p:sp>
      <p:sp>
        <p:nvSpPr>
          <p:cNvPr id="69633" name="Text Box 1"/>
          <p:cNvSpPr txBox="1">
            <a:spLocks noChangeArrowheads="1"/>
          </p:cNvSpPr>
          <p:nvPr/>
        </p:nvSpPr>
        <p:spPr bwMode="auto">
          <a:xfrm>
            <a:off x="1003786" y="695134"/>
            <a:ext cx="4848989" cy="3428152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lIns="80165" tIns="40083" rIns="80165" bIns="40083" anchor="ctr"/>
          <a:lstStyle/>
          <a:p>
            <a:endParaRPr lang="fr-FR"/>
          </a:p>
        </p:txBody>
      </p:sp>
      <p:sp>
        <p:nvSpPr>
          <p:cNvPr id="69634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512" y="4343231"/>
            <a:ext cx="5485536" cy="411378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4231B7B-D711-40DE-9AFC-7B33A5BEC6C8}" type="slidenum">
              <a:rPr lang="fr-FR"/>
              <a:pPr/>
              <a:t>32</a:t>
            </a:fld>
            <a:endParaRPr lang="fr-FR"/>
          </a:p>
        </p:txBody>
      </p:sp>
      <p:sp>
        <p:nvSpPr>
          <p:cNvPr id="70657" name="Text Box 1"/>
          <p:cNvSpPr txBox="1">
            <a:spLocks noChangeArrowheads="1"/>
          </p:cNvSpPr>
          <p:nvPr/>
        </p:nvSpPr>
        <p:spPr bwMode="auto">
          <a:xfrm>
            <a:off x="1003786" y="695134"/>
            <a:ext cx="4848989" cy="3428152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lIns="80165" tIns="40083" rIns="80165" bIns="40083" anchor="ctr"/>
          <a:lstStyle/>
          <a:p>
            <a:endParaRPr lang="fr-FR"/>
          </a:p>
        </p:txBody>
      </p:sp>
      <p:sp>
        <p:nvSpPr>
          <p:cNvPr id="70658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512" y="4343231"/>
            <a:ext cx="5485536" cy="411378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C3F865E-4142-4BB3-A091-0AC27681251D}" type="slidenum">
              <a:rPr lang="fr-FR"/>
              <a:pPr/>
              <a:t>33</a:t>
            </a:fld>
            <a:endParaRPr lang="fr-FR"/>
          </a:p>
        </p:txBody>
      </p:sp>
      <p:sp>
        <p:nvSpPr>
          <p:cNvPr id="71681" name="Text Box 1"/>
          <p:cNvSpPr txBox="1">
            <a:spLocks noChangeArrowheads="1"/>
          </p:cNvSpPr>
          <p:nvPr/>
        </p:nvSpPr>
        <p:spPr bwMode="auto">
          <a:xfrm>
            <a:off x="1003786" y="695134"/>
            <a:ext cx="4848989" cy="3428152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lIns="80165" tIns="40083" rIns="80165" bIns="40083" anchor="ctr"/>
          <a:lstStyle/>
          <a:p>
            <a:endParaRPr lang="fr-FR"/>
          </a:p>
        </p:txBody>
      </p:sp>
      <p:sp>
        <p:nvSpPr>
          <p:cNvPr id="71682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512" y="4343231"/>
            <a:ext cx="5485536" cy="411378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878C34C-9F46-44DF-9660-0562621E2BF2}" type="slidenum">
              <a:rPr lang="fr-FR"/>
              <a:pPr/>
              <a:t>34</a:t>
            </a:fld>
            <a:endParaRPr lang="fr-FR"/>
          </a:p>
        </p:txBody>
      </p:sp>
      <p:sp>
        <p:nvSpPr>
          <p:cNvPr id="72705" name="Text Box 1"/>
          <p:cNvSpPr txBox="1">
            <a:spLocks noChangeArrowheads="1"/>
          </p:cNvSpPr>
          <p:nvPr/>
        </p:nvSpPr>
        <p:spPr bwMode="auto">
          <a:xfrm>
            <a:off x="1003786" y="695134"/>
            <a:ext cx="4848989" cy="3428152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lIns="80165" tIns="40083" rIns="80165" bIns="40083" anchor="ctr"/>
          <a:lstStyle/>
          <a:p>
            <a:endParaRPr lang="fr-FR"/>
          </a:p>
        </p:txBody>
      </p:sp>
      <p:sp>
        <p:nvSpPr>
          <p:cNvPr id="72706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512" y="4343231"/>
            <a:ext cx="5485536" cy="411378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F714F35-58C1-41FF-BBAA-A5A352D3BC43}" type="slidenum">
              <a:rPr lang="fr-FR"/>
              <a:pPr/>
              <a:t>35</a:t>
            </a:fld>
            <a:endParaRPr lang="fr-FR"/>
          </a:p>
        </p:txBody>
      </p:sp>
      <p:sp>
        <p:nvSpPr>
          <p:cNvPr id="73729" name="Text Box 1"/>
          <p:cNvSpPr txBox="1">
            <a:spLocks noChangeArrowheads="1"/>
          </p:cNvSpPr>
          <p:nvPr/>
        </p:nvSpPr>
        <p:spPr bwMode="auto">
          <a:xfrm>
            <a:off x="1003786" y="695134"/>
            <a:ext cx="4848989" cy="3428152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lIns="80165" tIns="40083" rIns="80165" bIns="40083" anchor="ctr"/>
          <a:lstStyle/>
          <a:p>
            <a:endParaRPr lang="fr-FR"/>
          </a:p>
        </p:txBody>
      </p:sp>
      <p:sp>
        <p:nvSpPr>
          <p:cNvPr id="73730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512" y="4343231"/>
            <a:ext cx="5485536" cy="411378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791DE18-55D6-45E6-82A3-80FB03BA6C71}" type="slidenum">
              <a:rPr lang="fr-FR"/>
              <a:pPr/>
              <a:t>36</a:t>
            </a:fld>
            <a:endParaRPr lang="fr-FR"/>
          </a:p>
        </p:txBody>
      </p:sp>
      <p:sp>
        <p:nvSpPr>
          <p:cNvPr id="74753" name="Text Box 1"/>
          <p:cNvSpPr txBox="1">
            <a:spLocks noChangeArrowheads="1"/>
          </p:cNvSpPr>
          <p:nvPr/>
        </p:nvSpPr>
        <p:spPr bwMode="auto">
          <a:xfrm>
            <a:off x="1003786" y="695134"/>
            <a:ext cx="4848989" cy="3428152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lIns="80165" tIns="40083" rIns="80165" bIns="40083" anchor="ctr"/>
          <a:lstStyle/>
          <a:p>
            <a:endParaRPr lang="fr-FR"/>
          </a:p>
        </p:txBody>
      </p:sp>
      <p:sp>
        <p:nvSpPr>
          <p:cNvPr id="74754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512" y="4343231"/>
            <a:ext cx="5485536" cy="411378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751B5C1-35AF-4131-BEF0-6D0746581E03}" type="slidenum">
              <a:rPr lang="fr-FR"/>
              <a:pPr/>
              <a:t>37</a:t>
            </a:fld>
            <a:endParaRPr lang="fr-FR"/>
          </a:p>
        </p:txBody>
      </p:sp>
      <p:sp>
        <p:nvSpPr>
          <p:cNvPr id="75777" name="Text Box 1"/>
          <p:cNvSpPr txBox="1">
            <a:spLocks noChangeArrowheads="1"/>
          </p:cNvSpPr>
          <p:nvPr/>
        </p:nvSpPr>
        <p:spPr bwMode="auto">
          <a:xfrm>
            <a:off x="1003786" y="695134"/>
            <a:ext cx="4848989" cy="3428152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lIns="80165" tIns="40083" rIns="80165" bIns="40083" anchor="ctr"/>
          <a:lstStyle/>
          <a:p>
            <a:endParaRPr lang="fr-FR"/>
          </a:p>
        </p:txBody>
      </p:sp>
      <p:sp>
        <p:nvSpPr>
          <p:cNvPr id="75778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512" y="4343231"/>
            <a:ext cx="5485536" cy="411378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F5337C0-9DF0-422F-98CC-8E04199CC4B4}" type="slidenum">
              <a:rPr lang="fr-FR"/>
              <a:pPr/>
              <a:t>38</a:t>
            </a:fld>
            <a:endParaRPr lang="fr-FR"/>
          </a:p>
        </p:txBody>
      </p:sp>
      <p:sp>
        <p:nvSpPr>
          <p:cNvPr id="86017" name="Text Box 1"/>
          <p:cNvSpPr txBox="1">
            <a:spLocks noChangeArrowheads="1"/>
          </p:cNvSpPr>
          <p:nvPr/>
        </p:nvSpPr>
        <p:spPr bwMode="auto">
          <a:xfrm>
            <a:off x="1003786" y="695134"/>
            <a:ext cx="4848989" cy="3428152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lIns="80165" tIns="40083" rIns="80165" bIns="40083" anchor="ctr"/>
          <a:lstStyle/>
          <a:p>
            <a:endParaRPr lang="fr-FR"/>
          </a:p>
        </p:txBody>
      </p:sp>
      <p:sp>
        <p:nvSpPr>
          <p:cNvPr id="86018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512" y="4343231"/>
            <a:ext cx="5485536" cy="411378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ED8524C-8991-45E0-B259-4A772BC4257F}" type="slidenum">
              <a:rPr lang="fr-FR"/>
              <a:pPr/>
              <a:t>39</a:t>
            </a:fld>
            <a:endParaRPr lang="fr-FR"/>
          </a:p>
        </p:txBody>
      </p:sp>
      <p:sp>
        <p:nvSpPr>
          <p:cNvPr id="83969" name="Text Box 1"/>
          <p:cNvSpPr txBox="1">
            <a:spLocks noChangeArrowheads="1"/>
          </p:cNvSpPr>
          <p:nvPr/>
        </p:nvSpPr>
        <p:spPr bwMode="auto">
          <a:xfrm>
            <a:off x="1003786" y="695134"/>
            <a:ext cx="4848989" cy="3428152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lIns="80165" tIns="40083" rIns="80165" bIns="40083" anchor="ctr"/>
          <a:lstStyle/>
          <a:p>
            <a:endParaRPr lang="fr-FR"/>
          </a:p>
        </p:txBody>
      </p:sp>
      <p:sp>
        <p:nvSpPr>
          <p:cNvPr id="83970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512" y="4343231"/>
            <a:ext cx="5485536" cy="411378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64D82D8-0C2F-4408-BB9D-F920F0418ED8}" type="slidenum">
              <a:rPr lang="fr-FR"/>
              <a:pPr/>
              <a:t>40</a:t>
            </a:fld>
            <a:endParaRPr lang="fr-FR"/>
          </a:p>
        </p:txBody>
      </p:sp>
      <p:sp>
        <p:nvSpPr>
          <p:cNvPr id="77825" name="Text Box 1"/>
          <p:cNvSpPr txBox="1">
            <a:spLocks noChangeArrowheads="1"/>
          </p:cNvSpPr>
          <p:nvPr/>
        </p:nvSpPr>
        <p:spPr bwMode="auto">
          <a:xfrm>
            <a:off x="1003786" y="695134"/>
            <a:ext cx="4848989" cy="3428152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lIns="80165" tIns="40083" rIns="80165" bIns="40083" anchor="ctr"/>
          <a:lstStyle/>
          <a:p>
            <a:endParaRPr lang="fr-FR"/>
          </a:p>
        </p:txBody>
      </p:sp>
      <p:sp>
        <p:nvSpPr>
          <p:cNvPr id="77826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512" y="4343231"/>
            <a:ext cx="5485536" cy="411378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77CF9A8-C761-4D7D-A6AC-A18FDCB36FB7}" type="slidenum">
              <a:rPr lang="fr-FR"/>
              <a:pPr/>
              <a:t>41</a:t>
            </a:fld>
            <a:endParaRPr lang="fr-FR"/>
          </a:p>
        </p:txBody>
      </p:sp>
      <p:sp>
        <p:nvSpPr>
          <p:cNvPr id="79873" name="Text Box 1"/>
          <p:cNvSpPr txBox="1">
            <a:spLocks noChangeArrowheads="1"/>
          </p:cNvSpPr>
          <p:nvPr/>
        </p:nvSpPr>
        <p:spPr bwMode="auto">
          <a:xfrm>
            <a:off x="1003786" y="695134"/>
            <a:ext cx="4848989" cy="3428152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lIns="80165" tIns="40083" rIns="80165" bIns="40083" anchor="ctr"/>
          <a:lstStyle/>
          <a:p>
            <a:endParaRPr lang="fr-FR"/>
          </a:p>
        </p:txBody>
      </p:sp>
      <p:sp>
        <p:nvSpPr>
          <p:cNvPr id="79874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512" y="4343231"/>
            <a:ext cx="5485536" cy="411378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84C9EB9-6A13-450C-88CB-FC921031BEA0}" type="slidenum">
              <a:rPr lang="fr-FR"/>
              <a:pPr/>
              <a:t>42</a:t>
            </a:fld>
            <a:endParaRPr lang="fr-FR"/>
          </a:p>
        </p:txBody>
      </p:sp>
      <p:sp>
        <p:nvSpPr>
          <p:cNvPr id="78849" name="Text Box 1"/>
          <p:cNvSpPr txBox="1">
            <a:spLocks noChangeArrowheads="1"/>
          </p:cNvSpPr>
          <p:nvPr/>
        </p:nvSpPr>
        <p:spPr bwMode="auto">
          <a:xfrm>
            <a:off x="1003786" y="695134"/>
            <a:ext cx="4848989" cy="3428152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lIns="80165" tIns="40083" rIns="80165" bIns="40083" anchor="ctr"/>
          <a:lstStyle/>
          <a:p>
            <a:endParaRPr lang="fr-FR"/>
          </a:p>
        </p:txBody>
      </p:sp>
      <p:sp>
        <p:nvSpPr>
          <p:cNvPr id="78850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512" y="4343231"/>
            <a:ext cx="5485536" cy="411378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9D2FD5C-3272-4E2E-B2C9-C6EB49507594}" type="slidenum">
              <a:rPr lang="fr-FR"/>
              <a:pPr/>
              <a:t>43</a:t>
            </a:fld>
            <a:endParaRPr lang="fr-FR"/>
          </a:p>
        </p:txBody>
      </p:sp>
      <p:sp>
        <p:nvSpPr>
          <p:cNvPr id="94209" name="Text Box 1"/>
          <p:cNvSpPr txBox="1">
            <a:spLocks noChangeArrowheads="1"/>
          </p:cNvSpPr>
          <p:nvPr/>
        </p:nvSpPr>
        <p:spPr bwMode="auto">
          <a:xfrm>
            <a:off x="1003786" y="695134"/>
            <a:ext cx="4848989" cy="3428152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lIns="80165" tIns="40083" rIns="80165" bIns="40083" anchor="ctr"/>
          <a:lstStyle/>
          <a:p>
            <a:endParaRPr lang="fr-FR"/>
          </a:p>
        </p:txBody>
      </p:sp>
      <p:sp>
        <p:nvSpPr>
          <p:cNvPr id="94210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512" y="4343231"/>
            <a:ext cx="5485536" cy="411378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029034C-310B-4048-9C4C-C9ED3CE78DA8}" type="slidenum">
              <a:rPr lang="fr-FR"/>
              <a:pPr/>
              <a:t>44</a:t>
            </a:fld>
            <a:endParaRPr lang="fr-FR"/>
          </a:p>
        </p:txBody>
      </p:sp>
      <p:sp>
        <p:nvSpPr>
          <p:cNvPr id="82945" name="Text Box 1"/>
          <p:cNvSpPr txBox="1">
            <a:spLocks noChangeArrowheads="1"/>
          </p:cNvSpPr>
          <p:nvPr/>
        </p:nvSpPr>
        <p:spPr bwMode="auto">
          <a:xfrm>
            <a:off x="1003786" y="695134"/>
            <a:ext cx="4848989" cy="3428152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lIns="80165" tIns="40083" rIns="80165" bIns="40083" anchor="ctr"/>
          <a:lstStyle/>
          <a:p>
            <a:endParaRPr lang="fr-FR"/>
          </a:p>
        </p:txBody>
      </p:sp>
      <p:sp>
        <p:nvSpPr>
          <p:cNvPr id="82946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512" y="4343231"/>
            <a:ext cx="5485536" cy="411378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7455B73-E5DF-4CE4-AF63-BEFC8084511C}" type="slidenum">
              <a:rPr lang="fr-FR"/>
              <a:pPr/>
              <a:t>45</a:t>
            </a:fld>
            <a:endParaRPr lang="fr-FR"/>
          </a:p>
        </p:txBody>
      </p:sp>
      <p:sp>
        <p:nvSpPr>
          <p:cNvPr id="84993" name="Text Box 1"/>
          <p:cNvSpPr txBox="1">
            <a:spLocks noChangeArrowheads="1"/>
          </p:cNvSpPr>
          <p:nvPr/>
        </p:nvSpPr>
        <p:spPr bwMode="auto">
          <a:xfrm>
            <a:off x="1003786" y="695134"/>
            <a:ext cx="4848989" cy="3428152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lIns="80165" tIns="40083" rIns="80165" bIns="40083" anchor="ctr"/>
          <a:lstStyle/>
          <a:p>
            <a:endParaRPr lang="fr-FR"/>
          </a:p>
        </p:txBody>
      </p:sp>
      <p:sp>
        <p:nvSpPr>
          <p:cNvPr id="84994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512" y="4343231"/>
            <a:ext cx="5485536" cy="411378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F4F7D36-7F41-46B8-BD68-6E70CE0885AF}" type="slidenum">
              <a:rPr lang="fr-FR"/>
              <a:pPr/>
              <a:t>46</a:t>
            </a:fld>
            <a:endParaRPr lang="fr-FR"/>
          </a:p>
        </p:txBody>
      </p:sp>
      <p:sp>
        <p:nvSpPr>
          <p:cNvPr id="97281" name="Text Box 1"/>
          <p:cNvSpPr txBox="1">
            <a:spLocks noChangeArrowheads="1"/>
          </p:cNvSpPr>
          <p:nvPr/>
        </p:nvSpPr>
        <p:spPr bwMode="auto">
          <a:xfrm>
            <a:off x="1003786" y="695134"/>
            <a:ext cx="4848989" cy="3428152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lIns="80165" tIns="40083" rIns="80165" bIns="40083" anchor="ctr"/>
          <a:lstStyle/>
          <a:p>
            <a:endParaRPr lang="fr-FR"/>
          </a:p>
        </p:txBody>
      </p:sp>
      <p:sp>
        <p:nvSpPr>
          <p:cNvPr id="97282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512" y="4343231"/>
            <a:ext cx="5485536" cy="411378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611566E-9605-4921-908C-2854602D0424}" type="slidenum">
              <a:rPr lang="fr-FR"/>
              <a:pPr/>
              <a:t>47</a:t>
            </a:fld>
            <a:endParaRPr lang="fr-FR"/>
          </a:p>
        </p:txBody>
      </p:sp>
      <p:sp>
        <p:nvSpPr>
          <p:cNvPr id="87041" name="Text Box 1"/>
          <p:cNvSpPr txBox="1">
            <a:spLocks noChangeArrowheads="1"/>
          </p:cNvSpPr>
          <p:nvPr/>
        </p:nvSpPr>
        <p:spPr bwMode="auto">
          <a:xfrm>
            <a:off x="1003786" y="695134"/>
            <a:ext cx="4848989" cy="3428152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lIns="80165" tIns="40083" rIns="80165" bIns="40083" anchor="ctr"/>
          <a:lstStyle/>
          <a:p>
            <a:endParaRPr lang="fr-FR"/>
          </a:p>
        </p:txBody>
      </p:sp>
      <p:sp>
        <p:nvSpPr>
          <p:cNvPr id="87042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512" y="4343231"/>
            <a:ext cx="5485536" cy="411378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F90D0C8-9252-43AF-982B-926CC195E6E5}" type="slidenum">
              <a:rPr lang="fr-FR"/>
              <a:pPr/>
              <a:t>48</a:t>
            </a:fld>
            <a:endParaRPr lang="fr-FR"/>
          </a:p>
        </p:txBody>
      </p:sp>
      <p:sp>
        <p:nvSpPr>
          <p:cNvPr id="88065" name="Text Box 1"/>
          <p:cNvSpPr txBox="1">
            <a:spLocks noChangeArrowheads="1"/>
          </p:cNvSpPr>
          <p:nvPr/>
        </p:nvSpPr>
        <p:spPr bwMode="auto">
          <a:xfrm>
            <a:off x="1003786" y="695134"/>
            <a:ext cx="4848989" cy="3428152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lIns="80165" tIns="40083" rIns="80165" bIns="40083" anchor="ctr"/>
          <a:lstStyle/>
          <a:p>
            <a:endParaRPr lang="fr-FR"/>
          </a:p>
        </p:txBody>
      </p:sp>
      <p:sp>
        <p:nvSpPr>
          <p:cNvPr id="88066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512" y="4343231"/>
            <a:ext cx="5485536" cy="411378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032D208-AAB1-4F8B-8B03-CDDC53AA618D}" type="slidenum">
              <a:rPr lang="fr-FR"/>
              <a:pPr/>
              <a:t>49</a:t>
            </a:fld>
            <a:endParaRPr lang="fr-FR"/>
          </a:p>
        </p:txBody>
      </p:sp>
      <p:sp>
        <p:nvSpPr>
          <p:cNvPr id="76801" name="Text Box 1"/>
          <p:cNvSpPr txBox="1">
            <a:spLocks noChangeArrowheads="1"/>
          </p:cNvSpPr>
          <p:nvPr/>
        </p:nvSpPr>
        <p:spPr bwMode="auto">
          <a:xfrm>
            <a:off x="1003786" y="695134"/>
            <a:ext cx="4848989" cy="3428152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lIns="80165" tIns="40083" rIns="80165" bIns="40083" anchor="ctr"/>
          <a:lstStyle/>
          <a:p>
            <a:endParaRPr lang="fr-FR"/>
          </a:p>
        </p:txBody>
      </p:sp>
      <p:sp>
        <p:nvSpPr>
          <p:cNvPr id="76802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512" y="4343231"/>
            <a:ext cx="5485536" cy="411378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482E14D-D885-46FF-8285-C98DD9305697}" type="slidenum">
              <a:rPr lang="fr-FR"/>
              <a:pPr/>
              <a:t>50</a:t>
            </a:fld>
            <a:endParaRPr lang="fr-FR"/>
          </a:p>
        </p:txBody>
      </p:sp>
      <p:sp>
        <p:nvSpPr>
          <p:cNvPr id="91137" name="Text Box 1"/>
          <p:cNvSpPr txBox="1">
            <a:spLocks noChangeArrowheads="1"/>
          </p:cNvSpPr>
          <p:nvPr/>
        </p:nvSpPr>
        <p:spPr bwMode="auto">
          <a:xfrm>
            <a:off x="1003786" y="695134"/>
            <a:ext cx="4848989" cy="3428152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lIns="80165" tIns="40083" rIns="80165" bIns="40083" anchor="ctr"/>
          <a:lstStyle/>
          <a:p>
            <a:endParaRPr lang="fr-FR"/>
          </a:p>
        </p:txBody>
      </p:sp>
      <p:sp>
        <p:nvSpPr>
          <p:cNvPr id="91138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512" y="4343231"/>
            <a:ext cx="5485536" cy="411378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8E8FD49-98F8-4FD8-AB71-36CA4CF42A78}" type="slidenum">
              <a:rPr lang="fr-FR"/>
              <a:pPr/>
              <a:t>51</a:t>
            </a:fld>
            <a:endParaRPr lang="fr-FR"/>
          </a:p>
        </p:txBody>
      </p:sp>
      <p:sp>
        <p:nvSpPr>
          <p:cNvPr id="96257" name="Text Box 1"/>
          <p:cNvSpPr txBox="1">
            <a:spLocks noChangeArrowheads="1"/>
          </p:cNvSpPr>
          <p:nvPr/>
        </p:nvSpPr>
        <p:spPr bwMode="auto">
          <a:xfrm>
            <a:off x="1003786" y="695134"/>
            <a:ext cx="4848989" cy="3428152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lIns="80165" tIns="40083" rIns="80165" bIns="40083" anchor="ctr"/>
          <a:lstStyle/>
          <a:p>
            <a:endParaRPr lang="fr-FR"/>
          </a:p>
        </p:txBody>
      </p:sp>
      <p:sp>
        <p:nvSpPr>
          <p:cNvPr id="96258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512" y="4343231"/>
            <a:ext cx="5485536" cy="411378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A533E85-2962-44BC-A72B-A96705D9045E}" type="slidenum">
              <a:rPr lang="fr-FR"/>
              <a:pPr/>
              <a:t>52</a:t>
            </a:fld>
            <a:endParaRPr lang="fr-FR"/>
          </a:p>
        </p:txBody>
      </p:sp>
      <p:sp>
        <p:nvSpPr>
          <p:cNvPr id="80897" name="Text Box 1"/>
          <p:cNvSpPr txBox="1">
            <a:spLocks noChangeArrowheads="1"/>
          </p:cNvSpPr>
          <p:nvPr/>
        </p:nvSpPr>
        <p:spPr bwMode="auto">
          <a:xfrm>
            <a:off x="1003786" y="695134"/>
            <a:ext cx="4848989" cy="3428152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lIns="80165" tIns="40083" rIns="80165" bIns="40083" anchor="ctr"/>
          <a:lstStyle/>
          <a:p>
            <a:endParaRPr lang="fr-FR"/>
          </a:p>
        </p:txBody>
      </p:sp>
      <p:sp>
        <p:nvSpPr>
          <p:cNvPr id="80898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512" y="4343231"/>
            <a:ext cx="5485536" cy="411378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44D5C10-EA31-40D7-AAAF-9AC5EEEA8788}" type="slidenum">
              <a:rPr lang="fr-FR"/>
              <a:pPr/>
              <a:t>53</a:t>
            </a:fld>
            <a:endParaRPr lang="fr-FR"/>
          </a:p>
        </p:txBody>
      </p:sp>
      <p:sp>
        <p:nvSpPr>
          <p:cNvPr id="95233" name="Text Box 1"/>
          <p:cNvSpPr txBox="1">
            <a:spLocks noChangeArrowheads="1"/>
          </p:cNvSpPr>
          <p:nvPr/>
        </p:nvSpPr>
        <p:spPr bwMode="auto">
          <a:xfrm>
            <a:off x="1003786" y="695134"/>
            <a:ext cx="4848989" cy="3428152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lIns="80165" tIns="40083" rIns="80165" bIns="40083" anchor="ctr"/>
          <a:lstStyle/>
          <a:p>
            <a:endParaRPr lang="fr-FR"/>
          </a:p>
        </p:txBody>
      </p:sp>
      <p:sp>
        <p:nvSpPr>
          <p:cNvPr id="95234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512" y="4343231"/>
            <a:ext cx="5485536" cy="411378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4383023-5AD1-4942-A56A-0E329C040635}" type="slidenum">
              <a:rPr lang="fr-FR"/>
              <a:pPr/>
              <a:t>54</a:t>
            </a:fld>
            <a:endParaRPr lang="fr-FR"/>
          </a:p>
        </p:txBody>
      </p:sp>
      <p:sp>
        <p:nvSpPr>
          <p:cNvPr id="81921" name="Text Box 1"/>
          <p:cNvSpPr txBox="1">
            <a:spLocks noChangeArrowheads="1"/>
          </p:cNvSpPr>
          <p:nvPr/>
        </p:nvSpPr>
        <p:spPr bwMode="auto">
          <a:xfrm>
            <a:off x="1003786" y="695134"/>
            <a:ext cx="4848989" cy="3428152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lIns="80165" tIns="40083" rIns="80165" bIns="40083" anchor="ctr"/>
          <a:lstStyle/>
          <a:p>
            <a:endParaRPr lang="fr-FR"/>
          </a:p>
        </p:txBody>
      </p:sp>
      <p:sp>
        <p:nvSpPr>
          <p:cNvPr id="81922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512" y="4343231"/>
            <a:ext cx="5485536" cy="411378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2AF553E-34F4-4D15-A4AA-594152C15553}" type="slidenum">
              <a:rPr lang="fr-FR"/>
              <a:pPr/>
              <a:t>55</a:t>
            </a:fld>
            <a:endParaRPr lang="fr-FR"/>
          </a:p>
        </p:txBody>
      </p:sp>
      <p:sp>
        <p:nvSpPr>
          <p:cNvPr id="90113" name="Text Box 1"/>
          <p:cNvSpPr txBox="1">
            <a:spLocks noChangeArrowheads="1"/>
          </p:cNvSpPr>
          <p:nvPr/>
        </p:nvSpPr>
        <p:spPr bwMode="auto">
          <a:xfrm>
            <a:off x="1003786" y="695134"/>
            <a:ext cx="4848989" cy="3428152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lIns="80165" tIns="40083" rIns="80165" bIns="40083" anchor="ctr"/>
          <a:lstStyle/>
          <a:p>
            <a:endParaRPr lang="fr-FR"/>
          </a:p>
        </p:txBody>
      </p:sp>
      <p:sp>
        <p:nvSpPr>
          <p:cNvPr id="90114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512" y="4343231"/>
            <a:ext cx="5485536" cy="411378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E4BE024-3EA8-4C41-8680-782B367A3B4F}" type="slidenum">
              <a:rPr lang="fr-FR"/>
              <a:pPr/>
              <a:t>56</a:t>
            </a:fld>
            <a:endParaRPr lang="fr-FR"/>
          </a:p>
        </p:txBody>
      </p:sp>
      <p:sp>
        <p:nvSpPr>
          <p:cNvPr id="89089" name="Text Box 1"/>
          <p:cNvSpPr txBox="1">
            <a:spLocks noChangeArrowheads="1"/>
          </p:cNvSpPr>
          <p:nvPr/>
        </p:nvSpPr>
        <p:spPr bwMode="auto">
          <a:xfrm>
            <a:off x="1003786" y="695134"/>
            <a:ext cx="4848989" cy="3428152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lIns="80165" tIns="40083" rIns="80165" bIns="40083" anchor="ctr"/>
          <a:lstStyle/>
          <a:p>
            <a:endParaRPr lang="fr-FR"/>
          </a:p>
        </p:txBody>
      </p:sp>
      <p:sp>
        <p:nvSpPr>
          <p:cNvPr id="89090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512" y="4343231"/>
            <a:ext cx="5485536" cy="411378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730DAB2-0D02-46C1-BEB3-01717B607142}" type="slidenum">
              <a:rPr lang="fr-FR"/>
              <a:pPr/>
              <a:t>57</a:t>
            </a:fld>
            <a:endParaRPr lang="fr-FR"/>
          </a:p>
        </p:txBody>
      </p:sp>
      <p:sp>
        <p:nvSpPr>
          <p:cNvPr id="93185" name="Text Box 1"/>
          <p:cNvSpPr txBox="1">
            <a:spLocks noChangeArrowheads="1"/>
          </p:cNvSpPr>
          <p:nvPr/>
        </p:nvSpPr>
        <p:spPr bwMode="auto">
          <a:xfrm>
            <a:off x="1003786" y="695134"/>
            <a:ext cx="4848989" cy="3428152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lIns="80165" tIns="40083" rIns="80165" bIns="40083" anchor="ctr"/>
          <a:lstStyle/>
          <a:p>
            <a:endParaRPr lang="fr-FR"/>
          </a:p>
        </p:txBody>
      </p:sp>
      <p:sp>
        <p:nvSpPr>
          <p:cNvPr id="93186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512" y="4343231"/>
            <a:ext cx="5485536" cy="411378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2763" y="4573588"/>
            <a:ext cx="20208875" cy="31559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5525" y="8342313"/>
            <a:ext cx="16643350" cy="376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BF62A3-F18F-472F-A864-19E0E36E8E02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86152B-2051-4716-ABBA-0643DE774E6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78013" y="9459913"/>
            <a:ext cx="20208875" cy="29241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78013" y="6240463"/>
            <a:ext cx="20208875" cy="32194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2C2C03-E629-42F2-B0D3-FE180D80E890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18745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96340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C134A8-A8A1-4D78-87D5-8BD50014A0C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8963"/>
            <a:ext cx="21396325" cy="2454275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89038" y="3295650"/>
            <a:ext cx="10504487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89038" y="4668838"/>
            <a:ext cx="10504487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12077700" y="3295650"/>
            <a:ext cx="10507663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12077700" y="4668838"/>
            <a:ext cx="10507663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13EBAB-5CF4-40B5-BBF2-D52ECC8110A0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6576AA-6710-476C-AA3A-7525518A7D1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AB462A-9DE4-489D-8905-3117896F7503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5788"/>
            <a:ext cx="7821612" cy="24955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294813" y="585788"/>
            <a:ext cx="13290550" cy="125650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89038" y="3081338"/>
            <a:ext cx="7821612" cy="10069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8F88F4-F272-4AB4-BE67-DE43D10C40CE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59313" y="10306050"/>
            <a:ext cx="14265275" cy="12160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659313" y="1316038"/>
            <a:ext cx="14265275" cy="8832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59313" y="11522075"/>
            <a:ext cx="14265275" cy="17287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24816D-2E57-47C6-9C9D-F1FE649E0F1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6FDA53-FF12-44B4-803F-CA1A9BE4AC7F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7237075" y="590550"/>
            <a:ext cx="5349875" cy="125603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187450" y="590550"/>
            <a:ext cx="15897225" cy="125603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9CC1F3-3864-4E3C-88D8-903252E0DF2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3080" y="4573513"/>
            <a:ext cx="20208240" cy="315579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6160" y="8342736"/>
            <a:ext cx="16642080" cy="3762410"/>
          </a:xfrm>
        </p:spPr>
        <p:txBody>
          <a:bodyPr/>
          <a:lstStyle>
            <a:lvl1pPr marL="0" indent="0" algn="ctr">
              <a:buNone/>
              <a:defRPr/>
            </a:lvl1pPr>
            <a:lvl2pPr marL="1099677" indent="0" algn="ctr">
              <a:buNone/>
              <a:defRPr/>
            </a:lvl2pPr>
            <a:lvl3pPr marL="2199351" indent="0" algn="ctr">
              <a:buNone/>
              <a:defRPr/>
            </a:lvl3pPr>
            <a:lvl4pPr marL="3299028" indent="0" algn="ctr">
              <a:buNone/>
              <a:defRPr/>
            </a:lvl4pPr>
            <a:lvl5pPr marL="4398702" indent="0" algn="ctr">
              <a:buNone/>
              <a:defRPr/>
            </a:lvl5pPr>
            <a:lvl6pPr marL="5498379" indent="0" algn="ctr">
              <a:buNone/>
              <a:defRPr/>
            </a:lvl6pPr>
            <a:lvl7pPr marL="6598056" indent="0" algn="ctr">
              <a:buNone/>
              <a:defRPr/>
            </a:lvl7pPr>
            <a:lvl8pPr marL="7697730" indent="0" algn="ctr">
              <a:buNone/>
              <a:defRPr/>
            </a:lvl8pPr>
            <a:lvl9pPr marL="8797407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45783E-E2D7-4BBE-801E-2A7A0E0B6EF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7450" y="590550"/>
            <a:ext cx="21399500" cy="245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7450" y="3435350"/>
            <a:ext cx="21399500" cy="971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7450" y="13406438"/>
            <a:ext cx="5548313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defTabSz="2209800">
              <a:defRPr sz="3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4825" y="13406438"/>
            <a:ext cx="752475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ctr" defTabSz="2209800">
              <a:defRPr sz="3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638" y="13406438"/>
            <a:ext cx="5548312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r" defTabSz="2209800">
              <a:defRPr sz="3400"/>
            </a:lvl1pPr>
          </a:lstStyle>
          <a:p>
            <a:fld id="{49D746FF-5F18-4B64-B898-4D1D309E9B79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 advTm="6000">
    <p:randomBar dir="vert"/>
  </p:transition>
  <p:txStyles>
    <p:titleStyle>
      <a:lvl1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4572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9144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13716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18288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8675" indent="-828675" algn="l" defTabSz="2209800" rtl="0" eaLnBrk="1" fontAlgn="base" hangingPunct="1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97050" indent="-690563" algn="l" defTabSz="2209800" rtl="0" eaLnBrk="1" fontAlgn="base" hangingPunct="1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62250" indent="-552450" algn="l" defTabSz="2209800" rtl="0" eaLnBrk="1" fontAlgn="base" hangingPunct="1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68738" indent="-554038" algn="l" defTabSz="2209800" rtl="0" eaLnBrk="1" fontAlgn="base" hangingPunct="1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720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54292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58864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63436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68008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8720" y="589582"/>
            <a:ext cx="2139696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8720" y="3435245"/>
            <a:ext cx="21396960" cy="9716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8720" y="13406995"/>
            <a:ext cx="55473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>
              <a:defRPr sz="3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2920" y="13406995"/>
            <a:ext cx="75285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ctr">
              <a:defRPr sz="3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320" y="13406995"/>
            <a:ext cx="55473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r">
              <a:defRPr sz="3400"/>
            </a:lvl1pPr>
          </a:lstStyle>
          <a:p>
            <a:fld id="{202E01A7-E53D-406E-82B8-F4D71FB2BBD1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1099886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2199772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3299658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4399544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4915" indent="-824915" algn="l" rtl="0" fontAlgn="base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87315" indent="-687429" algn="l" rtl="0" fontAlgn="base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49715" indent="-549943" algn="l" rtl="0" fontAlgn="base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49601" indent="-549943" algn="l" rtl="0" fontAlgn="base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49487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6049373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7149259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8249145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9349031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1099886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2pPr>
      <a:lvl3pPr marL="2199772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3pPr>
      <a:lvl4pPr marL="3299658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4pPr>
      <a:lvl5pPr marL="4399544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5pPr>
      <a:lvl6pPr marL="5499430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6pPr>
      <a:lvl7pPr marL="6599316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7pPr>
      <a:lvl8pPr marL="7699202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8pPr>
      <a:lvl9pPr marL="8799088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5.gif"/><Relationship Id="rId4" Type="http://schemas.openxmlformats.org/officeDocument/2006/relationships/image" Target="../media/image5.gif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6.png"/><Relationship Id="rId7" Type="http://schemas.openxmlformats.org/officeDocument/2006/relationships/image" Target="../media/image6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9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C:\Documents and Settings\Dell\Escritorio\Barcelona-noche-e131135740180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3774400" cy="14748618"/>
          </a:xfrm>
          <a:prstGeom prst="rect">
            <a:avLst/>
          </a:prstGeom>
          <a:noFill/>
        </p:spPr>
      </p:pic>
      <p:pic>
        <p:nvPicPr>
          <p:cNvPr id="12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1"/>
            <a:ext cx="23774400" cy="147224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815300" y="11825288"/>
            <a:ext cx="2017713" cy="21066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5651" name="WordArt 3" descr="rainbow"/>
          <p:cNvSpPr>
            <a:spLocks noChangeArrowheads="1" noChangeShapeType="1" noTextEdit="1"/>
          </p:cNvSpPr>
          <p:nvPr/>
        </p:nvSpPr>
        <p:spPr bwMode="auto">
          <a:xfrm>
            <a:off x="16567150" y="12833350"/>
            <a:ext cx="3705225" cy="9223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E31C07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Forte"/>
              </a:rPr>
              <a:t>José Luis</a:t>
            </a:r>
          </a:p>
        </p:txBody>
      </p:sp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0800000">
            <a:off x="0" y="14562138"/>
            <a:ext cx="23774400" cy="16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6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457252" y="11647517"/>
            <a:ext cx="2665412" cy="15541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55658" name="WordArt 5"/>
          <p:cNvSpPr>
            <a:spLocks noChangeArrowheads="1" noChangeShapeType="1" noTextEdit="1"/>
          </p:cNvSpPr>
          <p:nvPr/>
        </p:nvSpPr>
        <p:spPr bwMode="auto">
          <a:xfrm>
            <a:off x="9222904" y="1240557"/>
            <a:ext cx="13216030" cy="742955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i="1" kern="10" dirty="0" smtClean="0">
                <a:ln w="25400">
                  <a:solidFill>
                    <a:srgbClr val="EBEF39"/>
                  </a:solidFill>
                  <a:round/>
                  <a:headEnd/>
                  <a:tailEnd/>
                </a:ln>
                <a:solidFill>
                  <a:srgbClr val="E31C07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w Cen MT Condensed Extra Bold" pitchFamily="34" charset="0"/>
                <a:cs typeface="Times New Roman"/>
              </a:rPr>
              <a:t>CIUDADES </a:t>
            </a:r>
          </a:p>
          <a:p>
            <a:pPr algn="ctr"/>
            <a:r>
              <a:rPr lang="es-ES" sz="4000" b="1" i="1" kern="10" dirty="0" smtClean="0">
                <a:ln w="25400">
                  <a:solidFill>
                    <a:srgbClr val="EBEF39"/>
                  </a:solidFill>
                  <a:round/>
                  <a:headEnd/>
                  <a:tailEnd/>
                </a:ln>
                <a:solidFill>
                  <a:srgbClr val="E31C07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w Cen MT Condensed Extra Bold" pitchFamily="34" charset="0"/>
                <a:cs typeface="Times New Roman"/>
              </a:rPr>
              <a:t>DE  NOCHE</a:t>
            </a:r>
            <a:endParaRPr lang="es-ES" sz="4000" b="1" i="1" kern="10" dirty="0">
              <a:ln w="25400">
                <a:solidFill>
                  <a:srgbClr val="EBEF39"/>
                </a:solidFill>
                <a:round/>
                <a:headEnd/>
                <a:tailEnd/>
              </a:ln>
              <a:solidFill>
                <a:srgbClr val="E31C07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Tw Cen MT Condensed Extra Bold" pitchFamily="34" charset="0"/>
              <a:cs typeface="Times New Roman"/>
            </a:endParaRPr>
          </a:p>
        </p:txBody>
      </p:sp>
      <p:sp>
        <p:nvSpPr>
          <p:cNvPr id="155660" name="Text Box 12"/>
          <p:cNvSpPr txBox="1">
            <a:spLocks noChangeArrowheads="1"/>
          </p:cNvSpPr>
          <p:nvPr/>
        </p:nvSpPr>
        <p:spPr bwMode="auto">
          <a:xfrm>
            <a:off x="1301750" y="13338175"/>
            <a:ext cx="5348708" cy="754053"/>
          </a:xfrm>
          <a:prstGeom prst="rect">
            <a:avLst/>
          </a:prstGeom>
          <a:solidFill>
            <a:srgbClr val="1116E9"/>
          </a:solidFill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2209800"/>
            <a:r>
              <a:rPr lang="es-ES" sz="4300" dirty="0" smtClean="0">
                <a:solidFill>
                  <a:schemeClr val="bg1"/>
                </a:solidFill>
              </a:rPr>
              <a:t>FRENTE A PALACIO</a:t>
            </a:r>
            <a:endParaRPr lang="es-ES" sz="43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4000">
    <p:randomBar dir="vert"/>
    <p:sndAc>
      <p:stSnd loop="1">
        <p:snd r:embed="rId2" name="660026 los pequeniques - frente a palaci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55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55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55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55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Dell\Escritorio\fotos-de-madrid-de-noche-callao-gran-via-1024x69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520433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Dell\Escritorio\CRIDA 20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24025301" cy="147224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Dell\Escritorio\5139828884713211.jpg"/>
          <p:cNvPicPr>
            <a:picLocks noChangeAspect="1" noChangeArrowheads="1"/>
          </p:cNvPicPr>
          <p:nvPr/>
        </p:nvPicPr>
        <p:blipFill>
          <a:blip r:embed="rId2" cstate="print"/>
          <a:srcRect b="13637"/>
          <a:stretch>
            <a:fillRect/>
          </a:stretch>
        </p:blipFill>
        <p:spPr bwMode="auto">
          <a:xfrm>
            <a:off x="0" y="-1"/>
            <a:ext cx="23774400" cy="147224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Dell\Escritorio\12Sevilla-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4195512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Dell\Escritorio\11Sevilla-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4448810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newa_york_de_noch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24174536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"/>
            <a:ext cx="23774400" cy="147224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-200958"/>
            <a:ext cx="23774400" cy="14923434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cibeles1.jpg"/>
          <p:cNvPicPr>
            <a:picLocks noChangeAspect="1" noChangeArrowheads="1"/>
          </p:cNvPicPr>
          <p:nvPr/>
        </p:nvPicPr>
        <p:blipFill>
          <a:blip r:embed="rId2" cstate="print"/>
          <a:srcRect b="5359"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Escritorio\newa_yor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23774400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"/>
            <a:ext cx="23774400" cy="147224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Dell\Escritorio\ciud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24933599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Dell\Escritorio\Acueducto de Segovia de noche-2.jpg"/>
          <p:cNvPicPr>
            <a:picLocks noChangeAspect="1" noChangeArrowheads="1"/>
          </p:cNvPicPr>
          <p:nvPr/>
        </p:nvPicPr>
        <p:blipFill>
          <a:blip r:embed="rId2" cstate="print"/>
          <a:srcRect l="2574" t="2664" r="3480" b="10184"/>
          <a:stretch>
            <a:fillRect/>
          </a:stretch>
        </p:blipFill>
        <p:spPr bwMode="auto">
          <a:xfrm>
            <a:off x="0" y="-1"/>
            <a:ext cx="23774400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Dell\Escritorio\Colon ni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Dell\Escritorio\Barcelona-noche-e13113574018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4861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Dell\Escritorio\Nocturnas 035.jpg"/>
          <p:cNvPicPr>
            <a:picLocks noChangeAspect="1" noChangeArrowheads="1"/>
          </p:cNvPicPr>
          <p:nvPr/>
        </p:nvPicPr>
        <p:blipFill>
          <a:blip r:embed="rId2" cstate="print"/>
          <a:srcRect b="3903"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"/>
            <a:ext cx="23774400" cy="1618173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"/>
            <a:ext cx="23774400" cy="147224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"/>
            <a:ext cx="23774400" cy="147224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"/>
            <a:ext cx="23774400" cy="147224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"/>
            <a:ext cx="23774400" cy="162095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"/>
            <a:ext cx="23774400" cy="147224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"/>
            <a:ext cx="23774400" cy="147224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"/>
            <a:ext cx="23774400" cy="147224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"/>
            <a:ext cx="23774400" cy="147224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"/>
            <a:ext cx="23774400" cy="147224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"/>
            <a:ext cx="24017761" cy="1629613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"/>
            <a:ext cx="23774400" cy="147224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"/>
            <a:ext cx="23774400" cy="17235994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16671" y="-315349"/>
            <a:ext cx="24676705" cy="158663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"/>
            <a:ext cx="23774400" cy="147224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"/>
            <a:ext cx="23774400" cy="147224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"/>
            <a:ext cx="23774400" cy="147224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"/>
            <a:ext cx="23774400" cy="147224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"/>
            <a:ext cx="23774400" cy="147224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"/>
            <a:ext cx="23774400" cy="147224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"/>
            <a:ext cx="23774400" cy="147224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"/>
            <a:ext cx="23774400" cy="147224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"/>
            <a:ext cx="23774400" cy="147224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"/>
            <a:ext cx="23774400" cy="147224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"/>
            <a:ext cx="23774400" cy="147224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"/>
            <a:ext cx="23774400" cy="147224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"/>
            <a:ext cx="23774400" cy="147224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"/>
            <a:ext cx="23774400" cy="147224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"/>
            <a:ext cx="23774400" cy="147224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"/>
            <a:ext cx="23774400" cy="147224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"/>
            <a:ext cx="23774400" cy="147224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"/>
            <a:ext cx="23774400" cy="15155307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"/>
            <a:ext cx="23774400" cy="147224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26541217" cy="147224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"/>
            <a:ext cx="23774400" cy="147224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"/>
            <a:ext cx="23774400" cy="147224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"/>
            <a:ext cx="23774400" cy="147224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"/>
            <a:ext cx="23774400" cy="147224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"/>
            <a:ext cx="23774400" cy="147224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388321" y="1"/>
            <a:ext cx="27158978" cy="147224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Dell\Escritorio\fotos-madrid-noche___4056-flickr2012_1111-3101.jpg"/>
          <p:cNvPicPr>
            <a:picLocks noChangeAspect="1" noChangeArrowheads="1"/>
          </p:cNvPicPr>
          <p:nvPr/>
        </p:nvPicPr>
        <p:blipFill>
          <a:blip r:embed="rId2" cstate="print"/>
          <a:srcRect t="10689" b="14635"/>
          <a:stretch>
            <a:fillRect/>
          </a:stretch>
        </p:blipFill>
        <p:spPr bwMode="auto">
          <a:xfrm>
            <a:off x="0" y="-1"/>
            <a:ext cx="24664926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Dell\Escritorio\bilbao%20noche%2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531573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Documents and Settings\Dell\Escritorio\IMG_6329-neptuno-ok-web.jpg"/>
          <p:cNvPicPr>
            <a:picLocks noChangeAspect="1" noChangeArrowheads="1"/>
          </p:cNvPicPr>
          <p:nvPr/>
        </p:nvPicPr>
        <p:blipFill>
          <a:blip r:embed="rId2" cstate="print"/>
          <a:srcRect l="4010" t="5359" r="2005" b="5844"/>
          <a:stretch>
            <a:fillRect/>
          </a:stretch>
        </p:blipFill>
        <p:spPr bwMode="auto">
          <a:xfrm>
            <a:off x="0" y="-1"/>
            <a:ext cx="24152964" cy="14722476"/>
          </a:xfrm>
          <a:prstGeom prst="rect">
            <a:avLst/>
          </a:prstGeom>
          <a:noFill/>
        </p:spPr>
      </p:pic>
      <p:sp>
        <p:nvSpPr>
          <p:cNvPr id="193539" name="WordArt 3"/>
          <p:cNvSpPr>
            <a:spLocks noChangeArrowheads="1" noChangeShapeType="1" noTextEdit="1"/>
          </p:cNvSpPr>
          <p:nvPr/>
        </p:nvSpPr>
        <p:spPr bwMode="auto">
          <a:xfrm>
            <a:off x="1671566" y="1289007"/>
            <a:ext cx="7993062" cy="41021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Forte"/>
              </a:rPr>
              <a:t>Un </a:t>
            </a:r>
            <a:r>
              <a:rPr lang="es-ES" sz="3600" b="1" kern="10" dirty="0" smtClean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Forte"/>
              </a:rPr>
              <a:t>Fuerte Abrazo </a:t>
            </a:r>
            <a:endParaRPr lang="es-ES" sz="3600" b="1" kern="10" dirty="0">
              <a:ln w="12700">
                <a:solidFill>
                  <a:schemeClr val="tx1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latin typeface="Forte"/>
            </a:endParaRPr>
          </a:p>
          <a:p>
            <a:pPr algn="ctr"/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Forte"/>
              </a:rPr>
              <a:t>Que tengas un </a:t>
            </a:r>
          </a:p>
          <a:p>
            <a:pPr algn="ctr"/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Forte"/>
              </a:rPr>
              <a:t>buen día!</a:t>
            </a:r>
          </a:p>
        </p:txBody>
      </p:sp>
      <p:pic>
        <p:nvPicPr>
          <p:cNvPr id="193540" name="Picture 4" descr="CA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194713" y="11753850"/>
            <a:ext cx="2047875" cy="2232025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193541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354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1457325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354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354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3547" name="WordArt 11" descr="glitter_BB_039"/>
          <p:cNvSpPr>
            <a:spLocks noChangeArrowheads="1" noChangeShapeType="1" noTextEdit="1"/>
          </p:cNvSpPr>
          <p:nvPr/>
        </p:nvSpPr>
        <p:spPr bwMode="auto">
          <a:xfrm>
            <a:off x="17000538" y="12474575"/>
            <a:ext cx="3641725" cy="15827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5400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Forte"/>
              </a:rPr>
              <a:t>José Luis</a:t>
            </a:r>
          </a:p>
        </p:txBody>
      </p: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3539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396960" y="1308665"/>
            <a:ext cx="792480" cy="654332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23774400" cy="14722475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pPr algn="ctr"/>
            <a:endParaRPr lang="es-ES" dirty="0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396240" y="327166"/>
            <a:ext cx="22981920" cy="14068143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endParaRPr lang="es-ES" dirty="0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792480" y="654332"/>
            <a:ext cx="22189440" cy="13413811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endParaRPr lang="es-ES" dirty="0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10896600" y="4743909"/>
            <a:ext cx="792480" cy="654332"/>
          </a:xfrm>
          <a:prstGeom prst="rect">
            <a:avLst/>
          </a:prstGeom>
          <a:noFill/>
        </p:spPr>
        <p:txBody>
          <a:bodyPr lIns="219934" tIns="109967" rIns="219934" bIns="109967"/>
          <a:lstStyle/>
          <a:p>
            <a:endParaRPr lang="es-ES" dirty="0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34200" y="11941563"/>
            <a:ext cx="9910129" cy="117234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10632899"/>
            <a:ext cx="23774400" cy="668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900" b="1" dirty="0" smtClean="0">
                <a:solidFill>
                  <a:srgbClr val="04265C"/>
                </a:solidFill>
                <a:latin typeface="Berlin Sans FB Demi" pitchFamily="34" charset="0"/>
              </a:rPr>
              <a:t>Si deseas recibir </a:t>
            </a:r>
            <a:r>
              <a:rPr lang="es-ES_tradnl" sz="2900" b="1" dirty="0" err="1" smtClean="0">
                <a:solidFill>
                  <a:srgbClr val="04265C"/>
                </a:solidFill>
                <a:latin typeface="Berlin Sans FB Demi" pitchFamily="34" charset="0"/>
              </a:rPr>
              <a:t>pps</a:t>
            </a:r>
            <a:r>
              <a:rPr lang="es-ES_tradnl" sz="2900" b="1" dirty="0" smtClean="0">
                <a:solidFill>
                  <a:srgbClr val="04265C"/>
                </a:solidFill>
                <a:latin typeface="Berlin Sans FB Demi" pitchFamily="34" charset="0"/>
              </a:rPr>
              <a:t>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2377440" y="5561826"/>
            <a:ext cx="277368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>
              <a:spcBef>
                <a:spcPct val="50000"/>
              </a:spcBef>
            </a:pPr>
            <a:endParaRPr lang="es-ES" dirty="0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584960" y="1308664"/>
            <a:ext cx="20604480" cy="2780912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5071077"/>
            <a:ext cx="2377440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2575560" y="7361237"/>
          <a:ext cx="18425160" cy="2224730"/>
        </p:xfrm>
        <a:graphic>
          <a:graphicData uri="http://schemas.openxmlformats.org/drawingml/2006/table">
            <a:tbl>
              <a:tblPr/>
              <a:tblGrid>
                <a:gridCol w="3070860"/>
                <a:gridCol w="3070860"/>
                <a:gridCol w="3070860"/>
                <a:gridCol w="3070860"/>
                <a:gridCol w="3070860"/>
                <a:gridCol w="3070860"/>
              </a:tblGrid>
              <a:tr h="111236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3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11236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6209340"/>
            <a:ext cx="2377440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/>
            <a:r>
              <a:rPr lang="es-ES_tradnl" b="1" u="sng" dirty="0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dirty="0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20530331">
            <a:off x="13868400" y="3271664"/>
            <a:ext cx="9311640" cy="3360269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CIUDADES DE NOCHE">
  <a:themeElements>
    <a:clrScheme name="ROMANTICA ITALI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ROMANTICA ITALI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ROMANTICA ITALI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CIUDADES DE NOCHE</Template>
  <TotalTime>7</TotalTime>
  <Words>102</Words>
  <Application>Microsoft Office PowerPoint</Application>
  <PresentationFormat>Personalizado</PresentationFormat>
  <Paragraphs>66</Paragraphs>
  <Slides>61</Slides>
  <Notes>43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61</vt:i4>
      </vt:variant>
    </vt:vector>
  </HeadingPairs>
  <TitlesOfParts>
    <vt:vector size="63" baseType="lpstr">
      <vt:lpstr>CIUDADES DE NOCHE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2014-07-15T20:17:40Z</dcterms:created>
  <dcterms:modified xsi:type="dcterms:W3CDTF">2014-07-15T20:25:38Z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000800da3f000000000001023620</vt:lpwstr>
  </property>
</Properties>
</file>