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 id="2147483660" r:id="rId2"/>
  </p:sldMasterIdLst>
  <p:notesMasterIdLst>
    <p:notesMasterId r:id="rId71"/>
  </p:notesMasterIdLst>
  <p:sldIdLst>
    <p:sldId id="316" r:id="rId3"/>
    <p:sldId id="324" r:id="rId4"/>
    <p:sldId id="273" r:id="rId5"/>
    <p:sldId id="274" r:id="rId6"/>
    <p:sldId id="327" r:id="rId7"/>
    <p:sldId id="319" r:id="rId8"/>
    <p:sldId id="328" r:id="rId9"/>
    <p:sldId id="329" r:id="rId10"/>
    <p:sldId id="311" r:id="rId11"/>
    <p:sldId id="325" r:id="rId12"/>
    <p:sldId id="256" r:id="rId13"/>
    <p:sldId id="262" r:id="rId14"/>
    <p:sldId id="285" r:id="rId15"/>
    <p:sldId id="298" r:id="rId16"/>
    <p:sldId id="300" r:id="rId17"/>
    <p:sldId id="321" r:id="rId18"/>
    <p:sldId id="294" r:id="rId19"/>
    <p:sldId id="326" r:id="rId20"/>
    <p:sldId id="317" r:id="rId21"/>
    <p:sldId id="284" r:id="rId22"/>
    <p:sldId id="269" r:id="rId23"/>
    <p:sldId id="320" r:id="rId24"/>
    <p:sldId id="330" r:id="rId25"/>
    <p:sldId id="282" r:id="rId26"/>
    <p:sldId id="263" r:id="rId27"/>
    <p:sldId id="331" r:id="rId28"/>
    <p:sldId id="280" r:id="rId29"/>
    <p:sldId id="279" r:id="rId30"/>
    <p:sldId id="278" r:id="rId31"/>
    <p:sldId id="277" r:id="rId32"/>
    <p:sldId id="276" r:id="rId33"/>
    <p:sldId id="281" r:id="rId34"/>
    <p:sldId id="275" r:id="rId35"/>
    <p:sldId id="292" r:id="rId36"/>
    <p:sldId id="297" r:id="rId37"/>
    <p:sldId id="261" r:id="rId38"/>
    <p:sldId id="272" r:id="rId39"/>
    <p:sldId id="271" r:id="rId40"/>
    <p:sldId id="270" r:id="rId41"/>
    <p:sldId id="268" r:id="rId42"/>
    <p:sldId id="333" r:id="rId43"/>
    <p:sldId id="266" r:id="rId44"/>
    <p:sldId id="267" r:id="rId45"/>
    <p:sldId id="264" r:id="rId46"/>
    <p:sldId id="296" r:id="rId47"/>
    <p:sldId id="295" r:id="rId48"/>
    <p:sldId id="293" r:id="rId49"/>
    <p:sldId id="290" r:id="rId50"/>
    <p:sldId id="289" r:id="rId51"/>
    <p:sldId id="288" r:id="rId52"/>
    <p:sldId id="303" r:id="rId53"/>
    <p:sldId id="287" r:id="rId54"/>
    <p:sldId id="302" r:id="rId55"/>
    <p:sldId id="310" r:id="rId56"/>
    <p:sldId id="301" r:id="rId57"/>
    <p:sldId id="299" r:id="rId58"/>
    <p:sldId id="312" r:id="rId59"/>
    <p:sldId id="309" r:id="rId60"/>
    <p:sldId id="305" r:id="rId61"/>
    <p:sldId id="314" r:id="rId62"/>
    <p:sldId id="313" r:id="rId63"/>
    <p:sldId id="260" r:id="rId64"/>
    <p:sldId id="322" r:id="rId65"/>
    <p:sldId id="259" r:id="rId66"/>
    <p:sldId id="258" r:id="rId67"/>
    <p:sldId id="257" r:id="rId68"/>
    <p:sldId id="323" r:id="rId69"/>
    <p:sldId id="332" r:id="rId7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CzKk7E+soICYwg8uhvKy5Q" hashData="KDMRCgTb//hSVDfAd+LchlPFqm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6699"/>
    <a:srgbClr val="006600"/>
    <a:srgbClr val="462812"/>
    <a:srgbClr val="996600"/>
    <a:srgbClr val="D6BA92"/>
    <a:srgbClr val="A86C3A"/>
    <a:srgbClr val="663300"/>
    <a:srgbClr val="3E2900"/>
    <a:srgbClr val="E3CBA1"/>
    <a:srgbClr val="CF9D7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2063" autoAdjust="0"/>
  </p:normalViewPr>
  <p:slideViewPr>
    <p:cSldViewPr>
      <p:cViewPr>
        <p:scale>
          <a:sx n="50" d="100"/>
          <a:sy n="50" d="100"/>
        </p:scale>
        <p:origin x="-1086" y="-48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6195077-5775-49F4-AD1D-4FC8145FF675}" type="datetimeFigureOut">
              <a:rPr lang="es-ES" smtClean="0"/>
              <a:pPr/>
              <a:t>28/01/2014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429DACB-469B-4ABE-9303-F373AD7CD924}"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429DACB-469B-4ABE-9303-F373AD7CD924}"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429DACB-469B-4ABE-9303-F373AD7CD924}" type="slidenum">
              <a:rPr lang="es-ES" smtClean="0"/>
              <a:pPr/>
              <a:t>4</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429DACB-469B-4ABE-9303-F373AD7CD924}" type="slidenum">
              <a:rPr lang="es-ES" smtClean="0"/>
              <a:pPr/>
              <a:t>15</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429DACB-469B-4ABE-9303-F373AD7CD924}" type="slidenum">
              <a:rPr lang="es-ES" smtClean="0"/>
              <a:pPr/>
              <a:t>56</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46CB293-268F-4580-B5F6-7703144C9701}" type="datetimeFigureOut">
              <a:rPr lang="es-ES" smtClean="0"/>
              <a:pPr/>
              <a:t>28/01/2014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D64869-23BC-47F5-AE4D-B5AA83A5264D}" type="slidenum">
              <a:rPr lang="es-ES" smtClean="0"/>
              <a:pPr/>
              <a:t>‹Nº›</a:t>
            </a:fld>
            <a:endParaRPr lang="es-ES"/>
          </a:p>
        </p:txBody>
      </p:sp>
    </p:spTree>
  </p:cSld>
  <p:clrMapOvr>
    <a:masterClrMapping/>
  </p:clrMapOvr>
  <p:transition spd="slow"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46CB293-268F-4580-B5F6-7703144C9701}" type="datetimeFigureOut">
              <a:rPr lang="es-ES" smtClean="0"/>
              <a:pPr/>
              <a:t>28/01/2014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D64869-23BC-47F5-AE4D-B5AA83A5264D}" type="slidenum">
              <a:rPr lang="es-ES" smtClean="0"/>
              <a:pPr/>
              <a:t>‹Nº›</a:t>
            </a:fld>
            <a:endParaRPr lang="es-ES"/>
          </a:p>
        </p:txBody>
      </p:sp>
    </p:spTree>
  </p:cSld>
  <p:clrMapOvr>
    <a:masterClrMapping/>
  </p:clrMapOvr>
  <p:transition spd="slow"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46CB293-268F-4580-B5F6-7703144C9701}" type="datetimeFigureOut">
              <a:rPr lang="es-ES" smtClean="0"/>
              <a:pPr/>
              <a:t>28/01/2014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D64869-23BC-47F5-AE4D-B5AA83A5264D}" type="slidenum">
              <a:rPr lang="es-ES" smtClean="0"/>
              <a:pPr/>
              <a:t>‹Nº›</a:t>
            </a:fld>
            <a:endParaRPr lang="es-ES"/>
          </a:p>
        </p:txBody>
      </p:sp>
    </p:spTree>
  </p:cSld>
  <p:clrMapOvr>
    <a:masterClrMapping/>
  </p:clrMapOvr>
  <p:transition spd="slow"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46CB293-268F-4580-B5F6-7703144C9701}" type="datetimeFigureOut">
              <a:rPr lang="es-ES" smtClean="0"/>
              <a:pPr/>
              <a:t>28/01/2014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D64869-23BC-47F5-AE4D-B5AA83A5264D}" type="slidenum">
              <a:rPr lang="es-ES" smtClean="0"/>
              <a:pPr/>
              <a:t>‹Nº›</a:t>
            </a:fld>
            <a:endParaRPr lang="es-ES"/>
          </a:p>
        </p:txBody>
      </p:sp>
    </p:spTree>
  </p:cSld>
  <p:clrMapOvr>
    <a:masterClrMapping/>
  </p:clrMapOvr>
  <p:transition spd="slow"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46CB293-268F-4580-B5F6-7703144C9701}" type="datetimeFigureOut">
              <a:rPr lang="es-ES" smtClean="0"/>
              <a:pPr/>
              <a:t>28/01/2014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D64869-23BC-47F5-AE4D-B5AA83A5264D}" type="slidenum">
              <a:rPr lang="es-ES" smtClean="0"/>
              <a:pPr/>
              <a:t>‹Nº›</a:t>
            </a:fld>
            <a:endParaRPr lang="es-ES"/>
          </a:p>
        </p:txBody>
      </p:sp>
    </p:spTree>
  </p:cSld>
  <p:clrMapOvr>
    <a:masterClrMapping/>
  </p:clrMapOvr>
  <p:transition spd="slow"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46CB293-268F-4580-B5F6-7703144C9701}" type="datetimeFigureOut">
              <a:rPr lang="es-ES" smtClean="0"/>
              <a:pPr/>
              <a:t>28/01/2014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D64869-23BC-47F5-AE4D-B5AA83A5264D}" type="slidenum">
              <a:rPr lang="es-ES" smtClean="0"/>
              <a:pPr/>
              <a:t>‹Nº›</a:t>
            </a:fld>
            <a:endParaRPr lang="es-ES"/>
          </a:p>
        </p:txBody>
      </p:sp>
    </p:spTree>
  </p:cSld>
  <p:clrMapOvr>
    <a:masterClrMapping/>
  </p:clrMapOvr>
  <p:transition spd="slow"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46CB293-268F-4580-B5F6-7703144C9701}" type="datetimeFigureOut">
              <a:rPr lang="es-ES" smtClean="0"/>
              <a:pPr/>
              <a:t>28/01/2014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D64869-23BC-47F5-AE4D-B5AA83A5264D}" type="slidenum">
              <a:rPr lang="es-ES" smtClean="0"/>
              <a:pPr/>
              <a:t>‹Nº›</a:t>
            </a:fld>
            <a:endParaRPr lang="es-ES"/>
          </a:p>
        </p:txBody>
      </p:sp>
    </p:spTree>
  </p:cSld>
  <p:clrMapOvr>
    <a:masterClrMapping/>
  </p:clrMapOvr>
  <p:transition spd="slow"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46CB293-268F-4580-B5F6-7703144C9701}" type="datetimeFigureOut">
              <a:rPr lang="es-ES" smtClean="0"/>
              <a:pPr/>
              <a:t>28/01/2014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D64869-23BC-47F5-AE4D-B5AA83A5264D}" type="slidenum">
              <a:rPr lang="es-ES" smtClean="0"/>
              <a:pPr/>
              <a:t>‹Nº›</a:t>
            </a:fld>
            <a:endParaRPr lang="es-ES"/>
          </a:p>
        </p:txBody>
      </p:sp>
    </p:spTree>
  </p:cSld>
  <p:clrMapOvr>
    <a:masterClrMapping/>
  </p:clrMapOvr>
  <p:transition spd="slow"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46CB293-268F-4580-B5F6-7703144C9701}" type="datetimeFigureOut">
              <a:rPr lang="es-ES" smtClean="0"/>
              <a:pPr/>
              <a:t>28/01/2014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D64869-23BC-47F5-AE4D-B5AA83A5264D}" type="slidenum">
              <a:rPr lang="es-ES" smtClean="0"/>
              <a:pPr/>
              <a:t>‹Nº›</a:t>
            </a:fld>
            <a:endParaRPr lang="es-ES"/>
          </a:p>
        </p:txBody>
      </p:sp>
    </p:spTree>
  </p:cSld>
  <p:clrMapOvr>
    <a:masterClrMapping/>
  </p:clrMapOvr>
  <p:transition spd="slow"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46CB293-268F-4580-B5F6-7703144C9701}" type="datetimeFigureOut">
              <a:rPr lang="es-ES" smtClean="0"/>
              <a:pPr/>
              <a:t>28/01/2014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D64869-23BC-47F5-AE4D-B5AA83A5264D}" type="slidenum">
              <a:rPr lang="es-ES" smtClean="0"/>
              <a:pPr/>
              <a:t>‹Nº›</a:t>
            </a:fld>
            <a:endParaRPr lang="es-ES"/>
          </a:p>
        </p:txBody>
      </p:sp>
    </p:spTree>
  </p:cSld>
  <p:clrMapOvr>
    <a:masterClrMapping/>
  </p:clrMapOvr>
  <p:transition spd="slow"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46CB293-268F-4580-B5F6-7703144C9701}" type="datetimeFigureOut">
              <a:rPr lang="es-ES" smtClean="0"/>
              <a:pPr/>
              <a:t>28/01/2014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D64869-23BC-47F5-AE4D-B5AA83A5264D}" type="slidenum">
              <a:rPr lang="es-ES" smtClean="0"/>
              <a:pPr/>
              <a:t>‹Nº›</a:t>
            </a:fld>
            <a:endParaRPr lang="es-ES"/>
          </a:p>
        </p:txBody>
      </p:sp>
    </p:spTree>
  </p:cSld>
  <p:clrMapOvr>
    <a:masterClrMapping/>
  </p:clrMapOvr>
  <p:transition spd="slow"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F9CC393-815B-407D-AB16-36F92B5B6E15}"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46CB293-268F-4580-B5F6-7703144C9701}" type="datetimeFigureOut">
              <a:rPr lang="es-ES" smtClean="0"/>
              <a:pPr/>
              <a:t>28/01/2014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D64869-23BC-47F5-AE4D-B5AA83A5264D}"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C50599AF-E599-4E64-8885-4BF0C99603EA}"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 Id="rId9" Type="http://schemas.openxmlformats.org/officeDocument/2006/relationships/image" Target="../media/image6.jpeg"/></Relationships>
</file>

<file path=ppt/slides/_rels/slide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66.gif"/><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68.jpeg"/><Relationship Id="rId7" Type="http://schemas.openxmlformats.org/officeDocument/2006/relationships/image" Target="../media/image72.jpeg"/><Relationship Id="rId2" Type="http://schemas.openxmlformats.org/officeDocument/2006/relationships/image" Target="../media/image67.jpeg"/><Relationship Id="rId1" Type="http://schemas.openxmlformats.org/officeDocument/2006/relationships/slideLayout" Target="../slideLayouts/slideLayout1.xml"/><Relationship Id="rId6" Type="http://schemas.openxmlformats.org/officeDocument/2006/relationships/image" Target="../media/image71.jpeg"/><Relationship Id="rId5" Type="http://schemas.openxmlformats.org/officeDocument/2006/relationships/image" Target="../media/image70.jpeg"/><Relationship Id="rId4" Type="http://schemas.openxmlformats.org/officeDocument/2006/relationships/image" Target="../media/image69.jpeg"/></Relationships>
</file>

<file path=ppt/slides/_rels/slide65.xml.rels><?xml version="1.0" encoding="UTF-8" standalone="yes"?>
<Relationships xmlns="http://schemas.openxmlformats.org/package/2006/relationships"><Relationship Id="rId3" Type="http://schemas.openxmlformats.org/officeDocument/2006/relationships/image" Target="../media/image74.jpeg"/><Relationship Id="rId7" Type="http://schemas.openxmlformats.org/officeDocument/2006/relationships/image" Target="../media/image78.jpeg"/><Relationship Id="rId2" Type="http://schemas.openxmlformats.org/officeDocument/2006/relationships/image" Target="../media/image73.jpeg"/><Relationship Id="rId1" Type="http://schemas.openxmlformats.org/officeDocument/2006/relationships/slideLayout" Target="../slideLayouts/slideLayout1.xml"/><Relationship Id="rId6" Type="http://schemas.openxmlformats.org/officeDocument/2006/relationships/image" Target="../media/image77.jpeg"/><Relationship Id="rId5" Type="http://schemas.openxmlformats.org/officeDocument/2006/relationships/image" Target="../media/image76.jpeg"/><Relationship Id="rId4" Type="http://schemas.openxmlformats.org/officeDocument/2006/relationships/image" Target="../media/image75.jpeg"/></Relationships>
</file>

<file path=ppt/slides/_rels/slide66.xml.rels><?xml version="1.0" encoding="UTF-8" standalone="yes"?>
<Relationships xmlns="http://schemas.openxmlformats.org/package/2006/relationships"><Relationship Id="rId3" Type="http://schemas.openxmlformats.org/officeDocument/2006/relationships/image" Target="../media/image80.gif"/><Relationship Id="rId2" Type="http://schemas.openxmlformats.org/officeDocument/2006/relationships/image" Target="../media/image79.jpeg"/><Relationship Id="rId1" Type="http://schemas.openxmlformats.org/officeDocument/2006/relationships/slideLayout" Target="../slideLayouts/slideLayout1.xml"/><Relationship Id="rId4" Type="http://schemas.openxmlformats.org/officeDocument/2006/relationships/image" Target="../media/image81.gif"/></Relationships>
</file>

<file path=ppt/slides/_rels/slide67.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84.png"/><Relationship Id="rId7" Type="http://schemas.openxmlformats.org/officeDocument/2006/relationships/image" Target="../media/image86.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87.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85.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gradFill flip="none" rotWithShape="1">
            <a:gsLst>
              <a:gs pos="1000">
                <a:schemeClr val="tx1"/>
              </a:gs>
              <a:gs pos="50000">
                <a:srgbClr val="C00000">
                  <a:shade val="67500"/>
                  <a:satMod val="115000"/>
                </a:srgbClr>
              </a:gs>
              <a:gs pos="100000">
                <a:srgbClr val="C00000">
                  <a:shade val="100000"/>
                  <a:satMod val="115000"/>
                </a:srgbClr>
              </a:gs>
            </a:gsLst>
            <a:lin ang="0" scaled="1"/>
            <a:tileRect/>
          </a:gradFill>
          <a:effectLst/>
        </p:spPr>
        <p:txBody>
          <a:bodyPr/>
          <a:lstStyle/>
          <a:p>
            <a:endParaRPr lang="es-ES" dirty="0"/>
          </a:p>
        </p:txBody>
      </p:sp>
      <p:pic>
        <p:nvPicPr>
          <p:cNvPr id="1026" name="Picture 2"/>
          <p:cNvPicPr>
            <a:picLocks noChangeAspect="1" noChangeArrowheads="1"/>
          </p:cNvPicPr>
          <p:nvPr/>
        </p:nvPicPr>
        <p:blipFill>
          <a:blip r:embed="rId4"/>
          <a:srcRect/>
          <a:stretch>
            <a:fillRect/>
          </a:stretch>
        </p:blipFill>
        <p:spPr bwMode="auto">
          <a:xfrm>
            <a:off x="0" y="0"/>
            <a:ext cx="9144000" cy="6858000"/>
          </a:xfrm>
          <a:prstGeom prst="rect">
            <a:avLst/>
          </a:prstGeom>
          <a:noFill/>
          <a:ln w="9525">
            <a:noFill/>
            <a:miter lim="800000"/>
            <a:headEnd/>
            <a:tailEnd/>
          </a:ln>
          <a:effectLst/>
        </p:spPr>
      </p:pic>
      <p:sp>
        <p:nvSpPr>
          <p:cNvPr id="16" name="15 Onda"/>
          <p:cNvSpPr/>
          <p:nvPr/>
        </p:nvSpPr>
        <p:spPr>
          <a:xfrm rot="2635359">
            <a:off x="682746" y="1299304"/>
            <a:ext cx="4297176" cy="1366660"/>
          </a:xfrm>
          <a:prstGeom prst="wave">
            <a:avLst>
              <a:gd name="adj1" fmla="val 20000"/>
              <a:gd name="adj2" fmla="val -10000"/>
            </a:avLst>
          </a:prstGeom>
          <a:blipFill dpi="0" rotWithShape="1">
            <a:blip r:embed="rId5">
              <a:lum contrast="2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Onda"/>
          <p:cNvSpPr/>
          <p:nvPr/>
        </p:nvSpPr>
        <p:spPr>
          <a:xfrm rot="2757706">
            <a:off x="3663816" y="3756018"/>
            <a:ext cx="4723257" cy="1463861"/>
          </a:xfrm>
          <a:prstGeom prst="wave">
            <a:avLst>
              <a:gd name="adj1" fmla="val 20000"/>
              <a:gd name="adj2" fmla="val -10000"/>
            </a:avLst>
          </a:prstGeom>
          <a:blipFill>
            <a:blip r:embed="rId5"/>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Onda"/>
          <p:cNvSpPr/>
          <p:nvPr/>
        </p:nvSpPr>
        <p:spPr>
          <a:xfrm rot="18725483" flipV="1">
            <a:off x="766664" y="3684600"/>
            <a:ext cx="4493198" cy="1601450"/>
          </a:xfrm>
          <a:prstGeom prst="wave">
            <a:avLst>
              <a:gd name="adj1" fmla="val 20000"/>
              <a:gd name="adj2" fmla="val -10000"/>
            </a:avLst>
          </a:prstGeom>
          <a:blipFill>
            <a:blip r:embed="rId6">
              <a:grayscl/>
              <a:lum brigh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Onda"/>
          <p:cNvSpPr/>
          <p:nvPr/>
        </p:nvSpPr>
        <p:spPr>
          <a:xfrm rot="19310388" flipV="1">
            <a:off x="3993751" y="1300085"/>
            <a:ext cx="4707629" cy="1443502"/>
          </a:xfrm>
          <a:prstGeom prst="wave">
            <a:avLst>
              <a:gd name="adj1" fmla="val 20000"/>
              <a:gd name="adj2" fmla="val -10000"/>
            </a:avLst>
          </a:prstGeom>
          <a:blipFill>
            <a:blip r:embed="rId7">
              <a:grayscl/>
              <a:lum bright="4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1682" name="Picture 2" descr="Imagen renderizada"/>
          <p:cNvPicPr>
            <a:picLocks noChangeAspect="1" noChangeArrowheads="1"/>
          </p:cNvPicPr>
          <p:nvPr/>
        </p:nvPicPr>
        <p:blipFill>
          <a:blip r:embed="rId8">
            <a:lum contrast="40000"/>
          </a:blip>
          <a:srcRect/>
          <a:stretch>
            <a:fillRect/>
          </a:stretch>
        </p:blipFill>
        <p:spPr bwMode="auto">
          <a:xfrm>
            <a:off x="285720" y="6215082"/>
            <a:ext cx="2786050" cy="323319"/>
          </a:xfrm>
          <a:prstGeom prst="rect">
            <a:avLst/>
          </a:prstGeom>
          <a:noFill/>
        </p:spPr>
      </p:pic>
      <p:sp>
        <p:nvSpPr>
          <p:cNvPr id="10" name="9 CuadroTexto"/>
          <p:cNvSpPr txBox="1"/>
          <p:nvPr/>
        </p:nvSpPr>
        <p:spPr>
          <a:xfrm>
            <a:off x="500034" y="214290"/>
            <a:ext cx="8286808" cy="2308324"/>
          </a:xfrm>
          <a:prstGeom prst="rect">
            <a:avLst/>
          </a:prstGeom>
          <a:noFill/>
        </p:spPr>
        <p:txBody>
          <a:bodyPr wrap="square" rtlCol="0">
            <a:spAutoFit/>
            <a:scene3d>
              <a:camera prst="orthographicFront"/>
              <a:lightRig rig="soft" dir="tl">
                <a:rot lat="0" lon="0" rev="0"/>
              </a:lightRig>
            </a:scene3d>
            <a:sp3d contourW="25400" prstMaterial="matte">
              <a:bevelT w="127000" h="101600" prst="artDeco"/>
              <a:contourClr>
                <a:schemeClr val="accent2">
                  <a:tint val="20000"/>
                </a:schemeClr>
              </a:contourClr>
            </a:sp3d>
          </a:bodyPr>
          <a:lstStyle/>
          <a:p>
            <a:pPr algn="ctr"/>
            <a:r>
              <a:rPr lang="es-ES_tradnl" sz="4800" b="1" spc="50" dirty="0" smtClean="0">
                <a:ln w="28575"/>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ooper Black" pitchFamily="18" charset="0"/>
              </a:rPr>
              <a:t>Ciudad  De  </a:t>
            </a:r>
            <a:r>
              <a:rPr lang="es-ES_tradnl" sz="4800" b="1" spc="50" dirty="0" smtClean="0">
                <a:ln w="28575"/>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ooper Black" pitchFamily="18" charset="0"/>
              </a:rPr>
              <a:t>Lima</a:t>
            </a:r>
          </a:p>
          <a:p>
            <a:pPr algn="ctr"/>
            <a:r>
              <a:rPr lang="es-ES_tradnl" sz="4800" b="1" spc="50" dirty="0" smtClean="0">
                <a:ln w="28575"/>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ooper Black" pitchFamily="18" charset="0"/>
              </a:rPr>
              <a:t>La</a:t>
            </a:r>
            <a:endParaRPr lang="es-ES_tradnl" sz="4800" b="1" spc="50" dirty="0" smtClean="0">
              <a:ln w="28575"/>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ooper Black" pitchFamily="18" charset="0"/>
            </a:endParaRPr>
          </a:p>
          <a:p>
            <a:pPr algn="ctr"/>
            <a:r>
              <a:rPr lang="es-ES_tradnl" sz="4800" b="1" spc="50" dirty="0" smtClean="0">
                <a:ln w="28575"/>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ooper Black" pitchFamily="18" charset="0"/>
              </a:rPr>
              <a:t>Perla  Del  </a:t>
            </a:r>
            <a:r>
              <a:rPr lang="es-ES_tradnl" sz="4800" b="1" spc="50" dirty="0" smtClean="0">
                <a:ln w="28575"/>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ooper Black" pitchFamily="18" charset="0"/>
              </a:rPr>
              <a:t>Pacífico</a:t>
            </a:r>
            <a:endParaRPr lang="es-ES" sz="4000" b="1" spc="50" dirty="0">
              <a:ln w="28575"/>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ooper Black" pitchFamily="18" charset="0"/>
            </a:endParaRPr>
          </a:p>
        </p:txBody>
      </p:sp>
      <p:pic>
        <p:nvPicPr>
          <p:cNvPr id="12" name="11 Imagen" descr="lima-peru-city-center.jpg"/>
          <p:cNvPicPr>
            <a:picLocks noChangeAspect="1"/>
          </p:cNvPicPr>
          <p:nvPr/>
        </p:nvPicPr>
        <p:blipFill>
          <a:blip r:embed="rId9"/>
          <a:stretch>
            <a:fillRect/>
          </a:stretch>
        </p:blipFill>
        <p:spPr>
          <a:xfrm>
            <a:off x="0" y="0"/>
            <a:ext cx="9144000" cy="6858000"/>
          </a:xfrm>
          <a:prstGeom prst="rect">
            <a:avLst/>
          </a:prstGeom>
        </p:spPr>
      </p:pic>
    </p:spTree>
  </p:cSld>
  <p:clrMapOvr>
    <a:masterClrMapping/>
  </p:clrMapOvr>
  <p:transition spd="slow" advTm="22000">
    <p:sndAc>
      <p:stSnd loop="1">
        <p:snd r:embed="rId3" name="ha-20 La flor de la canela - Juan Diego Florez.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6"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3000" fill="hold"/>
                                        <p:tgtEl>
                                          <p:spTgt spid="16"/>
                                        </p:tgtEl>
                                        <p:attrNameLst>
                                          <p:attrName>ppt_x</p:attrName>
                                        </p:attrNameLst>
                                      </p:cBhvr>
                                      <p:tavLst>
                                        <p:tav tm="0">
                                          <p:val>
                                            <p:strVal val="1+#ppt_w/2"/>
                                          </p:val>
                                        </p:tav>
                                        <p:tav tm="100000">
                                          <p:val>
                                            <p:strVal val="#ppt_x"/>
                                          </p:val>
                                        </p:tav>
                                      </p:tavLst>
                                    </p:anim>
                                    <p:anim calcmode="lin" valueType="num">
                                      <p:cBhvr additive="base">
                                        <p:cTn id="11" dur="3000" fill="hold"/>
                                        <p:tgtEl>
                                          <p:spTgt spid="1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3000" fill="hold"/>
                                        <p:tgtEl>
                                          <p:spTgt spid="19"/>
                                        </p:tgtEl>
                                        <p:attrNameLst>
                                          <p:attrName>ppt_x</p:attrName>
                                        </p:attrNameLst>
                                      </p:cBhvr>
                                      <p:tavLst>
                                        <p:tav tm="0">
                                          <p:val>
                                            <p:strVal val="0-#ppt_w/2"/>
                                          </p:val>
                                        </p:tav>
                                        <p:tav tm="100000">
                                          <p:val>
                                            <p:strVal val="#ppt_x"/>
                                          </p:val>
                                        </p:tav>
                                      </p:tavLst>
                                    </p:anim>
                                    <p:anim calcmode="lin" valueType="num">
                                      <p:cBhvr additive="base">
                                        <p:cTn id="15" dur="3000" fill="hold"/>
                                        <p:tgtEl>
                                          <p:spTgt spid="19"/>
                                        </p:tgtEl>
                                        <p:attrNameLst>
                                          <p:attrName>ppt_y</p:attrName>
                                        </p:attrNameLst>
                                      </p:cBhvr>
                                      <p:tavLst>
                                        <p:tav tm="0">
                                          <p:val>
                                            <p:strVal val="1+#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3000" fill="hold"/>
                                        <p:tgtEl>
                                          <p:spTgt spid="17"/>
                                        </p:tgtEl>
                                        <p:attrNameLst>
                                          <p:attrName>ppt_x</p:attrName>
                                        </p:attrNameLst>
                                      </p:cBhvr>
                                      <p:tavLst>
                                        <p:tav tm="0">
                                          <p:val>
                                            <p:strVal val="0-#ppt_w/2"/>
                                          </p:val>
                                        </p:tav>
                                        <p:tav tm="100000">
                                          <p:val>
                                            <p:strVal val="#ppt_x"/>
                                          </p:val>
                                        </p:tav>
                                      </p:tavLst>
                                    </p:anim>
                                    <p:anim calcmode="lin" valueType="num">
                                      <p:cBhvr additive="base">
                                        <p:cTn id="19" dur="3000" fill="hold"/>
                                        <p:tgtEl>
                                          <p:spTgt spid="17"/>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3000" fill="hold"/>
                                        <p:tgtEl>
                                          <p:spTgt spid="18"/>
                                        </p:tgtEl>
                                        <p:attrNameLst>
                                          <p:attrName>ppt_x</p:attrName>
                                        </p:attrNameLst>
                                      </p:cBhvr>
                                      <p:tavLst>
                                        <p:tav tm="0">
                                          <p:val>
                                            <p:strVal val="1+#ppt_w/2"/>
                                          </p:val>
                                        </p:tav>
                                        <p:tav tm="100000">
                                          <p:val>
                                            <p:strVal val="#ppt_x"/>
                                          </p:val>
                                        </p:tav>
                                      </p:tavLst>
                                    </p:anim>
                                    <p:anim calcmode="lin" valueType="num">
                                      <p:cBhvr additive="base">
                                        <p:cTn id="23" dur="3000" fill="hold"/>
                                        <p:tgtEl>
                                          <p:spTgt spid="18"/>
                                        </p:tgtEl>
                                        <p:attrNameLst>
                                          <p:attrName>ppt_y</p:attrName>
                                        </p:attrNameLst>
                                      </p:cBhvr>
                                      <p:tavLst>
                                        <p:tav tm="0">
                                          <p:val>
                                            <p:strVal val="0-#ppt_h/2"/>
                                          </p:val>
                                        </p:tav>
                                        <p:tav tm="100000">
                                          <p:val>
                                            <p:strVal val="#ppt_y"/>
                                          </p:val>
                                        </p:tav>
                                      </p:tavLst>
                                    </p:anim>
                                  </p:childTnLst>
                                </p:cTn>
                              </p:par>
                              <p:par>
                                <p:cTn id="24" presetID="19" presetClass="entr" presetSubtype="10" fill="hold" grpId="2"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p:cTn id="26" dur="3000" fill="hold"/>
                                        <p:tgtEl>
                                          <p:spTgt spid="16"/>
                                        </p:tgtEl>
                                        <p:attrNameLst>
                                          <p:attrName>ppt_w</p:attrName>
                                        </p:attrNameLst>
                                      </p:cBhvr>
                                      <p:tavLst>
                                        <p:tav tm="0" fmla="#ppt_w*sin(2.5*pi*$)">
                                          <p:val>
                                            <p:fltVal val="0"/>
                                          </p:val>
                                        </p:tav>
                                        <p:tav tm="100000">
                                          <p:val>
                                            <p:fltVal val="1"/>
                                          </p:val>
                                        </p:tav>
                                      </p:tavLst>
                                    </p:anim>
                                    <p:anim calcmode="lin" valueType="num">
                                      <p:cBhvr>
                                        <p:cTn id="27" dur="3000" fill="hold"/>
                                        <p:tgtEl>
                                          <p:spTgt spid="16"/>
                                        </p:tgtEl>
                                        <p:attrNameLst>
                                          <p:attrName>ppt_h</p:attrName>
                                        </p:attrNameLst>
                                      </p:cBhvr>
                                      <p:tavLst>
                                        <p:tav tm="0">
                                          <p:val>
                                            <p:strVal val="#ppt_h"/>
                                          </p:val>
                                        </p:tav>
                                        <p:tav tm="100000">
                                          <p:val>
                                            <p:strVal val="#ppt_h"/>
                                          </p:val>
                                        </p:tav>
                                      </p:tavLst>
                                    </p:anim>
                                  </p:childTnLst>
                                </p:cTn>
                              </p:par>
                              <p:par>
                                <p:cTn id="28" presetID="19" presetClass="entr" presetSubtype="10" fill="hold" grpId="2" nodeType="with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p:cTn id="30" dur="3000" fill="hold"/>
                                        <p:tgtEl>
                                          <p:spTgt spid="19"/>
                                        </p:tgtEl>
                                        <p:attrNameLst>
                                          <p:attrName>ppt_w</p:attrName>
                                        </p:attrNameLst>
                                      </p:cBhvr>
                                      <p:tavLst>
                                        <p:tav tm="0" fmla="#ppt_w*sin(2.5*pi*$)">
                                          <p:val>
                                            <p:fltVal val="0"/>
                                          </p:val>
                                        </p:tav>
                                        <p:tav tm="100000">
                                          <p:val>
                                            <p:fltVal val="1"/>
                                          </p:val>
                                        </p:tav>
                                      </p:tavLst>
                                    </p:anim>
                                    <p:anim calcmode="lin" valueType="num">
                                      <p:cBhvr>
                                        <p:cTn id="31" dur="3000" fill="hold"/>
                                        <p:tgtEl>
                                          <p:spTgt spid="19"/>
                                        </p:tgtEl>
                                        <p:attrNameLst>
                                          <p:attrName>ppt_h</p:attrName>
                                        </p:attrNameLst>
                                      </p:cBhvr>
                                      <p:tavLst>
                                        <p:tav tm="0">
                                          <p:val>
                                            <p:strVal val="#ppt_h"/>
                                          </p:val>
                                        </p:tav>
                                        <p:tav tm="100000">
                                          <p:val>
                                            <p:strVal val="#ppt_h"/>
                                          </p:val>
                                        </p:tav>
                                      </p:tavLst>
                                    </p:anim>
                                  </p:childTnLst>
                                </p:cTn>
                              </p:par>
                              <p:par>
                                <p:cTn id="32" presetID="19" presetClass="entr" presetSubtype="10" fill="hold" grpId="2"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p:cTn id="34" dur="3000" fill="hold"/>
                                        <p:tgtEl>
                                          <p:spTgt spid="17"/>
                                        </p:tgtEl>
                                        <p:attrNameLst>
                                          <p:attrName>ppt_w</p:attrName>
                                        </p:attrNameLst>
                                      </p:cBhvr>
                                      <p:tavLst>
                                        <p:tav tm="0" fmla="#ppt_w*sin(2.5*pi*$)">
                                          <p:val>
                                            <p:fltVal val="0"/>
                                          </p:val>
                                        </p:tav>
                                        <p:tav tm="100000">
                                          <p:val>
                                            <p:fltVal val="1"/>
                                          </p:val>
                                        </p:tav>
                                      </p:tavLst>
                                    </p:anim>
                                    <p:anim calcmode="lin" valueType="num">
                                      <p:cBhvr>
                                        <p:cTn id="35" dur="3000" fill="hold"/>
                                        <p:tgtEl>
                                          <p:spTgt spid="17"/>
                                        </p:tgtEl>
                                        <p:attrNameLst>
                                          <p:attrName>ppt_h</p:attrName>
                                        </p:attrNameLst>
                                      </p:cBhvr>
                                      <p:tavLst>
                                        <p:tav tm="0">
                                          <p:val>
                                            <p:strVal val="#ppt_h"/>
                                          </p:val>
                                        </p:tav>
                                        <p:tav tm="100000">
                                          <p:val>
                                            <p:strVal val="#ppt_h"/>
                                          </p:val>
                                        </p:tav>
                                      </p:tavLst>
                                    </p:anim>
                                  </p:childTnLst>
                                </p:cTn>
                              </p:par>
                              <p:par>
                                <p:cTn id="36" presetID="19" presetClass="entr" presetSubtype="10" fill="hold" grpId="2" nodeType="with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p:cTn id="38" dur="3000" fill="hold"/>
                                        <p:tgtEl>
                                          <p:spTgt spid="18"/>
                                        </p:tgtEl>
                                        <p:attrNameLst>
                                          <p:attrName>ppt_w</p:attrName>
                                        </p:attrNameLst>
                                      </p:cBhvr>
                                      <p:tavLst>
                                        <p:tav tm="0" fmla="#ppt_w*sin(2.5*pi*$)">
                                          <p:val>
                                            <p:fltVal val="0"/>
                                          </p:val>
                                        </p:tav>
                                        <p:tav tm="100000">
                                          <p:val>
                                            <p:fltVal val="1"/>
                                          </p:val>
                                        </p:tav>
                                      </p:tavLst>
                                    </p:anim>
                                    <p:anim calcmode="lin" valueType="num">
                                      <p:cBhvr>
                                        <p:cTn id="39" dur="3000" fill="hold"/>
                                        <p:tgtEl>
                                          <p:spTgt spid="18"/>
                                        </p:tgtEl>
                                        <p:attrNameLst>
                                          <p:attrName>ppt_h</p:attrName>
                                        </p:attrNameLst>
                                      </p:cBhvr>
                                      <p:tavLst>
                                        <p:tav tm="0">
                                          <p:val>
                                            <p:strVal val="#ppt_h"/>
                                          </p:val>
                                        </p:tav>
                                        <p:tav tm="100000">
                                          <p:val>
                                            <p:strVal val="#ppt_h"/>
                                          </p:val>
                                        </p:tav>
                                      </p:tavLst>
                                    </p:anim>
                                  </p:childTnLst>
                                </p:cTn>
                              </p:par>
                            </p:childTnLst>
                          </p:cTn>
                        </p:par>
                        <p:par>
                          <p:cTn id="40" fill="hold">
                            <p:stCondLst>
                              <p:cond delay="3000"/>
                            </p:stCondLst>
                            <p:childTnLst>
                              <p:par>
                                <p:cTn id="41" presetID="2" presetClass="exit" presetSubtype="6" fill="hold" grpId="3" nodeType="afterEffect">
                                  <p:stCondLst>
                                    <p:cond delay="0"/>
                                  </p:stCondLst>
                                  <p:childTnLst>
                                    <p:anim calcmode="lin" valueType="num">
                                      <p:cBhvr additive="base">
                                        <p:cTn id="42" dur="3000"/>
                                        <p:tgtEl>
                                          <p:spTgt spid="16"/>
                                        </p:tgtEl>
                                        <p:attrNameLst>
                                          <p:attrName>ppt_x</p:attrName>
                                        </p:attrNameLst>
                                      </p:cBhvr>
                                      <p:tavLst>
                                        <p:tav tm="0">
                                          <p:val>
                                            <p:strVal val="ppt_x"/>
                                          </p:val>
                                        </p:tav>
                                        <p:tav tm="100000">
                                          <p:val>
                                            <p:strVal val="1+ppt_w/2"/>
                                          </p:val>
                                        </p:tav>
                                      </p:tavLst>
                                    </p:anim>
                                    <p:anim calcmode="lin" valueType="num">
                                      <p:cBhvr additive="base">
                                        <p:cTn id="43" dur="3000"/>
                                        <p:tgtEl>
                                          <p:spTgt spid="16"/>
                                        </p:tgtEl>
                                        <p:attrNameLst>
                                          <p:attrName>ppt_y</p:attrName>
                                        </p:attrNameLst>
                                      </p:cBhvr>
                                      <p:tavLst>
                                        <p:tav tm="0">
                                          <p:val>
                                            <p:strVal val="ppt_y"/>
                                          </p:val>
                                        </p:tav>
                                        <p:tav tm="100000">
                                          <p:val>
                                            <p:strVal val="1+ppt_h/2"/>
                                          </p:val>
                                        </p:tav>
                                      </p:tavLst>
                                    </p:anim>
                                    <p:set>
                                      <p:cBhvr>
                                        <p:cTn id="44" dur="1" fill="hold">
                                          <p:stCondLst>
                                            <p:cond delay="2999"/>
                                          </p:stCondLst>
                                        </p:cTn>
                                        <p:tgtEl>
                                          <p:spTgt spid="16"/>
                                        </p:tgtEl>
                                        <p:attrNameLst>
                                          <p:attrName>style.visibility</p:attrName>
                                        </p:attrNameLst>
                                      </p:cBhvr>
                                      <p:to>
                                        <p:strVal val="hidden"/>
                                      </p:to>
                                    </p:set>
                                  </p:childTnLst>
                                </p:cTn>
                              </p:par>
                              <p:par>
                                <p:cTn id="45" presetID="2" presetClass="exit" presetSubtype="9" fill="hold" grpId="3" nodeType="withEffect">
                                  <p:stCondLst>
                                    <p:cond delay="0"/>
                                  </p:stCondLst>
                                  <p:childTnLst>
                                    <p:anim calcmode="lin" valueType="num">
                                      <p:cBhvr additive="base">
                                        <p:cTn id="46" dur="3000"/>
                                        <p:tgtEl>
                                          <p:spTgt spid="17"/>
                                        </p:tgtEl>
                                        <p:attrNameLst>
                                          <p:attrName>ppt_x</p:attrName>
                                        </p:attrNameLst>
                                      </p:cBhvr>
                                      <p:tavLst>
                                        <p:tav tm="0">
                                          <p:val>
                                            <p:strVal val="ppt_x"/>
                                          </p:val>
                                        </p:tav>
                                        <p:tav tm="100000">
                                          <p:val>
                                            <p:strVal val="0-ppt_w/2"/>
                                          </p:val>
                                        </p:tav>
                                      </p:tavLst>
                                    </p:anim>
                                    <p:anim calcmode="lin" valueType="num">
                                      <p:cBhvr additive="base">
                                        <p:cTn id="47" dur="3000"/>
                                        <p:tgtEl>
                                          <p:spTgt spid="17"/>
                                        </p:tgtEl>
                                        <p:attrNameLst>
                                          <p:attrName>ppt_y</p:attrName>
                                        </p:attrNameLst>
                                      </p:cBhvr>
                                      <p:tavLst>
                                        <p:tav tm="0">
                                          <p:val>
                                            <p:strVal val="ppt_y"/>
                                          </p:val>
                                        </p:tav>
                                        <p:tav tm="100000">
                                          <p:val>
                                            <p:strVal val="0-ppt_h/2"/>
                                          </p:val>
                                        </p:tav>
                                      </p:tavLst>
                                    </p:anim>
                                    <p:set>
                                      <p:cBhvr>
                                        <p:cTn id="48" dur="1" fill="hold">
                                          <p:stCondLst>
                                            <p:cond delay="2999"/>
                                          </p:stCondLst>
                                        </p:cTn>
                                        <p:tgtEl>
                                          <p:spTgt spid="17"/>
                                        </p:tgtEl>
                                        <p:attrNameLst>
                                          <p:attrName>style.visibility</p:attrName>
                                        </p:attrNameLst>
                                      </p:cBhvr>
                                      <p:to>
                                        <p:strVal val="hidden"/>
                                      </p:to>
                                    </p:set>
                                  </p:childTnLst>
                                </p:cTn>
                              </p:par>
                              <p:par>
                                <p:cTn id="49" presetID="2" presetClass="exit" presetSubtype="3" fill="hold" grpId="3" nodeType="withEffect">
                                  <p:stCondLst>
                                    <p:cond delay="0"/>
                                  </p:stCondLst>
                                  <p:childTnLst>
                                    <p:anim calcmode="lin" valueType="num">
                                      <p:cBhvr additive="base">
                                        <p:cTn id="50" dur="3000"/>
                                        <p:tgtEl>
                                          <p:spTgt spid="18"/>
                                        </p:tgtEl>
                                        <p:attrNameLst>
                                          <p:attrName>ppt_x</p:attrName>
                                        </p:attrNameLst>
                                      </p:cBhvr>
                                      <p:tavLst>
                                        <p:tav tm="0">
                                          <p:val>
                                            <p:strVal val="ppt_x"/>
                                          </p:val>
                                        </p:tav>
                                        <p:tav tm="100000">
                                          <p:val>
                                            <p:strVal val="1+ppt_w/2"/>
                                          </p:val>
                                        </p:tav>
                                      </p:tavLst>
                                    </p:anim>
                                    <p:anim calcmode="lin" valueType="num">
                                      <p:cBhvr additive="base">
                                        <p:cTn id="51" dur="3000"/>
                                        <p:tgtEl>
                                          <p:spTgt spid="18"/>
                                        </p:tgtEl>
                                        <p:attrNameLst>
                                          <p:attrName>ppt_y</p:attrName>
                                        </p:attrNameLst>
                                      </p:cBhvr>
                                      <p:tavLst>
                                        <p:tav tm="0">
                                          <p:val>
                                            <p:strVal val="ppt_y"/>
                                          </p:val>
                                        </p:tav>
                                        <p:tav tm="100000">
                                          <p:val>
                                            <p:strVal val="0-ppt_h/2"/>
                                          </p:val>
                                        </p:tav>
                                      </p:tavLst>
                                    </p:anim>
                                    <p:set>
                                      <p:cBhvr>
                                        <p:cTn id="52" dur="1" fill="hold">
                                          <p:stCondLst>
                                            <p:cond delay="2999"/>
                                          </p:stCondLst>
                                        </p:cTn>
                                        <p:tgtEl>
                                          <p:spTgt spid="18"/>
                                        </p:tgtEl>
                                        <p:attrNameLst>
                                          <p:attrName>style.visibility</p:attrName>
                                        </p:attrNameLst>
                                      </p:cBhvr>
                                      <p:to>
                                        <p:strVal val="hidden"/>
                                      </p:to>
                                    </p:set>
                                  </p:childTnLst>
                                </p:cTn>
                              </p:par>
                              <p:par>
                                <p:cTn id="53" presetID="2" presetClass="exit" presetSubtype="12" fill="hold" grpId="3" nodeType="withEffect">
                                  <p:stCondLst>
                                    <p:cond delay="0"/>
                                  </p:stCondLst>
                                  <p:childTnLst>
                                    <p:anim calcmode="lin" valueType="num">
                                      <p:cBhvr additive="base">
                                        <p:cTn id="54" dur="3000"/>
                                        <p:tgtEl>
                                          <p:spTgt spid="19"/>
                                        </p:tgtEl>
                                        <p:attrNameLst>
                                          <p:attrName>ppt_x</p:attrName>
                                        </p:attrNameLst>
                                      </p:cBhvr>
                                      <p:tavLst>
                                        <p:tav tm="0">
                                          <p:val>
                                            <p:strVal val="ppt_x"/>
                                          </p:val>
                                        </p:tav>
                                        <p:tav tm="100000">
                                          <p:val>
                                            <p:strVal val="0-ppt_w/2"/>
                                          </p:val>
                                        </p:tav>
                                      </p:tavLst>
                                    </p:anim>
                                    <p:anim calcmode="lin" valueType="num">
                                      <p:cBhvr additive="base">
                                        <p:cTn id="55" dur="3000"/>
                                        <p:tgtEl>
                                          <p:spTgt spid="19"/>
                                        </p:tgtEl>
                                        <p:attrNameLst>
                                          <p:attrName>ppt_y</p:attrName>
                                        </p:attrNameLst>
                                      </p:cBhvr>
                                      <p:tavLst>
                                        <p:tav tm="0">
                                          <p:val>
                                            <p:strVal val="ppt_y"/>
                                          </p:val>
                                        </p:tav>
                                        <p:tav tm="100000">
                                          <p:val>
                                            <p:strVal val="1+ppt_h/2"/>
                                          </p:val>
                                        </p:tav>
                                      </p:tavLst>
                                    </p:anim>
                                    <p:set>
                                      <p:cBhvr>
                                        <p:cTn id="56" dur="1" fill="hold">
                                          <p:stCondLst>
                                            <p:cond delay="2999"/>
                                          </p:stCondLst>
                                        </p:cTn>
                                        <p:tgtEl>
                                          <p:spTgt spid="19"/>
                                        </p:tgtEl>
                                        <p:attrNameLst>
                                          <p:attrName>style.visibility</p:attrName>
                                        </p:attrNameLst>
                                      </p:cBhvr>
                                      <p:to>
                                        <p:strVal val="hidden"/>
                                      </p:to>
                                    </p:set>
                                  </p:childTnLst>
                                </p:cTn>
                              </p:par>
                              <p:par>
                                <p:cTn id="57" presetID="14" presetClass="entr" presetSubtype="10" fill="hold" grpId="0" nodeType="withEffect">
                                  <p:stCondLst>
                                    <p:cond delay="0"/>
                                  </p:stCondLst>
                                  <p:childTnLst>
                                    <p:set>
                                      <p:cBhvr>
                                        <p:cTn id="58" dur="1" fill="hold">
                                          <p:stCondLst>
                                            <p:cond delay="0"/>
                                          </p:stCondLst>
                                        </p:cTn>
                                        <p:tgtEl>
                                          <p:spTgt spid="2"/>
                                        </p:tgtEl>
                                        <p:attrNameLst>
                                          <p:attrName>style.visibility</p:attrName>
                                        </p:attrNameLst>
                                      </p:cBhvr>
                                      <p:to>
                                        <p:strVal val="visible"/>
                                      </p:to>
                                    </p:set>
                                    <p:animEffect transition="in" filter="randombar(horizontal)">
                                      <p:cBhvr>
                                        <p:cTn id="59" dur="3000"/>
                                        <p:tgtEl>
                                          <p:spTgt spid="2"/>
                                        </p:tgtEl>
                                      </p:cBhvr>
                                    </p:animEffect>
                                  </p:childTnLst>
                                </p:cTn>
                              </p:par>
                              <p:par>
                                <p:cTn id="60" presetID="23" presetClass="entr" presetSubtype="288" fill="hold" nodeType="withEffect">
                                  <p:stCondLst>
                                    <p:cond delay="0"/>
                                  </p:stCondLst>
                                  <p:childTnLst>
                                    <p:set>
                                      <p:cBhvr>
                                        <p:cTn id="61" dur="1" fill="hold">
                                          <p:stCondLst>
                                            <p:cond delay="0"/>
                                          </p:stCondLst>
                                        </p:cTn>
                                        <p:tgtEl>
                                          <p:spTgt spid="1026"/>
                                        </p:tgtEl>
                                        <p:attrNameLst>
                                          <p:attrName>style.visibility</p:attrName>
                                        </p:attrNameLst>
                                      </p:cBhvr>
                                      <p:to>
                                        <p:strVal val="visible"/>
                                      </p:to>
                                    </p:set>
                                    <p:anim calcmode="lin" valueType="num">
                                      <p:cBhvr>
                                        <p:cTn id="62" dur="3000" fill="hold"/>
                                        <p:tgtEl>
                                          <p:spTgt spid="1026"/>
                                        </p:tgtEl>
                                        <p:attrNameLst>
                                          <p:attrName>ppt_w</p:attrName>
                                        </p:attrNameLst>
                                      </p:cBhvr>
                                      <p:tavLst>
                                        <p:tav tm="0">
                                          <p:val>
                                            <p:strVal val="4/3*#ppt_w"/>
                                          </p:val>
                                        </p:tav>
                                        <p:tav tm="100000">
                                          <p:val>
                                            <p:strVal val="#ppt_w"/>
                                          </p:val>
                                        </p:tav>
                                      </p:tavLst>
                                    </p:anim>
                                    <p:anim calcmode="lin" valueType="num">
                                      <p:cBhvr>
                                        <p:cTn id="63" dur="3000" fill="hold"/>
                                        <p:tgtEl>
                                          <p:spTgt spid="1026"/>
                                        </p:tgtEl>
                                        <p:attrNameLst>
                                          <p:attrName>ppt_h</p:attrName>
                                        </p:attrNameLst>
                                      </p:cBhvr>
                                      <p:tavLst>
                                        <p:tav tm="0">
                                          <p:val>
                                            <p:strVal val="4/3*#ppt_h"/>
                                          </p:val>
                                        </p:tav>
                                        <p:tav tm="100000">
                                          <p:val>
                                            <p:strVal val="#ppt_h"/>
                                          </p:val>
                                        </p:tav>
                                      </p:tavLst>
                                    </p:anim>
                                  </p:childTnLst>
                                </p:cTn>
                              </p:par>
                              <p:par>
                                <p:cTn id="64" presetID="4" presetClass="entr" presetSubtype="32" fill="hold" nodeType="withEffect">
                                  <p:stCondLst>
                                    <p:cond delay="0"/>
                                  </p:stCondLst>
                                  <p:childTnLst>
                                    <p:set>
                                      <p:cBhvr>
                                        <p:cTn id="65" dur="1" fill="hold">
                                          <p:stCondLst>
                                            <p:cond delay="0"/>
                                          </p:stCondLst>
                                        </p:cTn>
                                        <p:tgtEl>
                                          <p:spTgt spid="1026"/>
                                        </p:tgtEl>
                                        <p:attrNameLst>
                                          <p:attrName>style.visibility</p:attrName>
                                        </p:attrNameLst>
                                      </p:cBhvr>
                                      <p:to>
                                        <p:strVal val="visible"/>
                                      </p:to>
                                    </p:set>
                                    <p:animEffect transition="in" filter="box(out)">
                                      <p:cBhvr>
                                        <p:cTn id="66" dur="3000"/>
                                        <p:tgtEl>
                                          <p:spTgt spid="1026"/>
                                        </p:tgtEl>
                                      </p:cBhvr>
                                    </p:animEffect>
                                  </p:childTnLst>
                                </p:cTn>
                              </p:par>
                            </p:childTnLst>
                          </p:cTn>
                        </p:par>
                        <p:par>
                          <p:cTn id="67" fill="hold">
                            <p:stCondLst>
                              <p:cond delay="6000"/>
                            </p:stCondLst>
                            <p:childTnLst>
                              <p:par>
                                <p:cTn id="68" presetID="38" presetClass="entr" presetSubtype="0" accel="50000" fill="hold" grpId="0" nodeType="afterEffect">
                                  <p:stCondLst>
                                    <p:cond delay="0"/>
                                  </p:stCondLst>
                                  <p:iterate type="lt">
                                    <p:tmPct val="50000"/>
                                  </p:iterate>
                                  <p:childTnLst>
                                    <p:set>
                                      <p:cBhvr>
                                        <p:cTn id="69" dur="1" fill="hold">
                                          <p:stCondLst>
                                            <p:cond delay="0"/>
                                          </p:stCondLst>
                                        </p:cTn>
                                        <p:tgtEl>
                                          <p:spTgt spid="10"/>
                                        </p:tgtEl>
                                        <p:attrNameLst>
                                          <p:attrName>style.visibility</p:attrName>
                                        </p:attrNameLst>
                                      </p:cBhvr>
                                      <p:to>
                                        <p:strVal val="visible"/>
                                      </p:to>
                                    </p:set>
                                    <p:set>
                                      <p:cBhvr>
                                        <p:cTn id="70" dur="455" fill="hold">
                                          <p:stCondLst>
                                            <p:cond delay="0"/>
                                          </p:stCondLst>
                                        </p:cTn>
                                        <p:tgtEl>
                                          <p:spTgt spid="10"/>
                                        </p:tgtEl>
                                        <p:attrNameLst>
                                          <p:attrName>style.rotation</p:attrName>
                                        </p:attrNameLst>
                                      </p:cBhvr>
                                      <p:to>
                                        <p:strVal val="-45.0"/>
                                      </p:to>
                                    </p:set>
                                    <p:anim calcmode="lin" valueType="num">
                                      <p:cBhvr>
                                        <p:cTn id="71" dur="455" fill="hold">
                                          <p:stCondLst>
                                            <p:cond delay="455"/>
                                          </p:stCondLst>
                                        </p:cTn>
                                        <p:tgtEl>
                                          <p:spTgt spid="10"/>
                                        </p:tgtEl>
                                        <p:attrNameLst>
                                          <p:attrName>style.rotation</p:attrName>
                                        </p:attrNameLst>
                                      </p:cBhvr>
                                      <p:tavLst>
                                        <p:tav tm="0">
                                          <p:val>
                                            <p:fltVal val="-45"/>
                                          </p:val>
                                        </p:tav>
                                        <p:tav tm="69900">
                                          <p:val>
                                            <p:fltVal val="45"/>
                                          </p:val>
                                        </p:tav>
                                        <p:tav tm="100000">
                                          <p:val>
                                            <p:fltVal val="0"/>
                                          </p:val>
                                        </p:tav>
                                      </p:tavLst>
                                    </p:anim>
                                    <p:anim calcmode="lin" valueType="num">
                                      <p:cBhvr>
                                        <p:cTn id="72" dur="455" fill="hold">
                                          <p:stCondLst>
                                            <p:cond delay="0"/>
                                          </p:stCondLst>
                                        </p:cTn>
                                        <p:tgtEl>
                                          <p:spTgt spid="10"/>
                                        </p:tgtEl>
                                        <p:attrNameLst>
                                          <p:attrName>ppt_y</p:attrName>
                                        </p:attrNameLst>
                                      </p:cBhvr>
                                      <p:tavLst>
                                        <p:tav tm="0">
                                          <p:val>
                                            <p:strVal val="#ppt_y-1"/>
                                          </p:val>
                                        </p:tav>
                                        <p:tav tm="100000">
                                          <p:val>
                                            <p:strVal val="#ppt_y-(0.354*#ppt_w-0.172*#ppt_h)"/>
                                          </p:val>
                                        </p:tav>
                                      </p:tavLst>
                                    </p:anim>
                                    <p:anim calcmode="lin" valueType="num">
                                      <p:cBhvr>
                                        <p:cTn id="73" dur="156" decel="50000" autoRev="1" fill="hold">
                                          <p:stCondLst>
                                            <p:cond delay="455"/>
                                          </p:stCondLst>
                                        </p:cTn>
                                        <p:tgtEl>
                                          <p:spTgt spid="10"/>
                                        </p:tgtEl>
                                        <p:attrNameLst>
                                          <p:attrName>ppt_y</p:attrName>
                                        </p:attrNameLst>
                                      </p:cBhvr>
                                      <p:tavLst>
                                        <p:tav tm="0">
                                          <p:val>
                                            <p:strVal val="#ppt_y-(0.354*#ppt_w-0.172*#ppt_h)"/>
                                          </p:val>
                                        </p:tav>
                                        <p:tav tm="100000">
                                          <p:val>
                                            <p:strVal val="#ppt_y-(0.354*#ppt_w-0.172*#ppt_h)-#ppt_h/2"/>
                                          </p:val>
                                        </p:tav>
                                      </p:tavLst>
                                    </p:anim>
                                    <p:anim calcmode="lin" valueType="num">
                                      <p:cBhvr>
                                        <p:cTn id="74" dur="136" fill="hold">
                                          <p:stCondLst>
                                            <p:cond delay="864"/>
                                          </p:stCondLst>
                                        </p:cTn>
                                        <p:tgtEl>
                                          <p:spTgt spid="10"/>
                                        </p:tgtEl>
                                        <p:attrNameLst>
                                          <p:attrName>ppt_y</p:attrName>
                                        </p:attrNameLst>
                                      </p:cBhvr>
                                      <p:tavLst>
                                        <p:tav tm="0">
                                          <p:val>
                                            <p:strVal val="#ppt_y-(0.354*#ppt_w-0.172*#ppt_h)"/>
                                          </p:val>
                                        </p:tav>
                                        <p:tav tm="100000">
                                          <p:val>
                                            <p:strVal val="#ppt_y"/>
                                          </p:val>
                                        </p:tav>
                                      </p:tavLst>
                                    </p:anim>
                                  </p:childTnLst>
                                </p:cTn>
                              </p:par>
                            </p:childTnLst>
                          </p:cTn>
                        </p:par>
                        <p:par>
                          <p:cTn id="75" fill="hold">
                            <p:stCondLst>
                              <p:cond delay="21500"/>
                            </p:stCondLst>
                            <p:childTnLst>
                              <p:par>
                                <p:cTn id="76" presetID="29" presetClass="entr" presetSubtype="0" fill="hold" nodeType="afterEffect">
                                  <p:stCondLst>
                                    <p:cond delay="0"/>
                                  </p:stCondLst>
                                  <p:childTnLst>
                                    <p:set>
                                      <p:cBhvr>
                                        <p:cTn id="77" dur="1" fill="hold">
                                          <p:stCondLst>
                                            <p:cond delay="0"/>
                                          </p:stCondLst>
                                        </p:cTn>
                                        <p:tgtEl>
                                          <p:spTgt spid="71682"/>
                                        </p:tgtEl>
                                        <p:attrNameLst>
                                          <p:attrName>style.visibility</p:attrName>
                                        </p:attrNameLst>
                                      </p:cBhvr>
                                      <p:to>
                                        <p:strVal val="visible"/>
                                      </p:to>
                                    </p:set>
                                    <p:anim calcmode="lin" valueType="num">
                                      <p:cBhvr>
                                        <p:cTn id="78" dur="2000" fill="hold"/>
                                        <p:tgtEl>
                                          <p:spTgt spid="71682"/>
                                        </p:tgtEl>
                                        <p:attrNameLst>
                                          <p:attrName>ppt_x</p:attrName>
                                        </p:attrNameLst>
                                      </p:cBhvr>
                                      <p:tavLst>
                                        <p:tav tm="0">
                                          <p:val>
                                            <p:strVal val="#ppt_x-.2"/>
                                          </p:val>
                                        </p:tav>
                                        <p:tav tm="100000">
                                          <p:val>
                                            <p:strVal val="#ppt_x"/>
                                          </p:val>
                                        </p:tav>
                                      </p:tavLst>
                                    </p:anim>
                                    <p:anim calcmode="lin" valueType="num">
                                      <p:cBhvr>
                                        <p:cTn id="79" dur="2000" fill="hold"/>
                                        <p:tgtEl>
                                          <p:spTgt spid="71682"/>
                                        </p:tgtEl>
                                        <p:attrNameLst>
                                          <p:attrName>ppt_y</p:attrName>
                                        </p:attrNameLst>
                                      </p:cBhvr>
                                      <p:tavLst>
                                        <p:tav tm="0">
                                          <p:val>
                                            <p:strVal val="#ppt_y"/>
                                          </p:val>
                                        </p:tav>
                                        <p:tav tm="100000">
                                          <p:val>
                                            <p:strVal val="#ppt_y"/>
                                          </p:val>
                                        </p:tav>
                                      </p:tavLst>
                                    </p:anim>
                                    <p:animEffect transition="in" filter="wipe(right)" prLst="gradientSize: 0.1">
                                      <p:cBhvr>
                                        <p:cTn id="80" dur="2000"/>
                                        <p:tgtEl>
                                          <p:spTgt spid="716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6" grpId="0" animBg="1"/>
      <p:bldP spid="16" grpId="2" animBg="1"/>
      <p:bldP spid="16" grpId="3" animBg="1"/>
      <p:bldP spid="17" grpId="0" animBg="1"/>
      <p:bldP spid="17" grpId="2" animBg="1"/>
      <p:bldP spid="17" grpId="3" animBg="1"/>
      <p:bldP spid="18" grpId="0" animBg="1"/>
      <p:bldP spid="18" grpId="2" animBg="1"/>
      <p:bldP spid="18" grpId="3" animBg="1"/>
      <p:bldP spid="19" grpId="0" animBg="1"/>
      <p:bldP spid="19" grpId="2" animBg="1"/>
      <p:bldP spid="19" grpId="3" animBg="1"/>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5603"/>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428596" y="428604"/>
            <a:ext cx="8286808" cy="6000792"/>
          </a:xfrm>
          <a:prstGeom prst="rect">
            <a:avLst/>
          </a:prstGeom>
          <a:gradFill flip="none" rotWithShape="1">
            <a:gsLst>
              <a:gs pos="0">
                <a:schemeClr val="tx1">
                  <a:alpha val="86000"/>
                </a:schemeClr>
              </a:gs>
              <a:gs pos="50000">
                <a:srgbClr val="C00000">
                  <a:shade val="67500"/>
                  <a:satMod val="115000"/>
                </a:srgbClr>
              </a:gs>
              <a:gs pos="100000">
                <a:srgbClr val="C00000">
                  <a:shade val="100000"/>
                  <a:satMod val="115000"/>
                </a:srgbClr>
              </a:gs>
            </a:gsLst>
            <a:lin ang="54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714348" y="1214422"/>
            <a:ext cx="7715304" cy="4524315"/>
          </a:xfrm>
          <a:prstGeom prst="rect">
            <a:avLst/>
          </a:prstGeom>
          <a:noFill/>
        </p:spPr>
        <p:txBody>
          <a:bodyPr wrap="square" rtlCol="0">
            <a:spAutoFit/>
          </a:bodyPr>
          <a:lstStyle/>
          <a:p>
            <a:r>
              <a:rPr lang="es-ES" dirty="0" smtClean="0"/>
              <a:t>Lima, ciudad de reyes y virreyes, fue desde siempre una suerte de oasis de cultura y boato en las indias americanas. Desde su fundación, sólo fueron necesarias algunas décadas para situarla a la par que México como la metrópoli más importante de la América española. Templos barrocos y renacentistas, mansiones y palacetes, universidades, arzobispados y una intensa actividad cultural caracterizaron a esta ciudad desde los albores del siglo XVII, cuando apenas contaba con 25 mil habitantes.</a:t>
            </a:r>
          </a:p>
          <a:p>
            <a:r>
              <a:rPr lang="es-ES" dirty="0" smtClean="0"/>
              <a:t>El antiguo valle del río Rímac, vocablo indígena que significa hablador; estuvo poblado originalmente por un pueblo de pescadores y recolectores gobernado por el cacique </a:t>
            </a:r>
            <a:r>
              <a:rPr lang="es-ES" dirty="0" err="1" smtClean="0"/>
              <a:t>Tauli</a:t>
            </a:r>
            <a:r>
              <a:rPr lang="es-ES" dirty="0" smtClean="0"/>
              <a:t> Chusco. Fue allí donde, el 18 de enero de 1535, el conquistador Francisco Pizarro fundó la ciudad de Lima, debido en gran parte a la ubicación estratégica de su puerto en el centro de la costa peruana y sudamericana. En menos de siete décadas concentraba el poder y la riqueza de todas las actividades comerciales y culturales del Virreinato: se había convertido en la ciudad más importante de América.</a:t>
            </a:r>
          </a:p>
          <a:p>
            <a:endParaRPr lang="es-ES" dirty="0"/>
          </a:p>
        </p:txBody>
      </p:sp>
      <p:sp>
        <p:nvSpPr>
          <p:cNvPr id="7" name="6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5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5">
              <a:lumMod val="50000"/>
            </a:schemeClr>
          </a:solidFill>
        </p:spPr>
        <p:txBody>
          <a:bodyPr/>
          <a:lstStyle/>
          <a:p>
            <a:endParaRPr lang="es-ES" dirty="0"/>
          </a:p>
        </p:txBody>
      </p:sp>
      <p:pic>
        <p:nvPicPr>
          <p:cNvPr id="4" name="3 Imagen" descr="Aeropuerto-Internacional-Jorge-Chavez.jpg"/>
          <p:cNvPicPr>
            <a:picLocks noChangeAspect="1"/>
          </p:cNvPicPr>
          <p:nvPr/>
        </p:nvPicPr>
        <p:blipFill>
          <a:blip r:embed="rId2">
            <a:lum bright="10000"/>
          </a:blip>
          <a:stretch>
            <a:fillRect/>
          </a:stretch>
        </p:blipFill>
        <p:spPr>
          <a:xfrm>
            <a:off x="0" y="0"/>
            <a:ext cx="9144000" cy="6858000"/>
          </a:xfrm>
          <a:prstGeom prst="rect">
            <a:avLst/>
          </a:prstGeom>
        </p:spPr>
      </p:pic>
      <p:sp>
        <p:nvSpPr>
          <p:cNvPr id="5" name="4 Franja diagonal"/>
          <p:cNvSpPr/>
          <p:nvPr/>
        </p:nvSpPr>
        <p:spPr>
          <a:xfrm rot="16200000">
            <a:off x="-321475" y="321475"/>
            <a:ext cx="2928934" cy="2285984"/>
          </a:xfrm>
          <a:prstGeom prst="diagStripe">
            <a:avLst>
              <a:gd name="adj" fmla="val 78421"/>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ranja diagonal"/>
          <p:cNvSpPr/>
          <p:nvPr/>
        </p:nvSpPr>
        <p:spPr>
          <a:xfrm rot="16200000">
            <a:off x="-321475" y="1821649"/>
            <a:ext cx="2928934" cy="2285984"/>
          </a:xfrm>
          <a:prstGeom prst="diagStripe">
            <a:avLst>
              <a:gd name="adj" fmla="val 76316"/>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rot="16200000">
            <a:off x="-321475" y="4250541"/>
            <a:ext cx="2928934" cy="2285984"/>
          </a:xfrm>
          <a:prstGeom prst="diagStripe">
            <a:avLst>
              <a:gd name="adj" fmla="val 76316"/>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rot="16200000">
            <a:off x="-321475" y="2964657"/>
            <a:ext cx="2928934" cy="2285984"/>
          </a:xfrm>
          <a:prstGeom prst="diagStripe">
            <a:avLst>
              <a:gd name="adj" fmla="val 74211"/>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rot="16200000" flipV="1">
            <a:off x="6326973" y="111907"/>
            <a:ext cx="2928934" cy="2705120"/>
          </a:xfrm>
          <a:prstGeom prst="diagStripe">
            <a:avLst>
              <a:gd name="adj" fmla="val 78495"/>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rot="16200000" flipV="1">
            <a:off x="6326973" y="1397767"/>
            <a:ext cx="2928934" cy="2705120"/>
          </a:xfrm>
          <a:prstGeom prst="diagStripe">
            <a:avLst>
              <a:gd name="adj" fmla="val 78495"/>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rot="16200000" flipV="1">
            <a:off x="6326973" y="2683651"/>
            <a:ext cx="2928934" cy="2705120"/>
          </a:xfrm>
          <a:prstGeom prst="diagStripe">
            <a:avLst>
              <a:gd name="adj" fmla="val 78495"/>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rot="16200000" flipV="1">
            <a:off x="6326973" y="4040973"/>
            <a:ext cx="2928934" cy="2705120"/>
          </a:xfrm>
          <a:prstGeom prst="diagStripe">
            <a:avLst>
              <a:gd name="adj" fmla="val 78495"/>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uadroTexto"/>
          <p:cNvSpPr txBox="1"/>
          <p:nvPr/>
        </p:nvSpPr>
        <p:spPr>
          <a:xfrm>
            <a:off x="857224" y="500042"/>
            <a:ext cx="2650085" cy="646331"/>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_tradnl"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Narrow" pitchFamily="34" charset="0"/>
              </a:rPr>
              <a:t>Aeropuerto  Internacional</a:t>
            </a:r>
          </a:p>
          <a:p>
            <a:pPr algn="ctr"/>
            <a:r>
              <a:rPr lang="es-ES_tradnl"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Narrow" pitchFamily="34" charset="0"/>
              </a:rPr>
              <a:t>Jorge Chávez  </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Narrow" pitchFamily="34" charset="0"/>
            </a:endParaRPr>
          </a:p>
        </p:txBody>
      </p:sp>
      <p:sp>
        <p:nvSpPr>
          <p:cNvPr id="15" name="14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3000"/>
                                        <p:tgtEl>
                                          <p:spTgt spid="5"/>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3000"/>
                                        <p:tgtEl>
                                          <p:spTgt spid="6"/>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3000"/>
                                        <p:tgtEl>
                                          <p:spTgt spid="7"/>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horizontal)">
                                      <p:cBhvr>
                                        <p:cTn id="19" dur="3000"/>
                                        <p:tgtEl>
                                          <p:spTgt spid="9"/>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3000"/>
                                        <p:tgtEl>
                                          <p:spTgt spid="10"/>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horizontal)">
                                      <p:cBhvr>
                                        <p:cTn id="25" dur="3000"/>
                                        <p:tgtEl>
                                          <p:spTgt spid="11"/>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linds(horizontal)">
                                      <p:cBhvr>
                                        <p:cTn id="28" dur="3000"/>
                                        <p:tgtEl>
                                          <p:spTgt spid="12"/>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linds(horizontal)">
                                      <p:cBhvr>
                                        <p:cTn id="31" dur="3000"/>
                                        <p:tgtEl>
                                          <p:spTgt spid="13"/>
                                        </p:tgtEl>
                                      </p:cBhvr>
                                    </p:animEffect>
                                  </p:childTnLst>
                                </p:cTn>
                              </p:par>
                              <p:par>
                                <p:cTn id="32" presetID="8" presetClass="emph" presetSubtype="0" fill="hold" grpId="1" nodeType="withEffect">
                                  <p:stCondLst>
                                    <p:cond delay="0"/>
                                  </p:stCondLst>
                                  <p:childTnLst>
                                    <p:animRot by="21600000">
                                      <p:cBhvr>
                                        <p:cTn id="33" dur="3000" fill="hold"/>
                                        <p:tgtEl>
                                          <p:spTgt spid="5"/>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9"/>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10"/>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1"/>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2"/>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3"/>
                                        </p:tgtEl>
                                        <p:attrNameLst>
                                          <p:attrName>r</p:attrName>
                                        </p:attrNameLst>
                                      </p:cBhvr>
                                    </p:animRot>
                                  </p:childTnLst>
                                </p:cTn>
                              </p:par>
                              <p:par>
                                <p:cTn id="48" presetID="2" presetClass="entr" presetSubtype="6" fill="hold" grpId="2" nodeType="withEffect">
                                  <p:stCondLst>
                                    <p:cond delay="0"/>
                                  </p:stCondLst>
                                  <p:childTnLst>
                                    <p:set>
                                      <p:cBhvr>
                                        <p:cTn id="49" dur="1" fill="hold">
                                          <p:stCondLst>
                                            <p:cond delay="0"/>
                                          </p:stCondLst>
                                        </p:cTn>
                                        <p:tgtEl>
                                          <p:spTgt spid="5"/>
                                        </p:tgtEl>
                                        <p:attrNameLst>
                                          <p:attrName>style.visibility</p:attrName>
                                        </p:attrNameLst>
                                      </p:cBhvr>
                                      <p:to>
                                        <p:strVal val="visible"/>
                                      </p:to>
                                    </p:set>
                                    <p:anim calcmode="lin" valueType="num">
                                      <p:cBhvr additive="base">
                                        <p:cTn id="50" dur="3000" fill="hold"/>
                                        <p:tgtEl>
                                          <p:spTgt spid="5"/>
                                        </p:tgtEl>
                                        <p:attrNameLst>
                                          <p:attrName>ppt_x</p:attrName>
                                        </p:attrNameLst>
                                      </p:cBhvr>
                                      <p:tavLst>
                                        <p:tav tm="0">
                                          <p:val>
                                            <p:strVal val="1+#ppt_w/2"/>
                                          </p:val>
                                        </p:tav>
                                        <p:tav tm="100000">
                                          <p:val>
                                            <p:strVal val="#ppt_x"/>
                                          </p:val>
                                        </p:tav>
                                      </p:tavLst>
                                    </p:anim>
                                    <p:anim calcmode="lin" valueType="num">
                                      <p:cBhvr additive="base">
                                        <p:cTn id="51" dur="3000" fill="hold"/>
                                        <p:tgtEl>
                                          <p:spTgt spid="5"/>
                                        </p:tgtEl>
                                        <p:attrNameLst>
                                          <p:attrName>ppt_y</p:attrName>
                                        </p:attrNameLst>
                                      </p:cBhvr>
                                      <p:tavLst>
                                        <p:tav tm="0">
                                          <p:val>
                                            <p:strVal val="1+#ppt_h/2"/>
                                          </p:val>
                                        </p:tav>
                                        <p:tav tm="100000">
                                          <p:val>
                                            <p:strVal val="#ppt_y"/>
                                          </p:val>
                                        </p:tav>
                                      </p:tavLst>
                                    </p:anim>
                                  </p:childTnLst>
                                </p:cTn>
                              </p:par>
                              <p:par>
                                <p:cTn id="52" presetID="2" presetClass="entr" presetSubtype="6" fill="hold" grpId="2" nodeType="withEffect">
                                  <p:stCondLst>
                                    <p:cond delay="0"/>
                                  </p:stCondLst>
                                  <p:childTnLst>
                                    <p:set>
                                      <p:cBhvr>
                                        <p:cTn id="53" dur="1" fill="hold">
                                          <p:stCondLst>
                                            <p:cond delay="0"/>
                                          </p:stCondLst>
                                        </p:cTn>
                                        <p:tgtEl>
                                          <p:spTgt spid="6"/>
                                        </p:tgtEl>
                                        <p:attrNameLst>
                                          <p:attrName>style.visibility</p:attrName>
                                        </p:attrNameLst>
                                      </p:cBhvr>
                                      <p:to>
                                        <p:strVal val="visible"/>
                                      </p:to>
                                    </p:set>
                                    <p:anim calcmode="lin" valueType="num">
                                      <p:cBhvr additive="base">
                                        <p:cTn id="54" dur="3000" fill="hold"/>
                                        <p:tgtEl>
                                          <p:spTgt spid="6"/>
                                        </p:tgtEl>
                                        <p:attrNameLst>
                                          <p:attrName>ppt_x</p:attrName>
                                        </p:attrNameLst>
                                      </p:cBhvr>
                                      <p:tavLst>
                                        <p:tav tm="0">
                                          <p:val>
                                            <p:strVal val="1+#ppt_w/2"/>
                                          </p:val>
                                        </p:tav>
                                        <p:tav tm="100000">
                                          <p:val>
                                            <p:strVal val="#ppt_x"/>
                                          </p:val>
                                        </p:tav>
                                      </p:tavLst>
                                    </p:anim>
                                    <p:anim calcmode="lin" valueType="num">
                                      <p:cBhvr additive="base">
                                        <p:cTn id="55" dur="3000" fill="hold"/>
                                        <p:tgtEl>
                                          <p:spTgt spid="6"/>
                                        </p:tgtEl>
                                        <p:attrNameLst>
                                          <p:attrName>ppt_y</p:attrName>
                                        </p:attrNameLst>
                                      </p:cBhvr>
                                      <p:tavLst>
                                        <p:tav tm="0">
                                          <p:val>
                                            <p:strVal val="1+#ppt_h/2"/>
                                          </p:val>
                                        </p:tav>
                                        <p:tav tm="100000">
                                          <p:val>
                                            <p:strVal val="#ppt_y"/>
                                          </p:val>
                                        </p:tav>
                                      </p:tavLst>
                                    </p:anim>
                                  </p:childTnLst>
                                </p:cTn>
                              </p:par>
                              <p:par>
                                <p:cTn id="56" presetID="2" presetClass="entr" presetSubtype="6" fill="hold" grpId="2" nodeType="withEffect">
                                  <p:stCondLst>
                                    <p:cond delay="0"/>
                                  </p:stCondLst>
                                  <p:childTnLst>
                                    <p:set>
                                      <p:cBhvr>
                                        <p:cTn id="57" dur="1" fill="hold">
                                          <p:stCondLst>
                                            <p:cond delay="0"/>
                                          </p:stCondLst>
                                        </p:cTn>
                                        <p:tgtEl>
                                          <p:spTgt spid="7"/>
                                        </p:tgtEl>
                                        <p:attrNameLst>
                                          <p:attrName>style.visibility</p:attrName>
                                        </p:attrNameLst>
                                      </p:cBhvr>
                                      <p:to>
                                        <p:strVal val="visible"/>
                                      </p:to>
                                    </p:set>
                                    <p:anim calcmode="lin" valueType="num">
                                      <p:cBhvr additive="base">
                                        <p:cTn id="58" dur="3000" fill="hold"/>
                                        <p:tgtEl>
                                          <p:spTgt spid="7"/>
                                        </p:tgtEl>
                                        <p:attrNameLst>
                                          <p:attrName>ppt_x</p:attrName>
                                        </p:attrNameLst>
                                      </p:cBhvr>
                                      <p:tavLst>
                                        <p:tav tm="0">
                                          <p:val>
                                            <p:strVal val="1+#ppt_w/2"/>
                                          </p:val>
                                        </p:tav>
                                        <p:tav tm="100000">
                                          <p:val>
                                            <p:strVal val="#ppt_x"/>
                                          </p:val>
                                        </p:tav>
                                      </p:tavLst>
                                    </p:anim>
                                    <p:anim calcmode="lin" valueType="num">
                                      <p:cBhvr additive="base">
                                        <p:cTn id="59" dur="3000" fill="hold"/>
                                        <p:tgtEl>
                                          <p:spTgt spid="7"/>
                                        </p:tgtEl>
                                        <p:attrNameLst>
                                          <p:attrName>ppt_y</p:attrName>
                                        </p:attrNameLst>
                                      </p:cBhvr>
                                      <p:tavLst>
                                        <p:tav tm="0">
                                          <p:val>
                                            <p:strVal val="1+#ppt_h/2"/>
                                          </p:val>
                                        </p:tav>
                                        <p:tav tm="100000">
                                          <p:val>
                                            <p:strVal val="#ppt_y"/>
                                          </p:val>
                                        </p:tav>
                                      </p:tavLst>
                                    </p:anim>
                                  </p:childTnLst>
                                </p:cTn>
                              </p:par>
                              <p:par>
                                <p:cTn id="60" presetID="2" presetClass="entr" presetSubtype="6" fill="hold" grpId="2"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3000" fill="hold"/>
                                        <p:tgtEl>
                                          <p:spTgt spid="9"/>
                                        </p:tgtEl>
                                        <p:attrNameLst>
                                          <p:attrName>ppt_x</p:attrName>
                                        </p:attrNameLst>
                                      </p:cBhvr>
                                      <p:tavLst>
                                        <p:tav tm="0">
                                          <p:val>
                                            <p:strVal val="1+#ppt_w/2"/>
                                          </p:val>
                                        </p:tav>
                                        <p:tav tm="100000">
                                          <p:val>
                                            <p:strVal val="#ppt_x"/>
                                          </p:val>
                                        </p:tav>
                                      </p:tavLst>
                                    </p:anim>
                                    <p:anim calcmode="lin" valueType="num">
                                      <p:cBhvr additive="base">
                                        <p:cTn id="63" dur="3000" fill="hold"/>
                                        <p:tgtEl>
                                          <p:spTgt spid="9"/>
                                        </p:tgtEl>
                                        <p:attrNameLst>
                                          <p:attrName>ppt_y</p:attrName>
                                        </p:attrNameLst>
                                      </p:cBhvr>
                                      <p:tavLst>
                                        <p:tav tm="0">
                                          <p:val>
                                            <p:strVal val="1+#ppt_h/2"/>
                                          </p:val>
                                        </p:tav>
                                        <p:tav tm="100000">
                                          <p:val>
                                            <p:strVal val="#ppt_y"/>
                                          </p:val>
                                        </p:tav>
                                      </p:tavLst>
                                    </p:anim>
                                  </p:childTnLst>
                                </p:cTn>
                              </p:par>
                              <p:par>
                                <p:cTn id="64" presetID="2" presetClass="entr" presetSubtype="12" fill="hold" grpId="2"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3000" fill="hold"/>
                                        <p:tgtEl>
                                          <p:spTgt spid="10"/>
                                        </p:tgtEl>
                                        <p:attrNameLst>
                                          <p:attrName>ppt_x</p:attrName>
                                        </p:attrNameLst>
                                      </p:cBhvr>
                                      <p:tavLst>
                                        <p:tav tm="0">
                                          <p:val>
                                            <p:strVal val="0-#ppt_w/2"/>
                                          </p:val>
                                        </p:tav>
                                        <p:tav tm="100000">
                                          <p:val>
                                            <p:strVal val="#ppt_x"/>
                                          </p:val>
                                        </p:tav>
                                      </p:tavLst>
                                    </p:anim>
                                    <p:anim calcmode="lin" valueType="num">
                                      <p:cBhvr additive="base">
                                        <p:cTn id="67" dur="3000" fill="hold"/>
                                        <p:tgtEl>
                                          <p:spTgt spid="10"/>
                                        </p:tgtEl>
                                        <p:attrNameLst>
                                          <p:attrName>ppt_y</p:attrName>
                                        </p:attrNameLst>
                                      </p:cBhvr>
                                      <p:tavLst>
                                        <p:tav tm="0">
                                          <p:val>
                                            <p:strVal val="1+#ppt_h/2"/>
                                          </p:val>
                                        </p:tav>
                                        <p:tav tm="100000">
                                          <p:val>
                                            <p:strVal val="#ppt_y"/>
                                          </p:val>
                                        </p:tav>
                                      </p:tavLst>
                                    </p:anim>
                                  </p:childTnLst>
                                </p:cTn>
                              </p:par>
                              <p:par>
                                <p:cTn id="68" presetID="2" presetClass="entr" presetSubtype="12" fill="hold" grpId="2"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3000" fill="hold"/>
                                        <p:tgtEl>
                                          <p:spTgt spid="11"/>
                                        </p:tgtEl>
                                        <p:attrNameLst>
                                          <p:attrName>ppt_x</p:attrName>
                                        </p:attrNameLst>
                                      </p:cBhvr>
                                      <p:tavLst>
                                        <p:tav tm="0">
                                          <p:val>
                                            <p:strVal val="0-#ppt_w/2"/>
                                          </p:val>
                                        </p:tav>
                                        <p:tav tm="100000">
                                          <p:val>
                                            <p:strVal val="#ppt_x"/>
                                          </p:val>
                                        </p:tav>
                                      </p:tavLst>
                                    </p:anim>
                                    <p:anim calcmode="lin" valueType="num">
                                      <p:cBhvr additive="base">
                                        <p:cTn id="71" dur="3000" fill="hold"/>
                                        <p:tgtEl>
                                          <p:spTgt spid="11"/>
                                        </p:tgtEl>
                                        <p:attrNameLst>
                                          <p:attrName>ppt_y</p:attrName>
                                        </p:attrNameLst>
                                      </p:cBhvr>
                                      <p:tavLst>
                                        <p:tav tm="0">
                                          <p:val>
                                            <p:strVal val="1+#ppt_h/2"/>
                                          </p:val>
                                        </p:tav>
                                        <p:tav tm="100000">
                                          <p:val>
                                            <p:strVal val="#ppt_y"/>
                                          </p:val>
                                        </p:tav>
                                      </p:tavLst>
                                    </p:anim>
                                  </p:childTnLst>
                                </p:cTn>
                              </p:par>
                              <p:par>
                                <p:cTn id="72" presetID="2" presetClass="entr" presetSubtype="12" fill="hold" grpId="2"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3000" fill="hold"/>
                                        <p:tgtEl>
                                          <p:spTgt spid="12"/>
                                        </p:tgtEl>
                                        <p:attrNameLst>
                                          <p:attrName>ppt_x</p:attrName>
                                        </p:attrNameLst>
                                      </p:cBhvr>
                                      <p:tavLst>
                                        <p:tav tm="0">
                                          <p:val>
                                            <p:strVal val="0-#ppt_w/2"/>
                                          </p:val>
                                        </p:tav>
                                        <p:tav tm="100000">
                                          <p:val>
                                            <p:strVal val="#ppt_x"/>
                                          </p:val>
                                        </p:tav>
                                      </p:tavLst>
                                    </p:anim>
                                    <p:anim calcmode="lin" valueType="num">
                                      <p:cBhvr additive="base">
                                        <p:cTn id="75" dur="3000" fill="hold"/>
                                        <p:tgtEl>
                                          <p:spTgt spid="12"/>
                                        </p:tgtEl>
                                        <p:attrNameLst>
                                          <p:attrName>ppt_y</p:attrName>
                                        </p:attrNameLst>
                                      </p:cBhvr>
                                      <p:tavLst>
                                        <p:tav tm="0">
                                          <p:val>
                                            <p:strVal val="1+#ppt_h/2"/>
                                          </p:val>
                                        </p:tav>
                                        <p:tav tm="100000">
                                          <p:val>
                                            <p:strVal val="#ppt_y"/>
                                          </p:val>
                                        </p:tav>
                                      </p:tavLst>
                                    </p:anim>
                                  </p:childTnLst>
                                </p:cTn>
                              </p:par>
                              <p:par>
                                <p:cTn id="76" presetID="2" presetClass="entr" presetSubtype="12" fill="hold" grpId="2"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3000" fill="hold"/>
                                        <p:tgtEl>
                                          <p:spTgt spid="13"/>
                                        </p:tgtEl>
                                        <p:attrNameLst>
                                          <p:attrName>ppt_x</p:attrName>
                                        </p:attrNameLst>
                                      </p:cBhvr>
                                      <p:tavLst>
                                        <p:tav tm="0">
                                          <p:val>
                                            <p:strVal val="0-#ppt_w/2"/>
                                          </p:val>
                                        </p:tav>
                                        <p:tav tm="100000">
                                          <p:val>
                                            <p:strVal val="#ppt_x"/>
                                          </p:val>
                                        </p:tav>
                                      </p:tavLst>
                                    </p:anim>
                                    <p:anim calcmode="lin" valueType="num">
                                      <p:cBhvr additive="base">
                                        <p:cTn id="79" dur="3000" fill="hold"/>
                                        <p:tgtEl>
                                          <p:spTgt spid="13"/>
                                        </p:tgtEl>
                                        <p:attrNameLst>
                                          <p:attrName>ppt_y</p:attrName>
                                        </p:attrNameLst>
                                      </p:cBhvr>
                                      <p:tavLst>
                                        <p:tav tm="0">
                                          <p:val>
                                            <p:strVal val="1+#ppt_h/2"/>
                                          </p:val>
                                        </p:tav>
                                        <p:tav tm="100000">
                                          <p:val>
                                            <p:strVal val="#ppt_y"/>
                                          </p:val>
                                        </p:tav>
                                      </p:tavLst>
                                    </p:anim>
                                  </p:childTnLst>
                                </p:cTn>
                              </p:par>
                            </p:childTnLst>
                          </p:cTn>
                        </p:par>
                        <p:par>
                          <p:cTn id="80" fill="hold">
                            <p:stCondLst>
                              <p:cond delay="3000"/>
                            </p:stCondLst>
                            <p:childTnLst>
                              <p:par>
                                <p:cTn id="81" presetID="2" presetClass="exit" presetSubtype="9" fill="hold" grpId="3"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0-ppt_w/2"/>
                                          </p:val>
                                        </p:tav>
                                      </p:tavLst>
                                    </p:anim>
                                    <p:anim calcmode="lin" valueType="num">
                                      <p:cBhvr additive="base">
                                        <p:cTn id="83" dur="3000"/>
                                        <p:tgtEl>
                                          <p:spTgt spid="5"/>
                                        </p:tgtEl>
                                        <p:attrNameLst>
                                          <p:attrName>ppt_y</p:attrName>
                                        </p:attrNameLst>
                                      </p:cBhvr>
                                      <p:tavLst>
                                        <p:tav tm="0">
                                          <p:val>
                                            <p:strVal val="ppt_y"/>
                                          </p:val>
                                        </p:tav>
                                        <p:tav tm="100000">
                                          <p:val>
                                            <p:strVal val="0-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9" fill="hold" grpId="3"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0-ppt_w/2"/>
                                          </p:val>
                                        </p:tav>
                                      </p:tavLst>
                                    </p:anim>
                                    <p:anim calcmode="lin" valueType="num">
                                      <p:cBhvr additive="base">
                                        <p:cTn id="87" dur="3000"/>
                                        <p:tgtEl>
                                          <p:spTgt spid="6"/>
                                        </p:tgtEl>
                                        <p:attrNameLst>
                                          <p:attrName>ppt_y</p:attrName>
                                        </p:attrNameLst>
                                      </p:cBhvr>
                                      <p:tavLst>
                                        <p:tav tm="0">
                                          <p:val>
                                            <p:strVal val="ppt_y"/>
                                          </p:val>
                                        </p:tav>
                                        <p:tav tm="100000">
                                          <p:val>
                                            <p:strVal val="0-ppt_h/2"/>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9" fill="hold" grpId="3"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0-ppt_w/2"/>
                                          </p:val>
                                        </p:tav>
                                      </p:tavLst>
                                    </p:anim>
                                    <p:anim calcmode="lin" valueType="num">
                                      <p:cBhvr additive="base">
                                        <p:cTn id="91" dur="3000"/>
                                        <p:tgtEl>
                                          <p:spTgt spid="7"/>
                                        </p:tgtEl>
                                        <p:attrNameLst>
                                          <p:attrName>ppt_y</p:attrName>
                                        </p:attrNameLst>
                                      </p:cBhvr>
                                      <p:tavLst>
                                        <p:tav tm="0">
                                          <p:val>
                                            <p:strVal val="ppt_y"/>
                                          </p:val>
                                        </p:tav>
                                        <p:tav tm="100000">
                                          <p:val>
                                            <p:strVal val="0-ppt_h/2"/>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9" fill="hold" grpId="3" nodeType="withEffect">
                                  <p:stCondLst>
                                    <p:cond delay="0"/>
                                  </p:stCondLst>
                                  <p:childTnLst>
                                    <p:anim calcmode="lin" valueType="num">
                                      <p:cBhvr additive="base">
                                        <p:cTn id="94" dur="3000"/>
                                        <p:tgtEl>
                                          <p:spTgt spid="9"/>
                                        </p:tgtEl>
                                        <p:attrNameLst>
                                          <p:attrName>ppt_x</p:attrName>
                                        </p:attrNameLst>
                                      </p:cBhvr>
                                      <p:tavLst>
                                        <p:tav tm="0">
                                          <p:val>
                                            <p:strVal val="ppt_x"/>
                                          </p:val>
                                        </p:tav>
                                        <p:tav tm="100000">
                                          <p:val>
                                            <p:strVal val="0-ppt_w/2"/>
                                          </p:val>
                                        </p:tav>
                                      </p:tavLst>
                                    </p:anim>
                                    <p:anim calcmode="lin" valueType="num">
                                      <p:cBhvr additive="base">
                                        <p:cTn id="95" dur="3000"/>
                                        <p:tgtEl>
                                          <p:spTgt spid="9"/>
                                        </p:tgtEl>
                                        <p:attrNameLst>
                                          <p:attrName>ppt_y</p:attrName>
                                        </p:attrNameLst>
                                      </p:cBhvr>
                                      <p:tavLst>
                                        <p:tav tm="0">
                                          <p:val>
                                            <p:strVal val="ppt_y"/>
                                          </p:val>
                                        </p:tav>
                                        <p:tav tm="100000">
                                          <p:val>
                                            <p:strVal val="0-ppt_h/2"/>
                                          </p:val>
                                        </p:tav>
                                      </p:tavLst>
                                    </p:anim>
                                    <p:set>
                                      <p:cBhvr>
                                        <p:cTn id="96" dur="1" fill="hold">
                                          <p:stCondLst>
                                            <p:cond delay="2999"/>
                                          </p:stCondLst>
                                        </p:cTn>
                                        <p:tgtEl>
                                          <p:spTgt spid="9"/>
                                        </p:tgtEl>
                                        <p:attrNameLst>
                                          <p:attrName>style.visibility</p:attrName>
                                        </p:attrNameLst>
                                      </p:cBhvr>
                                      <p:to>
                                        <p:strVal val="hidden"/>
                                      </p:to>
                                    </p:set>
                                  </p:childTnLst>
                                </p:cTn>
                              </p:par>
                              <p:par>
                                <p:cTn id="97" presetID="2" presetClass="exit" presetSubtype="3" fill="hold" grpId="3"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1+ppt_w/2"/>
                                          </p:val>
                                        </p:tav>
                                      </p:tavLst>
                                    </p:anim>
                                    <p:anim calcmode="lin" valueType="num">
                                      <p:cBhvr additive="base">
                                        <p:cTn id="99" dur="3000"/>
                                        <p:tgtEl>
                                          <p:spTgt spid="10"/>
                                        </p:tgtEl>
                                        <p:attrNameLst>
                                          <p:attrName>ppt_y</p:attrName>
                                        </p:attrNameLst>
                                      </p:cBhvr>
                                      <p:tavLst>
                                        <p:tav tm="0">
                                          <p:val>
                                            <p:strVal val="ppt_y"/>
                                          </p:val>
                                        </p:tav>
                                        <p:tav tm="100000">
                                          <p:val>
                                            <p:strVal val="0-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3" fill="hold" grpId="3" nodeType="withEffect">
                                  <p:stCondLst>
                                    <p:cond delay="0"/>
                                  </p:stCondLst>
                                  <p:childTnLst>
                                    <p:anim calcmode="lin" valueType="num">
                                      <p:cBhvr additive="base">
                                        <p:cTn id="102" dur="3000"/>
                                        <p:tgtEl>
                                          <p:spTgt spid="11"/>
                                        </p:tgtEl>
                                        <p:attrNameLst>
                                          <p:attrName>ppt_x</p:attrName>
                                        </p:attrNameLst>
                                      </p:cBhvr>
                                      <p:tavLst>
                                        <p:tav tm="0">
                                          <p:val>
                                            <p:strVal val="ppt_x"/>
                                          </p:val>
                                        </p:tav>
                                        <p:tav tm="100000">
                                          <p:val>
                                            <p:strVal val="1+ppt_w/2"/>
                                          </p:val>
                                        </p:tav>
                                      </p:tavLst>
                                    </p:anim>
                                    <p:anim calcmode="lin" valueType="num">
                                      <p:cBhvr additive="base">
                                        <p:cTn id="103" dur="3000"/>
                                        <p:tgtEl>
                                          <p:spTgt spid="11"/>
                                        </p:tgtEl>
                                        <p:attrNameLst>
                                          <p:attrName>ppt_y</p:attrName>
                                        </p:attrNameLst>
                                      </p:cBhvr>
                                      <p:tavLst>
                                        <p:tav tm="0">
                                          <p:val>
                                            <p:strVal val="ppt_y"/>
                                          </p:val>
                                        </p:tav>
                                        <p:tav tm="100000">
                                          <p:val>
                                            <p:strVal val="0-ppt_h/2"/>
                                          </p:val>
                                        </p:tav>
                                      </p:tavLst>
                                    </p:anim>
                                    <p:set>
                                      <p:cBhvr>
                                        <p:cTn id="104" dur="1" fill="hold">
                                          <p:stCondLst>
                                            <p:cond delay="2999"/>
                                          </p:stCondLst>
                                        </p:cTn>
                                        <p:tgtEl>
                                          <p:spTgt spid="11"/>
                                        </p:tgtEl>
                                        <p:attrNameLst>
                                          <p:attrName>style.visibility</p:attrName>
                                        </p:attrNameLst>
                                      </p:cBhvr>
                                      <p:to>
                                        <p:strVal val="hidden"/>
                                      </p:to>
                                    </p:set>
                                  </p:childTnLst>
                                </p:cTn>
                              </p:par>
                              <p:par>
                                <p:cTn id="105" presetID="2" presetClass="exit" presetSubtype="3" fill="hold" grpId="3" nodeType="withEffect">
                                  <p:stCondLst>
                                    <p:cond delay="0"/>
                                  </p:stCondLst>
                                  <p:childTnLst>
                                    <p:anim calcmode="lin" valueType="num">
                                      <p:cBhvr additive="base">
                                        <p:cTn id="106" dur="3000"/>
                                        <p:tgtEl>
                                          <p:spTgt spid="12"/>
                                        </p:tgtEl>
                                        <p:attrNameLst>
                                          <p:attrName>ppt_x</p:attrName>
                                        </p:attrNameLst>
                                      </p:cBhvr>
                                      <p:tavLst>
                                        <p:tav tm="0">
                                          <p:val>
                                            <p:strVal val="ppt_x"/>
                                          </p:val>
                                        </p:tav>
                                        <p:tav tm="100000">
                                          <p:val>
                                            <p:strVal val="1+ppt_w/2"/>
                                          </p:val>
                                        </p:tav>
                                      </p:tavLst>
                                    </p:anim>
                                    <p:anim calcmode="lin" valueType="num">
                                      <p:cBhvr additive="base">
                                        <p:cTn id="107" dur="3000"/>
                                        <p:tgtEl>
                                          <p:spTgt spid="12"/>
                                        </p:tgtEl>
                                        <p:attrNameLst>
                                          <p:attrName>ppt_y</p:attrName>
                                        </p:attrNameLst>
                                      </p:cBhvr>
                                      <p:tavLst>
                                        <p:tav tm="0">
                                          <p:val>
                                            <p:strVal val="ppt_y"/>
                                          </p:val>
                                        </p:tav>
                                        <p:tav tm="100000">
                                          <p:val>
                                            <p:strVal val="0-ppt_h/2"/>
                                          </p:val>
                                        </p:tav>
                                      </p:tavLst>
                                    </p:anim>
                                    <p:set>
                                      <p:cBhvr>
                                        <p:cTn id="108" dur="1" fill="hold">
                                          <p:stCondLst>
                                            <p:cond delay="2999"/>
                                          </p:stCondLst>
                                        </p:cTn>
                                        <p:tgtEl>
                                          <p:spTgt spid="12"/>
                                        </p:tgtEl>
                                        <p:attrNameLst>
                                          <p:attrName>style.visibility</p:attrName>
                                        </p:attrNameLst>
                                      </p:cBhvr>
                                      <p:to>
                                        <p:strVal val="hidden"/>
                                      </p:to>
                                    </p:set>
                                  </p:childTnLst>
                                </p:cTn>
                              </p:par>
                              <p:par>
                                <p:cTn id="109" presetID="2" presetClass="exit" presetSubtype="3" fill="hold" grpId="3" nodeType="withEffect">
                                  <p:stCondLst>
                                    <p:cond delay="0"/>
                                  </p:stCondLst>
                                  <p:childTnLst>
                                    <p:anim calcmode="lin" valueType="num">
                                      <p:cBhvr additive="base">
                                        <p:cTn id="110" dur="3000"/>
                                        <p:tgtEl>
                                          <p:spTgt spid="13"/>
                                        </p:tgtEl>
                                        <p:attrNameLst>
                                          <p:attrName>ppt_x</p:attrName>
                                        </p:attrNameLst>
                                      </p:cBhvr>
                                      <p:tavLst>
                                        <p:tav tm="0">
                                          <p:val>
                                            <p:strVal val="ppt_x"/>
                                          </p:val>
                                        </p:tav>
                                        <p:tav tm="100000">
                                          <p:val>
                                            <p:strVal val="1+ppt_w/2"/>
                                          </p:val>
                                        </p:tav>
                                      </p:tavLst>
                                    </p:anim>
                                    <p:anim calcmode="lin" valueType="num">
                                      <p:cBhvr additive="base">
                                        <p:cTn id="111" dur="3000"/>
                                        <p:tgtEl>
                                          <p:spTgt spid="13"/>
                                        </p:tgtEl>
                                        <p:attrNameLst>
                                          <p:attrName>ppt_y</p:attrName>
                                        </p:attrNameLst>
                                      </p:cBhvr>
                                      <p:tavLst>
                                        <p:tav tm="0">
                                          <p:val>
                                            <p:strVal val="ppt_y"/>
                                          </p:val>
                                        </p:tav>
                                        <p:tav tm="100000">
                                          <p:val>
                                            <p:strVal val="0-ppt_h/2"/>
                                          </p:val>
                                        </p:tav>
                                      </p:tavLst>
                                    </p:anim>
                                    <p:set>
                                      <p:cBhvr>
                                        <p:cTn id="112" dur="1" fill="hold">
                                          <p:stCondLst>
                                            <p:cond delay="2999"/>
                                          </p:stCondLst>
                                        </p:cTn>
                                        <p:tgtEl>
                                          <p:spTgt spid="13"/>
                                        </p:tgtEl>
                                        <p:attrNameLst>
                                          <p:attrName>style.visibility</p:attrName>
                                        </p:attrNameLst>
                                      </p:cBhvr>
                                      <p:to>
                                        <p:strVal val="hidden"/>
                                      </p:to>
                                    </p:set>
                                  </p:childTnLst>
                                </p:cTn>
                              </p:par>
                              <p:par>
                                <p:cTn id="113" presetID="2" presetClass="entr" presetSubtype="4"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additive="base">
                                        <p:cTn id="115" dur="3000" fill="hold"/>
                                        <p:tgtEl>
                                          <p:spTgt spid="4"/>
                                        </p:tgtEl>
                                        <p:attrNameLst>
                                          <p:attrName>ppt_x</p:attrName>
                                        </p:attrNameLst>
                                      </p:cBhvr>
                                      <p:tavLst>
                                        <p:tav tm="0">
                                          <p:val>
                                            <p:strVal val="#ppt_x"/>
                                          </p:val>
                                        </p:tav>
                                        <p:tav tm="100000">
                                          <p:val>
                                            <p:strVal val="#ppt_x"/>
                                          </p:val>
                                        </p:tav>
                                      </p:tavLst>
                                    </p:anim>
                                    <p:anim calcmode="lin" valueType="num">
                                      <p:cBhvr additive="base">
                                        <p:cTn id="116" dur="3000" fill="hold"/>
                                        <p:tgtEl>
                                          <p:spTgt spid="4"/>
                                        </p:tgtEl>
                                        <p:attrNameLst>
                                          <p:attrName>ppt_y</p:attrName>
                                        </p:attrNameLst>
                                      </p:cBhvr>
                                      <p:tavLst>
                                        <p:tav tm="0">
                                          <p:val>
                                            <p:strVal val="1+#ppt_h/2"/>
                                          </p:val>
                                        </p:tav>
                                        <p:tav tm="100000">
                                          <p:val>
                                            <p:strVal val="#ppt_y"/>
                                          </p:val>
                                        </p:tav>
                                      </p:tavLst>
                                    </p:anim>
                                  </p:childTnLst>
                                </p:cTn>
                              </p:par>
                            </p:childTnLst>
                          </p:cTn>
                        </p:par>
                        <p:par>
                          <p:cTn id="117" fill="hold">
                            <p:stCondLst>
                              <p:cond delay="6000"/>
                            </p:stCondLst>
                            <p:childTnLst>
                              <p:par>
                                <p:cTn id="118" presetID="29" presetClass="entr" presetSubtype="0" fill="hold" grpId="0" nodeType="afterEffect">
                                  <p:stCondLst>
                                    <p:cond delay="0"/>
                                  </p:stCondLst>
                                  <p:childTnLst>
                                    <p:set>
                                      <p:cBhvr>
                                        <p:cTn id="119" dur="1" fill="hold">
                                          <p:stCondLst>
                                            <p:cond delay="0"/>
                                          </p:stCondLst>
                                        </p:cTn>
                                        <p:tgtEl>
                                          <p:spTgt spid="14"/>
                                        </p:tgtEl>
                                        <p:attrNameLst>
                                          <p:attrName>style.visibility</p:attrName>
                                        </p:attrNameLst>
                                      </p:cBhvr>
                                      <p:to>
                                        <p:strVal val="visible"/>
                                      </p:to>
                                    </p:set>
                                    <p:anim calcmode="lin" valueType="num">
                                      <p:cBhvr>
                                        <p:cTn id="120" dur="2000" fill="hold"/>
                                        <p:tgtEl>
                                          <p:spTgt spid="14"/>
                                        </p:tgtEl>
                                        <p:attrNameLst>
                                          <p:attrName>ppt_x</p:attrName>
                                        </p:attrNameLst>
                                      </p:cBhvr>
                                      <p:tavLst>
                                        <p:tav tm="0">
                                          <p:val>
                                            <p:strVal val="#ppt_x-.2"/>
                                          </p:val>
                                        </p:tav>
                                        <p:tav tm="100000">
                                          <p:val>
                                            <p:strVal val="#ppt_x"/>
                                          </p:val>
                                        </p:tav>
                                      </p:tavLst>
                                    </p:anim>
                                    <p:anim calcmode="lin" valueType="num">
                                      <p:cBhvr>
                                        <p:cTn id="121" dur="2000" fill="hold"/>
                                        <p:tgtEl>
                                          <p:spTgt spid="14"/>
                                        </p:tgtEl>
                                        <p:attrNameLst>
                                          <p:attrName>ppt_y</p:attrName>
                                        </p:attrNameLst>
                                      </p:cBhvr>
                                      <p:tavLst>
                                        <p:tav tm="0">
                                          <p:val>
                                            <p:strVal val="#ppt_y"/>
                                          </p:val>
                                        </p:tav>
                                        <p:tav tm="100000">
                                          <p:val>
                                            <p:strVal val="#ppt_y"/>
                                          </p:val>
                                        </p:tav>
                                      </p:tavLst>
                                    </p:anim>
                                    <p:animEffect transition="in" filter="wipe(right)" prLst="gradientSize: 0.1">
                                      <p:cBhvr>
                                        <p:cTn id="122"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p:bldP spid="1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63300"/>
          </a:solidFill>
        </p:spPr>
        <p:txBody>
          <a:bodyPr/>
          <a:lstStyle/>
          <a:p>
            <a:endParaRPr lang="es-ES" dirty="0"/>
          </a:p>
        </p:txBody>
      </p:sp>
      <p:pic>
        <p:nvPicPr>
          <p:cNvPr id="4" name="3 Imagen" descr="Aeropuerto-de-lima-sala-pre-embarque.jpg"/>
          <p:cNvPicPr>
            <a:picLocks noChangeAspect="1"/>
          </p:cNvPicPr>
          <p:nvPr/>
        </p:nvPicPr>
        <p:blipFill>
          <a:blip r:embed="rId3"/>
          <a:stretch>
            <a:fillRect/>
          </a:stretch>
        </p:blipFill>
        <p:spPr>
          <a:xfrm>
            <a:off x="0" y="0"/>
            <a:ext cx="9144000" cy="6858000"/>
          </a:xfrm>
          <a:prstGeom prst="rect">
            <a:avLst/>
          </a:prstGeom>
        </p:spPr>
      </p:pic>
      <p:sp>
        <p:nvSpPr>
          <p:cNvPr id="9" name="8 Lágrima"/>
          <p:cNvSpPr/>
          <p:nvPr/>
        </p:nvSpPr>
        <p:spPr>
          <a:xfrm rot="296311">
            <a:off x="1354582" y="3399888"/>
            <a:ext cx="2885789" cy="2817106"/>
          </a:xfrm>
          <a:prstGeom prst="teardrop">
            <a:avLst>
              <a:gd name="adj" fmla="val 144435"/>
            </a:avLst>
          </a:prstGeom>
          <a:gradFill flip="none" rotWithShape="1">
            <a:gsLst>
              <a:gs pos="48000">
                <a:srgbClr val="CC9900">
                  <a:alpha val="0"/>
                </a:srgb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4828432">
            <a:off x="1120415" y="164395"/>
            <a:ext cx="2764224" cy="2872748"/>
          </a:xfrm>
          <a:prstGeom prst="teardrop">
            <a:avLst>
              <a:gd name="adj" fmla="val 144435"/>
            </a:avLst>
          </a:prstGeom>
          <a:gradFill flip="none" rotWithShape="1">
            <a:gsLst>
              <a:gs pos="48000">
                <a:srgbClr val="CC9900">
                  <a:alpha val="0"/>
                </a:srgb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487244">
            <a:off x="5102831" y="3470306"/>
            <a:ext cx="2618690" cy="2757040"/>
          </a:xfrm>
          <a:prstGeom prst="teardrop">
            <a:avLst>
              <a:gd name="adj" fmla="val 144435"/>
            </a:avLst>
          </a:prstGeom>
          <a:gradFill flip="none" rotWithShape="1">
            <a:gsLst>
              <a:gs pos="48000">
                <a:srgbClr val="CC9900">
                  <a:alpha val="0"/>
                </a:srgb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0542447">
            <a:off x="5095406" y="103540"/>
            <a:ext cx="2866453" cy="2663786"/>
          </a:xfrm>
          <a:prstGeom prst="teardrop">
            <a:avLst>
              <a:gd name="adj" fmla="val 144435"/>
            </a:avLst>
          </a:prstGeom>
          <a:gradFill flip="none" rotWithShape="1">
            <a:gsLst>
              <a:gs pos="48000">
                <a:srgbClr val="CC9900">
                  <a:alpha val="0"/>
                </a:srgbClr>
              </a:gs>
              <a:gs pos="50000">
                <a:schemeClr val="tx2">
                  <a:lumMod val="50000"/>
                  <a:shade val="67500"/>
                  <a:satMod val="115000"/>
                </a:schemeClr>
              </a:gs>
              <a:gs pos="100000">
                <a:schemeClr val="tx2">
                  <a:lumMod val="5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additive="base">
                                        <p:cTn id="10" dur="3000" fill="hold"/>
                                        <p:tgtEl>
                                          <p:spTgt spid="10"/>
                                        </p:tgtEl>
                                        <p:attrNameLst>
                                          <p:attrName>ppt_x</p:attrName>
                                        </p:attrNameLst>
                                      </p:cBhvr>
                                      <p:tavLst>
                                        <p:tav tm="0">
                                          <p:val>
                                            <p:strVal val="1+#ppt_w/2"/>
                                          </p:val>
                                        </p:tav>
                                        <p:tav tm="100000">
                                          <p:val>
                                            <p:strVal val="#ppt_x"/>
                                          </p:val>
                                        </p:tav>
                                      </p:tavLst>
                                    </p:anim>
                                    <p:anim calcmode="lin" valueType="num">
                                      <p:cBhvr additive="base">
                                        <p:cTn id="11" dur="3000" fill="hold"/>
                                        <p:tgtEl>
                                          <p:spTgt spid="10"/>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0-#ppt_w/2"/>
                                          </p:val>
                                        </p:tav>
                                        <p:tav tm="100000">
                                          <p:val>
                                            <p:strVal val="#ppt_x"/>
                                          </p:val>
                                        </p:tav>
                                      </p:tavLst>
                                    </p:anim>
                                    <p:anim calcmode="lin" valueType="num">
                                      <p:cBhvr additive="base">
                                        <p:cTn id="15" dur="3000" fill="hold"/>
                                        <p:tgtEl>
                                          <p:spTgt spid="12"/>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0-#ppt_h/2"/>
                                          </p:val>
                                        </p:tav>
                                        <p:tav tm="100000">
                                          <p:val>
                                            <p:strVal val="#ppt_y"/>
                                          </p:val>
                                        </p:tav>
                                      </p:tavLst>
                                    </p:anim>
                                  </p:childTnLst>
                                </p:cTn>
                              </p:par>
                              <p:par>
                                <p:cTn id="24" presetID="8" presetClass="emph" presetSubtype="0" fill="hold" grpId="1" nodeType="withEffect">
                                  <p:stCondLst>
                                    <p:cond delay="0"/>
                                  </p:stCondLst>
                                  <p:childTnLst>
                                    <p:animRot by="21600000">
                                      <p:cBhvr>
                                        <p:cTn id="25" dur="3000" fill="hold"/>
                                        <p:tgtEl>
                                          <p:spTgt spid="9"/>
                                        </p:tgtEl>
                                        <p:attrNameLst>
                                          <p:attrName>r</p:attrName>
                                        </p:attrNameLst>
                                      </p:cBhvr>
                                    </p:animRot>
                                  </p:childTnLst>
                                </p:cTn>
                              </p:par>
                              <p:par>
                                <p:cTn id="26" presetID="8" presetClass="emph" presetSubtype="0" fill="hold" grpId="1" nodeType="withEffect">
                                  <p:stCondLst>
                                    <p:cond delay="0"/>
                                  </p:stCondLst>
                                  <p:childTnLst>
                                    <p:animRot by="21600000">
                                      <p:cBhvr>
                                        <p:cTn id="27" dur="3000" fill="hold"/>
                                        <p:tgtEl>
                                          <p:spTgt spid="10"/>
                                        </p:tgtEl>
                                        <p:attrNameLst>
                                          <p:attrName>r</p:attrName>
                                        </p:attrNameLst>
                                      </p:cBhvr>
                                    </p:animRot>
                                  </p:childTnLst>
                                </p:cTn>
                              </p:par>
                              <p:par>
                                <p:cTn id="28" presetID="8" presetClass="emph" presetSubtype="0" fill="hold" grpId="1" nodeType="withEffect">
                                  <p:stCondLst>
                                    <p:cond delay="0"/>
                                  </p:stCondLst>
                                  <p:childTnLst>
                                    <p:animRot by="-21600000">
                                      <p:cBhvr>
                                        <p:cTn id="29" dur="3000" fill="hold"/>
                                        <p:tgtEl>
                                          <p:spTgt spid="11"/>
                                        </p:tgtEl>
                                        <p:attrNameLst>
                                          <p:attrName>r</p:attrName>
                                        </p:attrNameLst>
                                      </p:cBhvr>
                                    </p:animRot>
                                  </p:childTnLst>
                                </p:cTn>
                              </p:par>
                              <p:par>
                                <p:cTn id="30" presetID="8" presetClass="emph" presetSubtype="0" fill="hold" grpId="1" nodeType="withEffect">
                                  <p:stCondLst>
                                    <p:cond delay="0"/>
                                  </p:stCondLst>
                                  <p:childTnLst>
                                    <p:animRot by="-21600000">
                                      <p:cBhvr>
                                        <p:cTn id="31" dur="3000" fill="hold"/>
                                        <p:tgtEl>
                                          <p:spTgt spid="12"/>
                                        </p:tgtEl>
                                        <p:attrNameLst>
                                          <p:attrName>r</p:attrName>
                                        </p:attrNameLst>
                                      </p:cBhvr>
                                    </p:animRot>
                                  </p:childTnLst>
                                </p:cTn>
                              </p:par>
                            </p:childTnLst>
                          </p:cTn>
                        </p:par>
                        <p:par>
                          <p:cTn id="32" fill="hold">
                            <p:stCondLst>
                              <p:cond delay="3000"/>
                            </p:stCondLst>
                            <p:childTnLst>
                              <p:par>
                                <p:cTn id="33" presetID="2" presetClass="exit" presetSubtype="3" fill="hold" grpId="2" nodeType="afterEffect">
                                  <p:stCondLst>
                                    <p:cond delay="0"/>
                                  </p:stCondLst>
                                  <p:childTnLst>
                                    <p:anim calcmode="lin" valueType="num">
                                      <p:cBhvr additive="base">
                                        <p:cTn id="34" dur="3000"/>
                                        <p:tgtEl>
                                          <p:spTgt spid="9"/>
                                        </p:tgtEl>
                                        <p:attrNameLst>
                                          <p:attrName>ppt_x</p:attrName>
                                        </p:attrNameLst>
                                      </p:cBhvr>
                                      <p:tavLst>
                                        <p:tav tm="0">
                                          <p:val>
                                            <p:strVal val="ppt_x"/>
                                          </p:val>
                                        </p:tav>
                                        <p:tav tm="100000">
                                          <p:val>
                                            <p:strVal val="1+ppt_w/2"/>
                                          </p:val>
                                        </p:tav>
                                      </p:tavLst>
                                    </p:anim>
                                    <p:anim calcmode="lin" valueType="num">
                                      <p:cBhvr additive="base">
                                        <p:cTn id="35" dur="3000"/>
                                        <p:tgtEl>
                                          <p:spTgt spid="9"/>
                                        </p:tgtEl>
                                        <p:attrNameLst>
                                          <p:attrName>ppt_y</p:attrName>
                                        </p:attrNameLst>
                                      </p:cBhvr>
                                      <p:tavLst>
                                        <p:tav tm="0">
                                          <p:val>
                                            <p:strVal val="ppt_y"/>
                                          </p:val>
                                        </p:tav>
                                        <p:tav tm="100000">
                                          <p:val>
                                            <p:strVal val="0-ppt_h/2"/>
                                          </p:val>
                                        </p:tav>
                                      </p:tavLst>
                                    </p:anim>
                                    <p:set>
                                      <p:cBhvr>
                                        <p:cTn id="36" dur="1" fill="hold">
                                          <p:stCondLst>
                                            <p:cond delay="2999"/>
                                          </p:stCondLst>
                                        </p:cTn>
                                        <p:tgtEl>
                                          <p:spTgt spid="9"/>
                                        </p:tgtEl>
                                        <p:attrNameLst>
                                          <p:attrName>style.visibility</p:attrName>
                                        </p:attrNameLst>
                                      </p:cBhvr>
                                      <p:to>
                                        <p:strVal val="hidden"/>
                                      </p:to>
                                    </p:set>
                                  </p:childTnLst>
                                </p:cTn>
                              </p:par>
                              <p:par>
                                <p:cTn id="37" presetID="2" presetClass="exit" presetSubtype="6" fill="hold" grpId="2" nodeType="withEffect">
                                  <p:stCondLst>
                                    <p:cond delay="0"/>
                                  </p:stCondLst>
                                  <p:childTnLst>
                                    <p:anim calcmode="lin" valueType="num">
                                      <p:cBhvr additive="base">
                                        <p:cTn id="38" dur="3000"/>
                                        <p:tgtEl>
                                          <p:spTgt spid="10"/>
                                        </p:tgtEl>
                                        <p:attrNameLst>
                                          <p:attrName>ppt_x</p:attrName>
                                        </p:attrNameLst>
                                      </p:cBhvr>
                                      <p:tavLst>
                                        <p:tav tm="0">
                                          <p:val>
                                            <p:strVal val="ppt_x"/>
                                          </p:val>
                                        </p:tav>
                                        <p:tav tm="100000">
                                          <p:val>
                                            <p:strVal val="1+ppt_w/2"/>
                                          </p:val>
                                        </p:tav>
                                      </p:tavLst>
                                    </p:anim>
                                    <p:anim calcmode="lin" valueType="num">
                                      <p:cBhvr additive="base">
                                        <p:cTn id="39" dur="3000"/>
                                        <p:tgtEl>
                                          <p:spTgt spid="10"/>
                                        </p:tgtEl>
                                        <p:attrNameLst>
                                          <p:attrName>ppt_y</p:attrName>
                                        </p:attrNameLst>
                                      </p:cBhvr>
                                      <p:tavLst>
                                        <p:tav tm="0">
                                          <p:val>
                                            <p:strVal val="ppt_y"/>
                                          </p:val>
                                        </p:tav>
                                        <p:tav tm="100000">
                                          <p:val>
                                            <p:strVal val="1+ppt_h/2"/>
                                          </p:val>
                                        </p:tav>
                                      </p:tavLst>
                                    </p:anim>
                                    <p:set>
                                      <p:cBhvr>
                                        <p:cTn id="40" dur="1" fill="hold">
                                          <p:stCondLst>
                                            <p:cond delay="2999"/>
                                          </p:stCondLst>
                                        </p:cTn>
                                        <p:tgtEl>
                                          <p:spTgt spid="10"/>
                                        </p:tgtEl>
                                        <p:attrNameLst>
                                          <p:attrName>style.visibility</p:attrName>
                                        </p:attrNameLst>
                                      </p:cBhvr>
                                      <p:to>
                                        <p:strVal val="hidden"/>
                                      </p:to>
                                    </p:set>
                                  </p:childTnLst>
                                </p:cTn>
                              </p:par>
                              <p:par>
                                <p:cTn id="41" presetID="2" presetClass="exit" presetSubtype="9" fill="hold" grpId="2" nodeType="withEffect">
                                  <p:stCondLst>
                                    <p:cond delay="0"/>
                                  </p:stCondLst>
                                  <p:childTnLst>
                                    <p:anim calcmode="lin" valueType="num">
                                      <p:cBhvr additive="base">
                                        <p:cTn id="42" dur="3000"/>
                                        <p:tgtEl>
                                          <p:spTgt spid="11"/>
                                        </p:tgtEl>
                                        <p:attrNameLst>
                                          <p:attrName>ppt_x</p:attrName>
                                        </p:attrNameLst>
                                      </p:cBhvr>
                                      <p:tavLst>
                                        <p:tav tm="0">
                                          <p:val>
                                            <p:strVal val="ppt_x"/>
                                          </p:val>
                                        </p:tav>
                                        <p:tav tm="100000">
                                          <p:val>
                                            <p:strVal val="0-ppt_w/2"/>
                                          </p:val>
                                        </p:tav>
                                      </p:tavLst>
                                    </p:anim>
                                    <p:anim calcmode="lin" valueType="num">
                                      <p:cBhvr additive="base">
                                        <p:cTn id="43" dur="3000"/>
                                        <p:tgtEl>
                                          <p:spTgt spid="11"/>
                                        </p:tgtEl>
                                        <p:attrNameLst>
                                          <p:attrName>ppt_y</p:attrName>
                                        </p:attrNameLst>
                                      </p:cBhvr>
                                      <p:tavLst>
                                        <p:tav tm="0">
                                          <p:val>
                                            <p:strVal val="ppt_y"/>
                                          </p:val>
                                        </p:tav>
                                        <p:tav tm="100000">
                                          <p:val>
                                            <p:strVal val="0-ppt_h/2"/>
                                          </p:val>
                                        </p:tav>
                                      </p:tavLst>
                                    </p:anim>
                                    <p:set>
                                      <p:cBhvr>
                                        <p:cTn id="44" dur="1" fill="hold">
                                          <p:stCondLst>
                                            <p:cond delay="2999"/>
                                          </p:stCondLst>
                                        </p:cTn>
                                        <p:tgtEl>
                                          <p:spTgt spid="11"/>
                                        </p:tgtEl>
                                        <p:attrNameLst>
                                          <p:attrName>style.visibility</p:attrName>
                                        </p:attrNameLst>
                                      </p:cBhvr>
                                      <p:to>
                                        <p:strVal val="hidden"/>
                                      </p:to>
                                    </p:set>
                                  </p:childTnLst>
                                </p:cTn>
                              </p:par>
                              <p:par>
                                <p:cTn id="45" presetID="2" presetClass="exit" presetSubtype="12" fill="hold" grpId="2" nodeType="withEffect">
                                  <p:stCondLst>
                                    <p:cond delay="0"/>
                                  </p:stCondLst>
                                  <p:childTnLst>
                                    <p:anim calcmode="lin" valueType="num">
                                      <p:cBhvr additive="base">
                                        <p:cTn id="46" dur="3000"/>
                                        <p:tgtEl>
                                          <p:spTgt spid="12"/>
                                        </p:tgtEl>
                                        <p:attrNameLst>
                                          <p:attrName>ppt_x</p:attrName>
                                        </p:attrNameLst>
                                      </p:cBhvr>
                                      <p:tavLst>
                                        <p:tav tm="0">
                                          <p:val>
                                            <p:strVal val="ppt_x"/>
                                          </p:val>
                                        </p:tav>
                                        <p:tav tm="100000">
                                          <p:val>
                                            <p:strVal val="0-ppt_w/2"/>
                                          </p:val>
                                        </p:tav>
                                      </p:tavLst>
                                    </p:anim>
                                    <p:anim calcmode="lin" valueType="num">
                                      <p:cBhvr additive="base">
                                        <p:cTn id="47" dur="3000"/>
                                        <p:tgtEl>
                                          <p:spTgt spid="12"/>
                                        </p:tgtEl>
                                        <p:attrNameLst>
                                          <p:attrName>ppt_y</p:attrName>
                                        </p:attrNameLst>
                                      </p:cBhvr>
                                      <p:tavLst>
                                        <p:tav tm="0">
                                          <p:val>
                                            <p:strVal val="ppt_y"/>
                                          </p:val>
                                        </p:tav>
                                        <p:tav tm="100000">
                                          <p:val>
                                            <p:strVal val="1+ppt_h/2"/>
                                          </p:val>
                                        </p:tav>
                                      </p:tavLst>
                                    </p:anim>
                                    <p:set>
                                      <p:cBhvr>
                                        <p:cTn id="48" dur="1" fill="hold">
                                          <p:stCondLst>
                                            <p:cond delay="2999"/>
                                          </p:stCondLst>
                                        </p:cTn>
                                        <p:tgtEl>
                                          <p:spTgt spid="12"/>
                                        </p:tgtEl>
                                        <p:attrNameLst>
                                          <p:attrName>style.visibility</p:attrName>
                                        </p:attrNameLst>
                                      </p:cBhvr>
                                      <p:to>
                                        <p:strVal val="hidden"/>
                                      </p:to>
                                    </p:set>
                                  </p:childTnLst>
                                </p:cTn>
                              </p:par>
                              <p:par>
                                <p:cTn id="49" presetID="23" presetClass="entr" presetSubtype="27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3000" fill="hold"/>
                                        <p:tgtEl>
                                          <p:spTgt spid="4"/>
                                        </p:tgtEl>
                                        <p:attrNameLst>
                                          <p:attrName>ppt_w</p:attrName>
                                        </p:attrNameLst>
                                      </p:cBhvr>
                                      <p:tavLst>
                                        <p:tav tm="0">
                                          <p:val>
                                            <p:strVal val="2/3*#ppt_w"/>
                                          </p:val>
                                        </p:tav>
                                        <p:tav tm="100000">
                                          <p:val>
                                            <p:strVal val="#ppt_w"/>
                                          </p:val>
                                        </p:tav>
                                      </p:tavLst>
                                    </p:anim>
                                    <p:anim calcmode="lin" valueType="num">
                                      <p:cBhvr>
                                        <p:cTn id="52" dur="3000" fill="hold"/>
                                        <p:tgtEl>
                                          <p:spTgt spid="4"/>
                                        </p:tgtEl>
                                        <p:attrNameLst>
                                          <p:attrName>ppt_h</p:attrName>
                                        </p:attrNameLst>
                                      </p:cBhvr>
                                      <p:tavLst>
                                        <p:tav tm="0">
                                          <p:val>
                                            <p:strVal val="2/3*#ppt_h"/>
                                          </p:val>
                                        </p:tav>
                                        <p:tav tm="100000">
                                          <p:val>
                                            <p:strVal val="#ppt_h"/>
                                          </p:val>
                                        </p:tav>
                                      </p:tavLst>
                                    </p:anim>
                                  </p:childTnLst>
                                </p:cTn>
                              </p:par>
                              <p:par>
                                <p:cTn id="53" presetID="4" presetClass="entr" presetSubtype="32"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box(out)">
                                      <p:cBhvr>
                                        <p:cTn id="55" dur="3000"/>
                                        <p:tgtEl>
                                          <p:spTgt spid="4"/>
                                        </p:tgtEl>
                                      </p:cBhvr>
                                    </p:animEffect>
                                  </p:childTnLst>
                                </p:cTn>
                              </p:par>
                              <p:par>
                                <p:cTn id="56" presetID="14" presetClass="entr" presetSubtype="10" fill="hold" grpId="0" nodeType="withEffect">
                                  <p:stCondLst>
                                    <p:cond delay="0"/>
                                  </p:stCondLst>
                                  <p:childTnLst>
                                    <p:set>
                                      <p:cBhvr>
                                        <p:cTn id="57" dur="1" fill="hold">
                                          <p:stCondLst>
                                            <p:cond delay="0"/>
                                          </p:stCondLst>
                                        </p:cTn>
                                        <p:tgtEl>
                                          <p:spTgt spid="3">
                                            <p:bg/>
                                          </p:spTgt>
                                        </p:tgtEl>
                                        <p:attrNameLst>
                                          <p:attrName>style.visibility</p:attrName>
                                        </p:attrNameLst>
                                      </p:cBhvr>
                                      <p:to>
                                        <p:strVal val="visible"/>
                                      </p:to>
                                    </p:set>
                                    <p:animEffect transition="in" filter="randombar(horizontal)">
                                      <p:cBhvr>
                                        <p:cTn id="58" dur="3000"/>
                                        <p:tgtEl>
                                          <p:spTgt spid="3">
                                            <p:bg/>
                                          </p:spTgt>
                                        </p:tgtEl>
                                      </p:cBhvr>
                                    </p:animEffect>
                                  </p:childTnLst>
                                </p:cTn>
                              </p:par>
                              <p:par>
                                <p:cTn id="59" presetID="14" presetClass="entr" presetSubtype="10" fill="hold" grpId="0" nodeType="withEffect" nodePh="1">
                                  <p:stCondLst>
                                    <p:cond delay="0"/>
                                  </p:stCondLst>
                                  <p:endCondLst>
                                    <p:cond evt="begin" delay="0">
                                      <p:tn val="59"/>
                                    </p:cond>
                                  </p:endCondLst>
                                  <p:childTnLst>
                                    <p:set>
                                      <p:cBhvr>
                                        <p:cTn id="60" dur="1" fill="hold">
                                          <p:stCondLst>
                                            <p:cond delay="0"/>
                                          </p:stCondLst>
                                        </p:cTn>
                                        <p:tgtEl>
                                          <p:spTgt spid="3">
                                            <p:txEl>
                                              <p:pRg st="0" end="0"/>
                                            </p:txEl>
                                          </p:spTgt>
                                        </p:tgtEl>
                                        <p:attrNameLst>
                                          <p:attrName>style.visibility</p:attrName>
                                        </p:attrNameLst>
                                      </p:cBhvr>
                                      <p:to>
                                        <p:strVal val="visible"/>
                                      </p:to>
                                    </p:set>
                                    <p:animEffect transition="in" filter="randombar(horizontal)">
                                      <p:cBhvr>
                                        <p:cTn id="61" dur="3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5603"/>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428596" y="428604"/>
            <a:ext cx="8286808" cy="6000792"/>
          </a:xfrm>
          <a:prstGeom prst="rect">
            <a:avLst/>
          </a:prstGeom>
          <a:gradFill flip="none" rotWithShape="1">
            <a:gsLst>
              <a:gs pos="0">
                <a:schemeClr val="tx1">
                  <a:alpha val="86000"/>
                </a:schemeClr>
              </a:gs>
              <a:gs pos="50000">
                <a:srgbClr val="C00000">
                  <a:shade val="67500"/>
                  <a:satMod val="115000"/>
                </a:srgbClr>
              </a:gs>
              <a:gs pos="100000">
                <a:srgbClr val="C00000">
                  <a:shade val="100000"/>
                  <a:satMod val="115000"/>
                </a:srgbClr>
              </a:gs>
            </a:gsLst>
            <a:lin ang="54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1285852" y="2428868"/>
            <a:ext cx="6786610" cy="2308324"/>
          </a:xfrm>
          <a:prstGeom prst="rect">
            <a:avLst/>
          </a:prstGeom>
          <a:noFill/>
        </p:spPr>
        <p:txBody>
          <a:bodyPr wrap="square" rtlCol="0">
            <a:spAutoFit/>
          </a:bodyPr>
          <a:lstStyle/>
          <a:p>
            <a:r>
              <a:rPr lang="es-ES" dirty="0" smtClean="0"/>
              <a:t>Edificada en 1625 en estilo barroco renacentista y reconstruida después del terremoto de 1940, es una verdadera muestra del arte colonial de la época. Si bien su fachada es relativamente austera, conserva en su interior espléndidos altares churriguerescos, una bella sillería coral, de una verdadera madera tallada y altares revestidos en pan de oro, así como una admirable colección de lienzos y esculturas de los siglos XVII y XVIII. </a:t>
            </a:r>
          </a:p>
          <a:p>
            <a:endParaRPr lang="es-ES" dirty="0"/>
          </a:p>
        </p:txBody>
      </p:sp>
      <p:sp>
        <p:nvSpPr>
          <p:cNvPr id="7" name="6 CuadroTexto"/>
          <p:cNvSpPr txBox="1"/>
          <p:nvPr/>
        </p:nvSpPr>
        <p:spPr>
          <a:xfrm>
            <a:off x="2500298" y="1643050"/>
            <a:ext cx="3873112" cy="800219"/>
          </a:xfrm>
          <a:prstGeom prst="rect">
            <a:avLst/>
          </a:prstGeom>
          <a:noFill/>
        </p:spPr>
        <p:txBody>
          <a:bodyPr wrap="none" rtlCol="0">
            <a:spAutoFit/>
          </a:bodyPr>
          <a:lstStyle/>
          <a:p>
            <a:r>
              <a:rPr lang="es-ES" sz="2800" b="1" dirty="0" smtClean="0"/>
              <a:t>Basílica Catedral de Lima</a:t>
            </a:r>
            <a:endParaRPr lang="es-ES" sz="2800" dirty="0" smtClean="0"/>
          </a:p>
          <a:p>
            <a:endParaRPr lang="es-ES" dirty="0"/>
          </a:p>
        </p:txBody>
      </p:sp>
      <p:sp>
        <p:nvSpPr>
          <p:cNvPr id="8" name="7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bg1">
              <a:lumMod val="65000"/>
              <a:lumOff val="35000"/>
            </a:schemeClr>
          </a:solidFill>
        </p:spPr>
        <p:txBody>
          <a:bodyPr/>
          <a:lstStyle/>
          <a:p>
            <a:endParaRPr lang="es-ES" dirty="0"/>
          </a:p>
        </p:txBody>
      </p:sp>
      <p:pic>
        <p:nvPicPr>
          <p:cNvPr id="6" name="5 Imagen" descr="Frente-Catedral-de-Lima-Peru.jpg"/>
          <p:cNvPicPr>
            <a:picLocks noChangeAspect="1"/>
          </p:cNvPicPr>
          <p:nvPr/>
        </p:nvPicPr>
        <p:blipFill>
          <a:blip r:embed="rId2"/>
          <a:stretch>
            <a:fillRect/>
          </a:stretch>
        </p:blipFill>
        <p:spPr>
          <a:xfrm>
            <a:off x="0" y="0"/>
            <a:ext cx="9144000" cy="6858000"/>
          </a:xfrm>
          <a:prstGeom prst="rect">
            <a:avLst/>
          </a:prstGeom>
        </p:spPr>
      </p:pic>
      <p:sp>
        <p:nvSpPr>
          <p:cNvPr id="7" name="6 Luna"/>
          <p:cNvSpPr/>
          <p:nvPr/>
        </p:nvSpPr>
        <p:spPr>
          <a:xfrm>
            <a:off x="0" y="0"/>
            <a:ext cx="4357718" cy="6858000"/>
          </a:xfrm>
          <a:prstGeom prst="moon">
            <a:avLst>
              <a:gd name="adj" fmla="val 54970"/>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510118" y="0"/>
            <a:ext cx="4633882" cy="6858000"/>
          </a:xfrm>
          <a:prstGeom prst="moon">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3286116" y="500042"/>
            <a:ext cx="2974084" cy="677108"/>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Basílica Catedral de Lima</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0" name="9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19" presetClass="entr" presetSubtype="10" fill="hold" grpId="1"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3000" fill="hold"/>
                                        <p:tgtEl>
                                          <p:spTgt spid="8"/>
                                        </p:tgtEl>
                                        <p:attrNameLst>
                                          <p:attrName>ppt_w</p:attrName>
                                        </p:attrNameLst>
                                      </p:cBhvr>
                                      <p:tavLst>
                                        <p:tav tm="0" fmla="#ppt_w*sin(2.5*pi*$)">
                                          <p:val>
                                            <p:fltVal val="0"/>
                                          </p:val>
                                        </p:tav>
                                        <p:tav tm="100000">
                                          <p:val>
                                            <p:fltVal val="1"/>
                                          </p:val>
                                        </p:tav>
                                      </p:tavLst>
                                    </p:anim>
                                    <p:anim calcmode="lin" valueType="num">
                                      <p:cBhvr>
                                        <p:cTn id="19" dur="3000" fill="hold"/>
                                        <p:tgtEl>
                                          <p:spTgt spid="8"/>
                                        </p:tgtEl>
                                        <p:attrNameLst>
                                          <p:attrName>ppt_h</p:attrName>
                                        </p:attrNameLst>
                                      </p:cBhvr>
                                      <p:tavLst>
                                        <p:tav tm="0">
                                          <p:val>
                                            <p:strVal val="#ppt_h"/>
                                          </p:val>
                                        </p:tav>
                                        <p:tav tm="100000">
                                          <p:val>
                                            <p:strVal val="#ppt_h"/>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fmla="#ppt_w*sin(2.5*pi*$)">
                                          <p:val>
                                            <p:fltVal val="0"/>
                                          </p:val>
                                        </p:tav>
                                        <p:tav tm="100000">
                                          <p:val>
                                            <p:fltVal val="1"/>
                                          </p:val>
                                        </p:tav>
                                      </p:tavLst>
                                    </p:anim>
                                    <p:anim calcmode="lin" valueType="num">
                                      <p:cBhvr>
                                        <p:cTn id="23" dur="3000" fill="hold"/>
                                        <p:tgtEl>
                                          <p:spTgt spid="7"/>
                                        </p:tgtEl>
                                        <p:attrNameLst>
                                          <p:attrName>ppt_h</p:attrName>
                                        </p:attrNameLst>
                                      </p:cBhvr>
                                      <p:tavLst>
                                        <p:tav tm="0">
                                          <p:val>
                                            <p:strVal val="#ppt_h"/>
                                          </p:val>
                                        </p:tav>
                                        <p:tav tm="100000">
                                          <p:val>
                                            <p:strVal val="#ppt_h"/>
                                          </p:val>
                                        </p:tav>
                                      </p:tavLst>
                                    </p:anim>
                                  </p:childTnLst>
                                </p:cTn>
                              </p:par>
                            </p:childTnLst>
                          </p:cTn>
                        </p:par>
                        <p:par>
                          <p:cTn id="24" fill="hold">
                            <p:stCondLst>
                              <p:cond delay="3000"/>
                            </p:stCondLst>
                            <p:childTnLst>
                              <p:par>
                                <p:cTn id="25" presetID="17" presetClass="exit" presetSubtype="8" fill="hold" grpId="2" nodeType="afterEffect">
                                  <p:stCondLst>
                                    <p:cond delay="0"/>
                                  </p:stCondLst>
                                  <p:childTnLst>
                                    <p:anim calcmode="lin" valueType="num">
                                      <p:cBhvr>
                                        <p:cTn id="26" dur="3000"/>
                                        <p:tgtEl>
                                          <p:spTgt spid="7"/>
                                        </p:tgtEl>
                                        <p:attrNameLst>
                                          <p:attrName>ppt_x</p:attrName>
                                        </p:attrNameLst>
                                      </p:cBhvr>
                                      <p:tavLst>
                                        <p:tav tm="0">
                                          <p:val>
                                            <p:strVal val="ppt_x"/>
                                          </p:val>
                                        </p:tav>
                                        <p:tav tm="100000">
                                          <p:val>
                                            <p:strVal val="ppt_x-ppt_w/2"/>
                                          </p:val>
                                        </p:tav>
                                      </p:tavLst>
                                    </p:anim>
                                    <p:anim calcmode="lin" valueType="num">
                                      <p:cBhvr>
                                        <p:cTn id="27" dur="3000"/>
                                        <p:tgtEl>
                                          <p:spTgt spid="7"/>
                                        </p:tgtEl>
                                        <p:attrNameLst>
                                          <p:attrName>ppt_y</p:attrName>
                                        </p:attrNameLst>
                                      </p:cBhvr>
                                      <p:tavLst>
                                        <p:tav tm="0">
                                          <p:val>
                                            <p:strVal val="ppt_y"/>
                                          </p:val>
                                        </p:tav>
                                        <p:tav tm="100000">
                                          <p:val>
                                            <p:strVal val="ppt_y"/>
                                          </p:val>
                                        </p:tav>
                                      </p:tavLst>
                                    </p:anim>
                                    <p:anim calcmode="lin" valueType="num">
                                      <p:cBhvr>
                                        <p:cTn id="28" dur="3000"/>
                                        <p:tgtEl>
                                          <p:spTgt spid="7"/>
                                        </p:tgtEl>
                                        <p:attrNameLst>
                                          <p:attrName>ppt_w</p:attrName>
                                        </p:attrNameLst>
                                      </p:cBhvr>
                                      <p:tavLst>
                                        <p:tav tm="0">
                                          <p:val>
                                            <p:strVal val="ppt_w"/>
                                          </p:val>
                                        </p:tav>
                                        <p:tav tm="100000">
                                          <p:val>
                                            <p:fltVal val="0"/>
                                          </p:val>
                                        </p:tav>
                                      </p:tavLst>
                                    </p:anim>
                                    <p:anim calcmode="lin" valueType="num">
                                      <p:cBhvr>
                                        <p:cTn id="29" dur="3000"/>
                                        <p:tgtEl>
                                          <p:spTgt spid="7"/>
                                        </p:tgtEl>
                                        <p:attrNameLst>
                                          <p:attrName>ppt_h</p:attrName>
                                        </p:attrNameLst>
                                      </p:cBhvr>
                                      <p:tavLst>
                                        <p:tav tm="0">
                                          <p:val>
                                            <p:strVal val="ppt_h"/>
                                          </p:val>
                                        </p:tav>
                                        <p:tav tm="100000">
                                          <p:val>
                                            <p:strVal val="ppt_h"/>
                                          </p:val>
                                        </p:tav>
                                      </p:tavLst>
                                    </p:anim>
                                    <p:set>
                                      <p:cBhvr>
                                        <p:cTn id="30" dur="1" fill="hold">
                                          <p:stCondLst>
                                            <p:cond delay="2999"/>
                                          </p:stCondLst>
                                        </p:cTn>
                                        <p:tgtEl>
                                          <p:spTgt spid="7"/>
                                        </p:tgtEl>
                                        <p:attrNameLst>
                                          <p:attrName>style.visibility</p:attrName>
                                        </p:attrNameLst>
                                      </p:cBhvr>
                                      <p:to>
                                        <p:strVal val="hidden"/>
                                      </p:to>
                                    </p:set>
                                  </p:childTnLst>
                                </p:cTn>
                              </p:par>
                              <p:par>
                                <p:cTn id="31" presetID="17" presetClass="exit" presetSubtype="2" fill="hold" grpId="2" nodeType="withEffect">
                                  <p:stCondLst>
                                    <p:cond delay="0"/>
                                  </p:stCondLst>
                                  <p:childTnLst>
                                    <p:anim calcmode="lin" valueType="num">
                                      <p:cBhvr>
                                        <p:cTn id="32" dur="3000"/>
                                        <p:tgtEl>
                                          <p:spTgt spid="8"/>
                                        </p:tgtEl>
                                        <p:attrNameLst>
                                          <p:attrName>ppt_x</p:attrName>
                                        </p:attrNameLst>
                                      </p:cBhvr>
                                      <p:tavLst>
                                        <p:tav tm="0">
                                          <p:val>
                                            <p:strVal val="ppt_x"/>
                                          </p:val>
                                        </p:tav>
                                        <p:tav tm="100000">
                                          <p:val>
                                            <p:strVal val="ppt_x+ppt_w/2"/>
                                          </p:val>
                                        </p:tav>
                                      </p:tavLst>
                                    </p:anim>
                                    <p:anim calcmode="lin" valueType="num">
                                      <p:cBhvr>
                                        <p:cTn id="33" dur="3000"/>
                                        <p:tgtEl>
                                          <p:spTgt spid="8"/>
                                        </p:tgtEl>
                                        <p:attrNameLst>
                                          <p:attrName>ppt_y</p:attrName>
                                        </p:attrNameLst>
                                      </p:cBhvr>
                                      <p:tavLst>
                                        <p:tav tm="0">
                                          <p:val>
                                            <p:strVal val="ppt_y"/>
                                          </p:val>
                                        </p:tav>
                                        <p:tav tm="100000">
                                          <p:val>
                                            <p:strVal val="ppt_y"/>
                                          </p:val>
                                        </p:tav>
                                      </p:tavLst>
                                    </p:anim>
                                    <p:anim calcmode="lin" valueType="num">
                                      <p:cBhvr>
                                        <p:cTn id="34" dur="3000"/>
                                        <p:tgtEl>
                                          <p:spTgt spid="8"/>
                                        </p:tgtEl>
                                        <p:attrNameLst>
                                          <p:attrName>ppt_w</p:attrName>
                                        </p:attrNameLst>
                                      </p:cBhvr>
                                      <p:tavLst>
                                        <p:tav tm="0">
                                          <p:val>
                                            <p:strVal val="ppt_w"/>
                                          </p:val>
                                        </p:tav>
                                        <p:tav tm="100000">
                                          <p:val>
                                            <p:fltVal val="0"/>
                                          </p:val>
                                        </p:tav>
                                      </p:tavLst>
                                    </p:anim>
                                    <p:anim calcmode="lin" valueType="num">
                                      <p:cBhvr>
                                        <p:cTn id="35" dur="3000"/>
                                        <p:tgtEl>
                                          <p:spTgt spid="8"/>
                                        </p:tgtEl>
                                        <p:attrNameLst>
                                          <p:attrName>ppt_h</p:attrName>
                                        </p:attrNameLst>
                                      </p:cBhvr>
                                      <p:tavLst>
                                        <p:tav tm="0">
                                          <p:val>
                                            <p:strVal val="ppt_h"/>
                                          </p:val>
                                        </p:tav>
                                        <p:tav tm="100000">
                                          <p:val>
                                            <p:strVal val="ppt_h"/>
                                          </p:val>
                                        </p:tav>
                                      </p:tavLst>
                                    </p:anim>
                                    <p:set>
                                      <p:cBhvr>
                                        <p:cTn id="36" dur="1" fill="hold">
                                          <p:stCondLst>
                                            <p:cond delay="2999"/>
                                          </p:stCondLst>
                                        </p:cTn>
                                        <p:tgtEl>
                                          <p:spTgt spid="8"/>
                                        </p:tgtEl>
                                        <p:attrNameLst>
                                          <p:attrName>style.visibility</p:attrName>
                                        </p:attrNameLst>
                                      </p:cBhvr>
                                      <p:to>
                                        <p:strVal val="hidden"/>
                                      </p:to>
                                    </p:set>
                                  </p:childTnLst>
                                </p:cTn>
                              </p:par>
                              <p:par>
                                <p:cTn id="37" presetID="17" presetClass="entr" presetSubtype="10"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3000" fill="hold"/>
                                        <p:tgtEl>
                                          <p:spTgt spid="6"/>
                                        </p:tgtEl>
                                        <p:attrNameLst>
                                          <p:attrName>ppt_w</p:attrName>
                                        </p:attrNameLst>
                                      </p:cBhvr>
                                      <p:tavLst>
                                        <p:tav tm="0">
                                          <p:val>
                                            <p:fltVal val="0"/>
                                          </p:val>
                                        </p:tav>
                                        <p:tav tm="100000">
                                          <p:val>
                                            <p:strVal val="#ppt_w"/>
                                          </p:val>
                                        </p:tav>
                                      </p:tavLst>
                                    </p:anim>
                                    <p:anim calcmode="lin" valueType="num">
                                      <p:cBhvr>
                                        <p:cTn id="40" dur="3000" fill="hold"/>
                                        <p:tgtEl>
                                          <p:spTgt spid="6"/>
                                        </p:tgtEl>
                                        <p:attrNameLst>
                                          <p:attrName>ppt_h</p:attrName>
                                        </p:attrNameLst>
                                      </p:cBhvr>
                                      <p:tavLst>
                                        <p:tav tm="0">
                                          <p:val>
                                            <p:strVal val="#ppt_h"/>
                                          </p:val>
                                        </p:tav>
                                        <p:tav tm="100000">
                                          <p:val>
                                            <p:strVal val="#ppt_h"/>
                                          </p:val>
                                        </p:tav>
                                      </p:tavLst>
                                    </p:anim>
                                  </p:childTnLst>
                                </p:cTn>
                              </p:par>
                              <p:par>
                                <p:cTn id="41" presetID="14" presetClass="entr" presetSubtype="10" fill="hold" grpId="0" nodeType="with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randombar(horizontal)">
                                      <p:cBhvr>
                                        <p:cTn id="43" dur="3000"/>
                                        <p:tgtEl>
                                          <p:spTgt spid="2"/>
                                        </p:tgtEl>
                                      </p:cBhvr>
                                    </p:animEffect>
                                  </p:childTnLst>
                                </p:cTn>
                              </p:par>
                            </p:childTnLst>
                          </p:cTn>
                        </p:par>
                        <p:par>
                          <p:cTn id="44" fill="hold">
                            <p:stCondLst>
                              <p:cond delay="6000"/>
                            </p:stCondLst>
                            <p:childTnLst>
                              <p:par>
                                <p:cTn id="45" presetID="29" presetClass="entr" presetSubtype="0" fill="hold" nodeType="afterEffect">
                                  <p:stCondLst>
                                    <p:cond delay="0"/>
                                  </p:stCondLst>
                                  <p:childTnLst>
                                    <p:set>
                                      <p:cBhvr>
                                        <p:cTn id="46" dur="1" fill="hold">
                                          <p:stCondLst>
                                            <p:cond delay="0"/>
                                          </p:stCondLst>
                                        </p:cTn>
                                        <p:tgtEl>
                                          <p:spTgt spid="9">
                                            <p:txEl>
                                              <p:pRg st="0" end="0"/>
                                            </p:txEl>
                                          </p:spTgt>
                                        </p:tgtEl>
                                        <p:attrNameLst>
                                          <p:attrName>style.visibility</p:attrName>
                                        </p:attrNameLst>
                                      </p:cBhvr>
                                      <p:to>
                                        <p:strVal val="visible"/>
                                      </p:to>
                                    </p:set>
                                    <p:anim calcmode="lin" valueType="num">
                                      <p:cBhvr>
                                        <p:cTn id="47" dur="2000" fill="hold"/>
                                        <p:tgtEl>
                                          <p:spTgt spid="9">
                                            <p:txEl>
                                              <p:pRg st="0" end="0"/>
                                            </p:txEl>
                                          </p:spTgt>
                                        </p:tgtEl>
                                        <p:attrNameLst>
                                          <p:attrName>ppt_x</p:attrName>
                                        </p:attrNameLst>
                                      </p:cBhvr>
                                      <p:tavLst>
                                        <p:tav tm="0">
                                          <p:val>
                                            <p:strVal val="#ppt_x-.2"/>
                                          </p:val>
                                        </p:tav>
                                        <p:tav tm="100000">
                                          <p:val>
                                            <p:strVal val="#ppt_x"/>
                                          </p:val>
                                        </p:tav>
                                      </p:tavLst>
                                    </p:anim>
                                    <p:anim calcmode="lin" valueType="num">
                                      <p:cBhvr>
                                        <p:cTn id="48" dur="2000" fill="hold"/>
                                        <p:tgtEl>
                                          <p:spTgt spid="9">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49" dur="20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animBg="1"/>
      <p:bldP spid="7" grpId="1" animBg="1"/>
      <p:bldP spid="7" grpId="2" animBg="1"/>
      <p:bldP spid="8" grpId="0" animBg="1"/>
      <p:bldP spid="8" grpId="1" animBg="1"/>
      <p:bldP spid="8" grpId="2"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3E2900"/>
          </a:solidFill>
        </p:spPr>
        <p:txBody>
          <a:bodyPr/>
          <a:lstStyle/>
          <a:p>
            <a:endParaRPr lang="es-ES" dirty="0"/>
          </a:p>
        </p:txBody>
      </p:sp>
      <p:pic>
        <p:nvPicPr>
          <p:cNvPr id="4" name="3 Marcador de contenido" descr="Interior-Catedral-de-Lima-Peru.jpg"/>
          <p:cNvPicPr>
            <a:picLocks noGrp="1" noChangeAspect="1"/>
          </p:cNvPicPr>
          <p:nvPr>
            <p:ph idx="1"/>
          </p:nvPr>
        </p:nvPicPr>
        <p:blipFill>
          <a:blip r:embed="rId2"/>
          <a:stretch>
            <a:fillRect/>
          </a:stretch>
        </p:blipFill>
        <p:spPr>
          <a:xfrm>
            <a:off x="0" y="0"/>
            <a:ext cx="9144000" cy="6858000"/>
          </a:xfrm>
        </p:spPr>
      </p:pic>
      <p:sp>
        <p:nvSpPr>
          <p:cNvPr id="6" name="5 Triángulo rectángulo"/>
          <p:cNvSpPr/>
          <p:nvPr/>
        </p:nvSpPr>
        <p:spPr>
          <a:xfrm>
            <a:off x="0" y="0"/>
            <a:ext cx="4429124" cy="6858000"/>
          </a:xfrm>
          <a:prstGeom prst="rtTriangle">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4714876" y="0"/>
            <a:ext cx="4429124" cy="6858000"/>
          </a:xfrm>
          <a:prstGeom prst="rtTriangle">
            <a:avLst/>
          </a:prstGeom>
          <a:gradFill flip="none" rotWithShape="1">
            <a:gsLst>
              <a:gs pos="0">
                <a:srgbClr val="996600">
                  <a:shade val="30000"/>
                  <a:satMod val="115000"/>
                </a:srgbClr>
              </a:gs>
              <a:gs pos="50000">
                <a:srgbClr val="996600">
                  <a:shade val="67500"/>
                  <a:satMod val="115000"/>
                </a:srgbClr>
              </a:gs>
              <a:gs pos="100000">
                <a:srgbClr val="996600">
                  <a:shade val="100000"/>
                  <a:satMod val="115000"/>
                </a:srgbClr>
              </a:gs>
            </a:gsLst>
            <a:lin ang="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0" y="0"/>
            <a:ext cx="3357554" cy="6858000"/>
          </a:xfrm>
          <a:prstGeom prst="rtTriangle">
            <a:avLst/>
          </a:prstGeom>
          <a:solidFill>
            <a:srgbClr val="6633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a:off x="5929322" y="0"/>
            <a:ext cx="3214678" cy="6858000"/>
          </a:xfrm>
          <a:prstGeom prst="rtTriangle">
            <a:avLst/>
          </a:prstGeom>
          <a:solidFill>
            <a:srgbClr val="6633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0" y="0"/>
            <a:ext cx="2143108" cy="6858000"/>
          </a:xfrm>
          <a:prstGeom prst="rtTriangle">
            <a:avLst/>
          </a:prstGeom>
          <a:solidFill>
            <a:srgbClr val="3E29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7000892" y="0"/>
            <a:ext cx="2143108" cy="6858000"/>
          </a:xfrm>
          <a:prstGeom prst="rtTriangle">
            <a:avLst/>
          </a:prstGeom>
          <a:solidFill>
            <a:srgbClr val="3E29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7" presetClass="exit" presetSubtype="8" fill="hold" grpId="0"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ppt_w/2"/>
                                          </p:val>
                                        </p:tav>
                                      </p:tavLst>
                                    </p:anim>
                                    <p:anim calcmode="lin" valueType="num">
                                      <p:cBhvr>
                                        <p:cTn id="10" dur="3000"/>
                                        <p:tgtEl>
                                          <p:spTgt spid="6"/>
                                        </p:tgtEl>
                                        <p:attrNameLst>
                                          <p:attrName>ppt_y</p:attrName>
                                        </p:attrNameLst>
                                      </p:cBhvr>
                                      <p:tavLst>
                                        <p:tav tm="0">
                                          <p:val>
                                            <p:strVal val="ppt_y"/>
                                          </p:val>
                                        </p:tav>
                                        <p:tav tm="100000">
                                          <p:val>
                                            <p:strVal val="ppt_y"/>
                                          </p:val>
                                        </p:tav>
                                      </p:tavLst>
                                    </p:anim>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strVal val="ppt_h"/>
                                          </p:val>
                                        </p:tav>
                                      </p:tavLst>
                                    </p:anim>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7"/>
                                        </p:tgtEl>
                                        <p:attrNameLst>
                                          <p:attrName>ppt_x</p:attrName>
                                        </p:attrNameLst>
                                      </p:cBhvr>
                                      <p:tavLst>
                                        <p:tav tm="0">
                                          <p:val>
                                            <p:strVal val="ppt_x"/>
                                          </p:val>
                                        </p:tav>
                                        <p:tav tm="100000">
                                          <p:val>
                                            <p:strVal val="ppt_x+ppt_w/2"/>
                                          </p:val>
                                        </p:tav>
                                      </p:tavLst>
                                    </p:anim>
                                    <p:anim calcmode="lin" valueType="num">
                                      <p:cBhvr>
                                        <p:cTn id="16" dur="3000"/>
                                        <p:tgtEl>
                                          <p:spTgt spid="7"/>
                                        </p:tgtEl>
                                        <p:attrNameLst>
                                          <p:attrName>ppt_y</p:attrName>
                                        </p:attrNameLst>
                                      </p:cBhvr>
                                      <p:tavLst>
                                        <p:tav tm="0">
                                          <p:val>
                                            <p:strVal val="ppt_y"/>
                                          </p:val>
                                        </p:tav>
                                        <p:tav tm="100000">
                                          <p:val>
                                            <p:strVal val="ppt_y"/>
                                          </p:val>
                                        </p:tav>
                                      </p:tavLst>
                                    </p:anim>
                                    <p:anim calcmode="lin" valueType="num">
                                      <p:cBhvr>
                                        <p:cTn id="17" dur="3000"/>
                                        <p:tgtEl>
                                          <p:spTgt spid="7"/>
                                        </p:tgtEl>
                                        <p:attrNameLst>
                                          <p:attrName>ppt_w</p:attrName>
                                        </p:attrNameLst>
                                      </p:cBhvr>
                                      <p:tavLst>
                                        <p:tav tm="0">
                                          <p:val>
                                            <p:strVal val="ppt_w"/>
                                          </p:val>
                                        </p:tav>
                                        <p:tav tm="100000">
                                          <p:val>
                                            <p:fltVal val="0"/>
                                          </p:val>
                                        </p:tav>
                                      </p:tavLst>
                                    </p:anim>
                                    <p:anim calcmode="lin" valueType="num">
                                      <p:cBhvr>
                                        <p:cTn id="18" dur="3000"/>
                                        <p:tgtEl>
                                          <p:spTgt spid="7"/>
                                        </p:tgtEl>
                                        <p:attrNameLst>
                                          <p:attrName>ppt_h</p:attrName>
                                        </p:attrNameLst>
                                      </p:cBhvr>
                                      <p:tavLst>
                                        <p:tav tm="0">
                                          <p:val>
                                            <p:strVal val="ppt_h"/>
                                          </p:val>
                                        </p:tav>
                                        <p:tav tm="100000">
                                          <p:val>
                                            <p:strVal val="ppt_h"/>
                                          </p:val>
                                        </p:tav>
                                      </p:tavLst>
                                    </p:anim>
                                    <p:set>
                                      <p:cBhvr>
                                        <p:cTn id="19" dur="1" fill="hold">
                                          <p:stCondLst>
                                            <p:cond delay="2999"/>
                                          </p:stCondLst>
                                        </p:cTn>
                                        <p:tgtEl>
                                          <p:spTgt spid="7"/>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3000"/>
                                        <p:tgtEl>
                                          <p:spTgt spid="8"/>
                                        </p:tgtEl>
                                        <p:attrNameLst>
                                          <p:attrName>ppt_x</p:attrName>
                                        </p:attrNameLst>
                                      </p:cBhvr>
                                      <p:tavLst>
                                        <p:tav tm="0">
                                          <p:val>
                                            <p:strVal val="ppt_x"/>
                                          </p:val>
                                        </p:tav>
                                        <p:tav tm="100000">
                                          <p:val>
                                            <p:strVal val="ppt_x-ppt_w/2"/>
                                          </p:val>
                                        </p:tav>
                                      </p:tavLst>
                                    </p:anim>
                                    <p:anim calcmode="lin" valueType="num">
                                      <p:cBhvr>
                                        <p:cTn id="22" dur="3000"/>
                                        <p:tgtEl>
                                          <p:spTgt spid="8"/>
                                        </p:tgtEl>
                                        <p:attrNameLst>
                                          <p:attrName>ppt_y</p:attrName>
                                        </p:attrNameLst>
                                      </p:cBhvr>
                                      <p:tavLst>
                                        <p:tav tm="0">
                                          <p:val>
                                            <p:strVal val="ppt_y"/>
                                          </p:val>
                                        </p:tav>
                                        <p:tav tm="100000">
                                          <p:val>
                                            <p:strVal val="ppt_y"/>
                                          </p:val>
                                        </p:tav>
                                      </p:tavLst>
                                    </p:anim>
                                    <p:anim calcmode="lin" valueType="num">
                                      <p:cBhvr>
                                        <p:cTn id="23" dur="3000"/>
                                        <p:tgtEl>
                                          <p:spTgt spid="8"/>
                                        </p:tgtEl>
                                        <p:attrNameLst>
                                          <p:attrName>ppt_w</p:attrName>
                                        </p:attrNameLst>
                                      </p:cBhvr>
                                      <p:tavLst>
                                        <p:tav tm="0">
                                          <p:val>
                                            <p:strVal val="ppt_w"/>
                                          </p:val>
                                        </p:tav>
                                        <p:tav tm="100000">
                                          <p:val>
                                            <p:fltVal val="0"/>
                                          </p:val>
                                        </p:tav>
                                      </p:tavLst>
                                    </p:anim>
                                    <p:anim calcmode="lin" valueType="num">
                                      <p:cBhvr>
                                        <p:cTn id="24" dur="3000"/>
                                        <p:tgtEl>
                                          <p:spTgt spid="8"/>
                                        </p:tgtEl>
                                        <p:attrNameLst>
                                          <p:attrName>ppt_h</p:attrName>
                                        </p:attrNameLst>
                                      </p:cBhvr>
                                      <p:tavLst>
                                        <p:tav tm="0">
                                          <p:val>
                                            <p:strVal val="ppt_h"/>
                                          </p:val>
                                        </p:tav>
                                        <p:tav tm="100000">
                                          <p:val>
                                            <p:strVal val="ppt_h"/>
                                          </p:val>
                                        </p:tav>
                                      </p:tavLst>
                                    </p:anim>
                                    <p:set>
                                      <p:cBhvr>
                                        <p:cTn id="25" dur="1" fill="hold">
                                          <p:stCondLst>
                                            <p:cond delay="2999"/>
                                          </p:stCondLst>
                                        </p:cTn>
                                        <p:tgtEl>
                                          <p:spTgt spid="8"/>
                                        </p:tgtEl>
                                        <p:attrNameLst>
                                          <p:attrName>style.visibility</p:attrName>
                                        </p:attrNameLst>
                                      </p:cBhvr>
                                      <p:to>
                                        <p:strVal val="hidden"/>
                                      </p:to>
                                    </p:set>
                                  </p:childTnLst>
                                </p:cTn>
                              </p:par>
                              <p:par>
                                <p:cTn id="26" presetID="17" presetClass="exit" presetSubtype="2" fill="hold" grpId="0" nodeType="withEffect">
                                  <p:stCondLst>
                                    <p:cond delay="0"/>
                                  </p:stCondLst>
                                  <p:childTnLst>
                                    <p:anim calcmode="lin" valueType="num">
                                      <p:cBhvr>
                                        <p:cTn id="27" dur="3000"/>
                                        <p:tgtEl>
                                          <p:spTgt spid="9"/>
                                        </p:tgtEl>
                                        <p:attrNameLst>
                                          <p:attrName>ppt_x</p:attrName>
                                        </p:attrNameLst>
                                      </p:cBhvr>
                                      <p:tavLst>
                                        <p:tav tm="0">
                                          <p:val>
                                            <p:strVal val="ppt_x"/>
                                          </p:val>
                                        </p:tav>
                                        <p:tav tm="100000">
                                          <p:val>
                                            <p:strVal val="ppt_x+ppt_w/2"/>
                                          </p:val>
                                        </p:tav>
                                      </p:tavLst>
                                    </p:anim>
                                    <p:anim calcmode="lin" valueType="num">
                                      <p:cBhvr>
                                        <p:cTn id="28" dur="3000"/>
                                        <p:tgtEl>
                                          <p:spTgt spid="9"/>
                                        </p:tgtEl>
                                        <p:attrNameLst>
                                          <p:attrName>ppt_y</p:attrName>
                                        </p:attrNameLst>
                                      </p:cBhvr>
                                      <p:tavLst>
                                        <p:tav tm="0">
                                          <p:val>
                                            <p:strVal val="ppt_y"/>
                                          </p:val>
                                        </p:tav>
                                        <p:tav tm="100000">
                                          <p:val>
                                            <p:strVal val="ppt_y"/>
                                          </p:val>
                                        </p:tav>
                                      </p:tavLst>
                                    </p:anim>
                                    <p:anim calcmode="lin" valueType="num">
                                      <p:cBhvr>
                                        <p:cTn id="29" dur="3000"/>
                                        <p:tgtEl>
                                          <p:spTgt spid="9"/>
                                        </p:tgtEl>
                                        <p:attrNameLst>
                                          <p:attrName>ppt_w</p:attrName>
                                        </p:attrNameLst>
                                      </p:cBhvr>
                                      <p:tavLst>
                                        <p:tav tm="0">
                                          <p:val>
                                            <p:strVal val="ppt_w"/>
                                          </p:val>
                                        </p:tav>
                                        <p:tav tm="100000">
                                          <p:val>
                                            <p:fltVal val="0"/>
                                          </p:val>
                                        </p:tav>
                                      </p:tavLst>
                                    </p:anim>
                                    <p:anim calcmode="lin" valueType="num">
                                      <p:cBhvr>
                                        <p:cTn id="30" dur="3000"/>
                                        <p:tgtEl>
                                          <p:spTgt spid="9"/>
                                        </p:tgtEl>
                                        <p:attrNameLst>
                                          <p:attrName>ppt_h</p:attrName>
                                        </p:attrNameLst>
                                      </p:cBhvr>
                                      <p:tavLst>
                                        <p:tav tm="0">
                                          <p:val>
                                            <p:strVal val="ppt_h"/>
                                          </p:val>
                                        </p:tav>
                                        <p:tav tm="100000">
                                          <p:val>
                                            <p:strVal val="ppt_h"/>
                                          </p:val>
                                        </p:tav>
                                      </p:tavLst>
                                    </p:anim>
                                    <p:set>
                                      <p:cBhvr>
                                        <p:cTn id="31" dur="1" fill="hold">
                                          <p:stCondLst>
                                            <p:cond delay="2999"/>
                                          </p:stCondLst>
                                        </p:cTn>
                                        <p:tgtEl>
                                          <p:spTgt spid="9"/>
                                        </p:tgtEl>
                                        <p:attrNameLst>
                                          <p:attrName>style.visibility</p:attrName>
                                        </p:attrNameLst>
                                      </p:cBhvr>
                                      <p:to>
                                        <p:strVal val="hidden"/>
                                      </p:to>
                                    </p:set>
                                  </p:childTnLst>
                                </p:cTn>
                              </p:par>
                              <p:par>
                                <p:cTn id="32" presetID="17" presetClass="exit" presetSubtype="8" fill="hold" grpId="0" nodeType="withEffect">
                                  <p:stCondLst>
                                    <p:cond delay="0"/>
                                  </p:stCondLst>
                                  <p:childTnLst>
                                    <p:anim calcmode="lin" valueType="num">
                                      <p:cBhvr>
                                        <p:cTn id="33" dur="3000"/>
                                        <p:tgtEl>
                                          <p:spTgt spid="10"/>
                                        </p:tgtEl>
                                        <p:attrNameLst>
                                          <p:attrName>ppt_x</p:attrName>
                                        </p:attrNameLst>
                                      </p:cBhvr>
                                      <p:tavLst>
                                        <p:tav tm="0">
                                          <p:val>
                                            <p:strVal val="ppt_x"/>
                                          </p:val>
                                        </p:tav>
                                        <p:tav tm="100000">
                                          <p:val>
                                            <p:strVal val="ppt_x-ppt_w/2"/>
                                          </p:val>
                                        </p:tav>
                                      </p:tavLst>
                                    </p:anim>
                                    <p:anim calcmode="lin" valueType="num">
                                      <p:cBhvr>
                                        <p:cTn id="34" dur="3000"/>
                                        <p:tgtEl>
                                          <p:spTgt spid="10"/>
                                        </p:tgtEl>
                                        <p:attrNameLst>
                                          <p:attrName>ppt_y</p:attrName>
                                        </p:attrNameLst>
                                      </p:cBhvr>
                                      <p:tavLst>
                                        <p:tav tm="0">
                                          <p:val>
                                            <p:strVal val="ppt_y"/>
                                          </p:val>
                                        </p:tav>
                                        <p:tav tm="100000">
                                          <p:val>
                                            <p:strVal val="ppt_y"/>
                                          </p:val>
                                        </p:tav>
                                      </p:tavLst>
                                    </p:anim>
                                    <p:anim calcmode="lin" valueType="num">
                                      <p:cBhvr>
                                        <p:cTn id="35" dur="3000"/>
                                        <p:tgtEl>
                                          <p:spTgt spid="10"/>
                                        </p:tgtEl>
                                        <p:attrNameLst>
                                          <p:attrName>ppt_w</p:attrName>
                                        </p:attrNameLst>
                                      </p:cBhvr>
                                      <p:tavLst>
                                        <p:tav tm="0">
                                          <p:val>
                                            <p:strVal val="ppt_w"/>
                                          </p:val>
                                        </p:tav>
                                        <p:tav tm="100000">
                                          <p:val>
                                            <p:fltVal val="0"/>
                                          </p:val>
                                        </p:tav>
                                      </p:tavLst>
                                    </p:anim>
                                    <p:anim calcmode="lin" valueType="num">
                                      <p:cBhvr>
                                        <p:cTn id="36" dur="3000"/>
                                        <p:tgtEl>
                                          <p:spTgt spid="10"/>
                                        </p:tgtEl>
                                        <p:attrNameLst>
                                          <p:attrName>ppt_h</p:attrName>
                                        </p:attrNameLst>
                                      </p:cBhvr>
                                      <p:tavLst>
                                        <p:tav tm="0">
                                          <p:val>
                                            <p:strVal val="ppt_h"/>
                                          </p:val>
                                        </p:tav>
                                        <p:tav tm="100000">
                                          <p:val>
                                            <p:strVal val="ppt_h"/>
                                          </p:val>
                                        </p:tav>
                                      </p:tavLst>
                                    </p:anim>
                                    <p:set>
                                      <p:cBhvr>
                                        <p:cTn id="37" dur="1" fill="hold">
                                          <p:stCondLst>
                                            <p:cond delay="2999"/>
                                          </p:stCondLst>
                                        </p:cTn>
                                        <p:tgtEl>
                                          <p:spTgt spid="10"/>
                                        </p:tgtEl>
                                        <p:attrNameLst>
                                          <p:attrName>style.visibility</p:attrName>
                                        </p:attrNameLst>
                                      </p:cBhvr>
                                      <p:to>
                                        <p:strVal val="hidden"/>
                                      </p:to>
                                    </p:set>
                                  </p:childTnLst>
                                </p:cTn>
                              </p:par>
                              <p:par>
                                <p:cTn id="38" presetID="17" presetClass="exit" presetSubtype="2" fill="hold" grpId="0" nodeType="withEffect">
                                  <p:stCondLst>
                                    <p:cond delay="0"/>
                                  </p:stCondLst>
                                  <p:childTnLst>
                                    <p:anim calcmode="lin" valueType="num">
                                      <p:cBhvr>
                                        <p:cTn id="39" dur="3000"/>
                                        <p:tgtEl>
                                          <p:spTgt spid="11"/>
                                        </p:tgtEl>
                                        <p:attrNameLst>
                                          <p:attrName>ppt_x</p:attrName>
                                        </p:attrNameLst>
                                      </p:cBhvr>
                                      <p:tavLst>
                                        <p:tav tm="0">
                                          <p:val>
                                            <p:strVal val="ppt_x"/>
                                          </p:val>
                                        </p:tav>
                                        <p:tav tm="100000">
                                          <p:val>
                                            <p:strVal val="ppt_x+ppt_w/2"/>
                                          </p:val>
                                        </p:tav>
                                      </p:tavLst>
                                    </p:anim>
                                    <p:anim calcmode="lin" valueType="num">
                                      <p:cBhvr>
                                        <p:cTn id="40" dur="3000"/>
                                        <p:tgtEl>
                                          <p:spTgt spid="11"/>
                                        </p:tgtEl>
                                        <p:attrNameLst>
                                          <p:attrName>ppt_y</p:attrName>
                                        </p:attrNameLst>
                                      </p:cBhvr>
                                      <p:tavLst>
                                        <p:tav tm="0">
                                          <p:val>
                                            <p:strVal val="ppt_y"/>
                                          </p:val>
                                        </p:tav>
                                        <p:tav tm="100000">
                                          <p:val>
                                            <p:strVal val="ppt_y"/>
                                          </p:val>
                                        </p:tav>
                                      </p:tavLst>
                                    </p:anim>
                                    <p:anim calcmode="lin" valueType="num">
                                      <p:cBhvr>
                                        <p:cTn id="41" dur="3000"/>
                                        <p:tgtEl>
                                          <p:spTgt spid="11"/>
                                        </p:tgtEl>
                                        <p:attrNameLst>
                                          <p:attrName>ppt_w</p:attrName>
                                        </p:attrNameLst>
                                      </p:cBhvr>
                                      <p:tavLst>
                                        <p:tav tm="0">
                                          <p:val>
                                            <p:strVal val="ppt_w"/>
                                          </p:val>
                                        </p:tav>
                                        <p:tav tm="100000">
                                          <p:val>
                                            <p:fltVal val="0"/>
                                          </p:val>
                                        </p:tav>
                                      </p:tavLst>
                                    </p:anim>
                                    <p:anim calcmode="lin" valueType="num">
                                      <p:cBhvr>
                                        <p:cTn id="42" dur="3000"/>
                                        <p:tgtEl>
                                          <p:spTgt spid="11"/>
                                        </p:tgtEl>
                                        <p:attrNameLst>
                                          <p:attrName>ppt_h</p:attrName>
                                        </p:attrNameLst>
                                      </p:cBhvr>
                                      <p:tavLst>
                                        <p:tav tm="0">
                                          <p:val>
                                            <p:strVal val="ppt_h"/>
                                          </p:val>
                                        </p:tav>
                                        <p:tav tm="100000">
                                          <p:val>
                                            <p:strVal val="ppt_h"/>
                                          </p:val>
                                        </p:tav>
                                      </p:tavLst>
                                    </p:anim>
                                    <p:set>
                                      <p:cBhvr>
                                        <p:cTn id="43" dur="1" fill="hold">
                                          <p:stCondLst>
                                            <p:cond delay="2999"/>
                                          </p:stCondLst>
                                        </p:cTn>
                                        <p:tgtEl>
                                          <p:spTgt spid="11"/>
                                        </p:tgtEl>
                                        <p:attrNameLst>
                                          <p:attrName>style.visibility</p:attrName>
                                        </p:attrNameLst>
                                      </p:cBhvr>
                                      <p:to>
                                        <p:strVal val="hidden"/>
                                      </p:to>
                                    </p:set>
                                  </p:childTnLst>
                                </p:cTn>
                              </p:par>
                              <p:par>
                                <p:cTn id="44" presetID="17" presetClass="entr" presetSubtype="10"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3000" fill="hold"/>
                                        <p:tgtEl>
                                          <p:spTgt spid="4"/>
                                        </p:tgtEl>
                                        <p:attrNameLst>
                                          <p:attrName>ppt_w</p:attrName>
                                        </p:attrNameLst>
                                      </p:cBhvr>
                                      <p:tavLst>
                                        <p:tav tm="0">
                                          <p:val>
                                            <p:fltVal val="0"/>
                                          </p:val>
                                        </p:tav>
                                        <p:tav tm="100000">
                                          <p:val>
                                            <p:strVal val="#ppt_w"/>
                                          </p:val>
                                        </p:tav>
                                      </p:tavLst>
                                    </p:anim>
                                    <p:anim calcmode="lin" valueType="num">
                                      <p:cBhvr>
                                        <p:cTn id="47" dur="3000" fill="hold"/>
                                        <p:tgtEl>
                                          <p:spTgt spid="4"/>
                                        </p:tgtEl>
                                        <p:attrNameLst>
                                          <p:attrName>ppt_h</p:attrName>
                                        </p:attrNameLst>
                                      </p:cBhvr>
                                      <p:tavLst>
                                        <p:tav tm="0">
                                          <p:val>
                                            <p:strVal val="#ppt_h"/>
                                          </p:val>
                                        </p:tav>
                                        <p:tav tm="100000">
                                          <p:val>
                                            <p:strVal val="#ppt_h"/>
                                          </p:val>
                                        </p:tav>
                                      </p:tavLst>
                                    </p:anim>
                                  </p:childTnLst>
                                </p:cTn>
                              </p:par>
                              <p:par>
                                <p:cTn id="48" presetID="16" presetClass="entr" presetSubtype="37" fill="hold" nodeType="with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barn(outVertical)">
                                      <p:cBhvr>
                                        <p:cTn id="50" dur="3000"/>
                                        <p:tgtEl>
                                          <p:spTgt spid="4"/>
                                        </p:tgtEl>
                                      </p:cBhvr>
                                    </p:animEffect>
                                  </p:childTnLst>
                                </p:cTn>
                              </p:par>
                              <p:par>
                                <p:cTn id="51" presetID="14" presetClass="entr" presetSubtype="10" fill="hold" grpId="0" nodeType="withEffect">
                                  <p:stCondLst>
                                    <p:cond delay="0"/>
                                  </p:stCondLst>
                                  <p:childTnLst>
                                    <p:set>
                                      <p:cBhvr>
                                        <p:cTn id="52" dur="1" fill="hold">
                                          <p:stCondLst>
                                            <p:cond delay="0"/>
                                          </p:stCondLst>
                                        </p:cTn>
                                        <p:tgtEl>
                                          <p:spTgt spid="2"/>
                                        </p:tgtEl>
                                        <p:attrNameLst>
                                          <p:attrName>style.visibility</p:attrName>
                                        </p:attrNameLst>
                                      </p:cBhvr>
                                      <p:to>
                                        <p:strVal val="visible"/>
                                      </p:to>
                                    </p:set>
                                    <p:animEffect transition="in" filter="randombar(horizontal)">
                                      <p:cBhvr>
                                        <p:cTn id="5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8" grpId="0" animBg="1"/>
      <p:bldP spid="9" grpId="0" animBg="1"/>
      <p:bldP spid="10" grpId="0" animBg="1"/>
      <p:bldP spid="11" grpId="0"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2">
              <a:lumMod val="50000"/>
            </a:schemeClr>
          </a:solidFill>
        </p:spPr>
        <p:txBody>
          <a:bodyPr/>
          <a:lstStyle/>
          <a:p>
            <a:endParaRPr lang="es-ES" dirty="0"/>
          </a:p>
        </p:txBody>
      </p:sp>
      <p:pic>
        <p:nvPicPr>
          <p:cNvPr id="4" name="3 Marcador de contenido" descr="Santa Rosa de Lima 2013 - Lima Perú_02.jpg"/>
          <p:cNvPicPr>
            <a:picLocks noGrp="1" noChangeAspect="1"/>
          </p:cNvPicPr>
          <p:nvPr>
            <p:ph idx="1"/>
          </p:nvPr>
        </p:nvPicPr>
        <p:blipFill>
          <a:blip r:embed="rId2"/>
          <a:stretch>
            <a:fillRect/>
          </a:stretch>
        </p:blipFill>
        <p:spPr>
          <a:xfrm>
            <a:off x="0" y="0"/>
            <a:ext cx="9152930" cy="6858000"/>
          </a:xfrm>
        </p:spPr>
      </p:pic>
      <p:sp>
        <p:nvSpPr>
          <p:cNvPr id="5" name="4 Redondear rectángulo de esquina diagonal"/>
          <p:cNvSpPr/>
          <p:nvPr/>
        </p:nvSpPr>
        <p:spPr>
          <a:xfrm>
            <a:off x="0" y="0"/>
            <a:ext cx="4500562" cy="6858000"/>
          </a:xfrm>
          <a:prstGeom prst="round2DiagRect">
            <a:avLst>
              <a:gd name="adj1" fmla="val 50000"/>
              <a:gd name="adj2" fmla="val 0"/>
            </a:avLst>
          </a:prstGeom>
          <a:gradFill flip="none" rotWithShape="1">
            <a:gsLst>
              <a:gs pos="69000">
                <a:schemeClr val="tx2">
                  <a:lumMod val="50000"/>
                  <a:alpha val="86000"/>
                </a:schemeClr>
              </a:gs>
              <a:gs pos="50000">
                <a:schemeClr val="tx2">
                  <a:lumMod val="25000"/>
                  <a:shade val="67500"/>
                  <a:satMod val="115000"/>
                </a:schemeClr>
              </a:gs>
              <a:gs pos="100000">
                <a:schemeClr val="tx2">
                  <a:lumMod val="2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dondear rectángulo de esquina diagonal"/>
          <p:cNvSpPr/>
          <p:nvPr/>
        </p:nvSpPr>
        <p:spPr>
          <a:xfrm flipH="1">
            <a:off x="4652962" y="0"/>
            <a:ext cx="4491038" cy="6858000"/>
          </a:xfrm>
          <a:prstGeom prst="round2DiagRect">
            <a:avLst>
              <a:gd name="adj1" fmla="val 50000"/>
              <a:gd name="adj2" fmla="val 0"/>
            </a:avLst>
          </a:prstGeom>
          <a:gradFill flip="none" rotWithShape="1">
            <a:gsLst>
              <a:gs pos="69000">
                <a:schemeClr val="tx2">
                  <a:lumMod val="50000"/>
                  <a:alpha val="86000"/>
                </a:schemeClr>
              </a:gs>
              <a:gs pos="50000">
                <a:schemeClr val="tx2">
                  <a:lumMod val="25000"/>
                  <a:shade val="67500"/>
                  <a:satMod val="115000"/>
                </a:schemeClr>
              </a:gs>
              <a:gs pos="100000">
                <a:schemeClr val="tx2">
                  <a:lumMod val="2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xit" presetSubtype="2" fill="hold" grpId="0"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ppt_w/2"/>
                                          </p:val>
                                        </p:tav>
                                      </p:tavLst>
                                    </p:anim>
                                    <p:anim calcmode="lin" valueType="num">
                                      <p:cBhvr>
                                        <p:cTn id="10" dur="3000"/>
                                        <p:tgtEl>
                                          <p:spTgt spid="6"/>
                                        </p:tgtEl>
                                        <p:attrNameLst>
                                          <p:attrName>ppt_y</p:attrName>
                                        </p:attrNameLst>
                                      </p:cBhvr>
                                      <p:tavLst>
                                        <p:tav tm="0">
                                          <p:val>
                                            <p:strVal val="ppt_y"/>
                                          </p:val>
                                        </p:tav>
                                        <p:tav tm="100000">
                                          <p:val>
                                            <p:strVal val="ppt_y"/>
                                          </p:val>
                                        </p:tav>
                                      </p:tavLst>
                                    </p:anim>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strVal val="ppt_h"/>
                                          </p:val>
                                        </p:tav>
                                      </p:tavLst>
                                    </p:anim>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3000"/>
                                        <p:tgtEl>
                                          <p:spTgt spid="5"/>
                                        </p:tgtEl>
                                        <p:attrNameLst>
                                          <p:attrName>ppt_x</p:attrName>
                                        </p:attrNameLst>
                                      </p:cBhvr>
                                      <p:tavLst>
                                        <p:tav tm="0">
                                          <p:val>
                                            <p:strVal val="ppt_x"/>
                                          </p:val>
                                        </p:tav>
                                        <p:tav tm="100000">
                                          <p:val>
                                            <p:strVal val="ppt_x-ppt_w/2"/>
                                          </p:val>
                                        </p:tav>
                                      </p:tavLst>
                                    </p:anim>
                                    <p:anim calcmode="lin" valueType="num">
                                      <p:cBhvr>
                                        <p:cTn id="16" dur="3000"/>
                                        <p:tgtEl>
                                          <p:spTgt spid="5"/>
                                        </p:tgtEl>
                                        <p:attrNameLst>
                                          <p:attrName>ppt_y</p:attrName>
                                        </p:attrNameLst>
                                      </p:cBhvr>
                                      <p:tavLst>
                                        <p:tav tm="0">
                                          <p:val>
                                            <p:strVal val="ppt_y"/>
                                          </p:val>
                                        </p:tav>
                                        <p:tav tm="100000">
                                          <p:val>
                                            <p:strVal val="ppt_y"/>
                                          </p:val>
                                        </p:tav>
                                      </p:tavLst>
                                    </p:anim>
                                    <p:anim calcmode="lin" valueType="num">
                                      <p:cBhvr>
                                        <p:cTn id="17" dur="3000"/>
                                        <p:tgtEl>
                                          <p:spTgt spid="5"/>
                                        </p:tgtEl>
                                        <p:attrNameLst>
                                          <p:attrName>ppt_w</p:attrName>
                                        </p:attrNameLst>
                                      </p:cBhvr>
                                      <p:tavLst>
                                        <p:tav tm="0">
                                          <p:val>
                                            <p:strVal val="ppt_w"/>
                                          </p:val>
                                        </p:tav>
                                        <p:tav tm="100000">
                                          <p:val>
                                            <p:fltVal val="0"/>
                                          </p:val>
                                        </p:tav>
                                      </p:tavLst>
                                    </p:anim>
                                    <p:anim calcmode="lin" valueType="num">
                                      <p:cBhvr>
                                        <p:cTn id="18" dur="3000"/>
                                        <p:tgtEl>
                                          <p:spTgt spid="5"/>
                                        </p:tgtEl>
                                        <p:attrNameLst>
                                          <p:attrName>ppt_h</p:attrName>
                                        </p:attrNameLst>
                                      </p:cBhvr>
                                      <p:tavLst>
                                        <p:tav tm="0">
                                          <p:val>
                                            <p:strVal val="ppt_h"/>
                                          </p:val>
                                        </p:tav>
                                        <p:tav tm="100000">
                                          <p:val>
                                            <p:strVal val="ppt_h"/>
                                          </p:val>
                                        </p:tav>
                                      </p:tavLst>
                                    </p:anim>
                                    <p:set>
                                      <p:cBhvr>
                                        <p:cTn id="19" dur="1" fill="hold">
                                          <p:stCondLst>
                                            <p:cond delay="2999"/>
                                          </p:stCondLst>
                                        </p:cTn>
                                        <p:tgtEl>
                                          <p:spTgt spid="5"/>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3E2900"/>
          </a:solidFill>
        </p:spPr>
        <p:txBody>
          <a:bodyPr/>
          <a:lstStyle/>
          <a:p>
            <a:endParaRPr lang="es-ES" dirty="0"/>
          </a:p>
        </p:txBody>
      </p:sp>
      <p:pic>
        <p:nvPicPr>
          <p:cNvPr id="4" name="3 Imagen" descr="Palacio Arzobispal de Lima.jpg"/>
          <p:cNvPicPr>
            <a:picLocks noChangeAspect="1"/>
          </p:cNvPicPr>
          <p:nvPr/>
        </p:nvPicPr>
        <p:blipFill>
          <a:blip r:embed="rId2"/>
          <a:stretch>
            <a:fillRect/>
          </a:stretch>
        </p:blipFill>
        <p:spPr>
          <a:xfrm>
            <a:off x="0" y="0"/>
            <a:ext cx="9144000" cy="6858000"/>
          </a:xfrm>
          <a:prstGeom prst="rect">
            <a:avLst/>
          </a:prstGeom>
        </p:spPr>
      </p:pic>
      <p:sp>
        <p:nvSpPr>
          <p:cNvPr id="5" name="4 Pentágono"/>
          <p:cNvSpPr/>
          <p:nvPr/>
        </p:nvSpPr>
        <p:spPr>
          <a:xfrm>
            <a:off x="0" y="428604"/>
            <a:ext cx="4500562" cy="1857388"/>
          </a:xfrm>
          <a:prstGeom prst="homePlate">
            <a:avLst/>
          </a:prstGeom>
          <a:solidFill>
            <a:srgbClr val="99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entágono"/>
          <p:cNvSpPr/>
          <p:nvPr/>
        </p:nvSpPr>
        <p:spPr>
          <a:xfrm flipH="1">
            <a:off x="4643406" y="428604"/>
            <a:ext cx="4500594" cy="1857388"/>
          </a:xfrm>
          <a:prstGeom prst="homePlate">
            <a:avLst/>
          </a:prstGeom>
          <a:solidFill>
            <a:srgbClr val="99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Pentágono"/>
          <p:cNvSpPr/>
          <p:nvPr/>
        </p:nvSpPr>
        <p:spPr>
          <a:xfrm>
            <a:off x="0" y="4572008"/>
            <a:ext cx="4571967" cy="1857388"/>
          </a:xfrm>
          <a:prstGeom prst="homePlate">
            <a:avLst/>
          </a:prstGeom>
          <a:solidFill>
            <a:srgbClr val="99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Pentágono"/>
          <p:cNvSpPr/>
          <p:nvPr/>
        </p:nvSpPr>
        <p:spPr>
          <a:xfrm flipH="1">
            <a:off x="4572000" y="4572008"/>
            <a:ext cx="4572000" cy="1857388"/>
          </a:xfrm>
          <a:prstGeom prst="homePlate">
            <a:avLst/>
          </a:prstGeom>
          <a:solidFill>
            <a:srgbClr val="99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Pentágono"/>
          <p:cNvSpPr/>
          <p:nvPr/>
        </p:nvSpPr>
        <p:spPr>
          <a:xfrm>
            <a:off x="0" y="714356"/>
            <a:ext cx="3643306" cy="1071570"/>
          </a:xfrm>
          <a:prstGeom prst="homePlate">
            <a:avLst/>
          </a:prstGeom>
          <a:solidFill>
            <a:srgbClr val="66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Pentágono"/>
          <p:cNvSpPr/>
          <p:nvPr/>
        </p:nvSpPr>
        <p:spPr>
          <a:xfrm>
            <a:off x="0" y="5000636"/>
            <a:ext cx="3618864" cy="1076744"/>
          </a:xfrm>
          <a:prstGeom prst="homePlate">
            <a:avLst/>
          </a:prstGeom>
          <a:solidFill>
            <a:srgbClr val="66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Pentágono"/>
          <p:cNvSpPr/>
          <p:nvPr/>
        </p:nvSpPr>
        <p:spPr>
          <a:xfrm flipH="1">
            <a:off x="5429192" y="785794"/>
            <a:ext cx="3714808" cy="1071571"/>
          </a:xfrm>
          <a:prstGeom prst="homePlate">
            <a:avLst/>
          </a:prstGeom>
          <a:solidFill>
            <a:srgbClr val="66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Pentágono"/>
          <p:cNvSpPr/>
          <p:nvPr/>
        </p:nvSpPr>
        <p:spPr>
          <a:xfrm flipH="1">
            <a:off x="5370253" y="5000636"/>
            <a:ext cx="3773747" cy="1110533"/>
          </a:xfrm>
          <a:prstGeom prst="homePlate">
            <a:avLst/>
          </a:prstGeom>
          <a:solidFill>
            <a:srgbClr val="6633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500034" y="500042"/>
            <a:ext cx="5000628" cy="738664"/>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Narrow" pitchFamily="34" charset="0"/>
              </a:rPr>
              <a:t>Arzobispado  de Lima</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4" name="13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7" presetClass="exit" presetSubtype="8" fill="hold" grpId="0"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ppt_w/2"/>
                                          </p:val>
                                        </p:tav>
                                      </p:tavLst>
                                    </p:anim>
                                    <p:anim calcmode="lin" valueType="num">
                                      <p:cBhvr>
                                        <p:cTn id="10" dur="3000"/>
                                        <p:tgtEl>
                                          <p:spTgt spid="5"/>
                                        </p:tgtEl>
                                        <p:attrNameLst>
                                          <p:attrName>ppt_y</p:attrName>
                                        </p:attrNameLst>
                                      </p:cBhvr>
                                      <p:tavLst>
                                        <p:tav tm="0">
                                          <p:val>
                                            <p:strVal val="ppt_y"/>
                                          </p:val>
                                        </p:tav>
                                        <p:tav tm="100000">
                                          <p:val>
                                            <p:strVal val="ppt_y"/>
                                          </p:val>
                                        </p:tav>
                                      </p:tavLst>
                                    </p:anim>
                                    <p:anim calcmode="lin" valueType="num">
                                      <p:cBhvr>
                                        <p:cTn id="11" dur="3000"/>
                                        <p:tgtEl>
                                          <p:spTgt spid="5"/>
                                        </p:tgtEl>
                                        <p:attrNameLst>
                                          <p:attrName>ppt_w</p:attrName>
                                        </p:attrNameLst>
                                      </p:cBhvr>
                                      <p:tavLst>
                                        <p:tav tm="0">
                                          <p:val>
                                            <p:strVal val="ppt_w"/>
                                          </p:val>
                                        </p:tav>
                                        <p:tav tm="100000">
                                          <p:val>
                                            <p:fltVal val="0"/>
                                          </p:val>
                                        </p:tav>
                                      </p:tavLst>
                                    </p:anim>
                                    <p:anim calcmode="lin" valueType="num">
                                      <p:cBhvr>
                                        <p:cTn id="12" dur="3000"/>
                                        <p:tgtEl>
                                          <p:spTgt spid="5"/>
                                        </p:tgtEl>
                                        <p:attrNameLst>
                                          <p:attrName>ppt_h</p:attrName>
                                        </p:attrNameLst>
                                      </p:cBhvr>
                                      <p:tavLst>
                                        <p:tav tm="0">
                                          <p:val>
                                            <p:strVal val="ppt_h"/>
                                          </p:val>
                                        </p:tav>
                                        <p:tav tm="100000">
                                          <p:val>
                                            <p:strVal val="ppt_h"/>
                                          </p:val>
                                        </p:tav>
                                      </p:tavLst>
                                    </p:anim>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3000"/>
                                        <p:tgtEl>
                                          <p:spTgt spid="7"/>
                                        </p:tgtEl>
                                        <p:attrNameLst>
                                          <p:attrName>ppt_x</p:attrName>
                                        </p:attrNameLst>
                                      </p:cBhvr>
                                      <p:tavLst>
                                        <p:tav tm="0">
                                          <p:val>
                                            <p:strVal val="ppt_x"/>
                                          </p:val>
                                        </p:tav>
                                        <p:tav tm="100000">
                                          <p:val>
                                            <p:strVal val="ppt_x-ppt_w/2"/>
                                          </p:val>
                                        </p:tav>
                                      </p:tavLst>
                                    </p:anim>
                                    <p:anim calcmode="lin" valueType="num">
                                      <p:cBhvr>
                                        <p:cTn id="16" dur="3000"/>
                                        <p:tgtEl>
                                          <p:spTgt spid="7"/>
                                        </p:tgtEl>
                                        <p:attrNameLst>
                                          <p:attrName>ppt_y</p:attrName>
                                        </p:attrNameLst>
                                      </p:cBhvr>
                                      <p:tavLst>
                                        <p:tav tm="0">
                                          <p:val>
                                            <p:strVal val="ppt_y"/>
                                          </p:val>
                                        </p:tav>
                                        <p:tav tm="100000">
                                          <p:val>
                                            <p:strVal val="ppt_y"/>
                                          </p:val>
                                        </p:tav>
                                      </p:tavLst>
                                    </p:anim>
                                    <p:anim calcmode="lin" valueType="num">
                                      <p:cBhvr>
                                        <p:cTn id="17" dur="3000"/>
                                        <p:tgtEl>
                                          <p:spTgt spid="7"/>
                                        </p:tgtEl>
                                        <p:attrNameLst>
                                          <p:attrName>ppt_w</p:attrName>
                                        </p:attrNameLst>
                                      </p:cBhvr>
                                      <p:tavLst>
                                        <p:tav tm="0">
                                          <p:val>
                                            <p:strVal val="ppt_w"/>
                                          </p:val>
                                        </p:tav>
                                        <p:tav tm="100000">
                                          <p:val>
                                            <p:fltVal val="0"/>
                                          </p:val>
                                        </p:tav>
                                      </p:tavLst>
                                    </p:anim>
                                    <p:anim calcmode="lin" valueType="num">
                                      <p:cBhvr>
                                        <p:cTn id="18" dur="3000"/>
                                        <p:tgtEl>
                                          <p:spTgt spid="7"/>
                                        </p:tgtEl>
                                        <p:attrNameLst>
                                          <p:attrName>ppt_h</p:attrName>
                                        </p:attrNameLst>
                                      </p:cBhvr>
                                      <p:tavLst>
                                        <p:tav tm="0">
                                          <p:val>
                                            <p:strVal val="ppt_h"/>
                                          </p:val>
                                        </p:tav>
                                        <p:tav tm="100000">
                                          <p:val>
                                            <p:strVal val="ppt_h"/>
                                          </p:val>
                                        </p:tav>
                                      </p:tavLst>
                                    </p:anim>
                                    <p:set>
                                      <p:cBhvr>
                                        <p:cTn id="19" dur="1" fill="hold">
                                          <p:stCondLst>
                                            <p:cond delay="2999"/>
                                          </p:stCondLst>
                                        </p:cTn>
                                        <p:tgtEl>
                                          <p:spTgt spid="7"/>
                                        </p:tgtEl>
                                        <p:attrNameLst>
                                          <p:attrName>style.visibility</p:attrName>
                                        </p:attrNameLst>
                                      </p:cBhvr>
                                      <p:to>
                                        <p:strVal val="hidden"/>
                                      </p:to>
                                    </p:set>
                                  </p:childTnLst>
                                </p:cTn>
                              </p:par>
                              <p:par>
                                <p:cTn id="20" presetID="17" presetClass="exit" presetSubtype="2" fill="hold" grpId="0" nodeType="withEffect">
                                  <p:stCondLst>
                                    <p:cond delay="0"/>
                                  </p:stCondLst>
                                  <p:childTnLst>
                                    <p:anim calcmode="lin" valueType="num">
                                      <p:cBhvr>
                                        <p:cTn id="21" dur="3000"/>
                                        <p:tgtEl>
                                          <p:spTgt spid="6"/>
                                        </p:tgtEl>
                                        <p:attrNameLst>
                                          <p:attrName>ppt_x</p:attrName>
                                        </p:attrNameLst>
                                      </p:cBhvr>
                                      <p:tavLst>
                                        <p:tav tm="0">
                                          <p:val>
                                            <p:strVal val="ppt_x"/>
                                          </p:val>
                                        </p:tav>
                                        <p:tav tm="100000">
                                          <p:val>
                                            <p:strVal val="ppt_x+ppt_w/2"/>
                                          </p:val>
                                        </p:tav>
                                      </p:tavLst>
                                    </p:anim>
                                    <p:anim calcmode="lin" valueType="num">
                                      <p:cBhvr>
                                        <p:cTn id="22" dur="3000"/>
                                        <p:tgtEl>
                                          <p:spTgt spid="6"/>
                                        </p:tgtEl>
                                        <p:attrNameLst>
                                          <p:attrName>ppt_y</p:attrName>
                                        </p:attrNameLst>
                                      </p:cBhvr>
                                      <p:tavLst>
                                        <p:tav tm="0">
                                          <p:val>
                                            <p:strVal val="ppt_y"/>
                                          </p:val>
                                        </p:tav>
                                        <p:tav tm="100000">
                                          <p:val>
                                            <p:strVal val="ppt_y"/>
                                          </p:val>
                                        </p:tav>
                                      </p:tavLst>
                                    </p:anim>
                                    <p:anim calcmode="lin" valueType="num">
                                      <p:cBhvr>
                                        <p:cTn id="23" dur="3000"/>
                                        <p:tgtEl>
                                          <p:spTgt spid="6"/>
                                        </p:tgtEl>
                                        <p:attrNameLst>
                                          <p:attrName>ppt_w</p:attrName>
                                        </p:attrNameLst>
                                      </p:cBhvr>
                                      <p:tavLst>
                                        <p:tav tm="0">
                                          <p:val>
                                            <p:strVal val="ppt_w"/>
                                          </p:val>
                                        </p:tav>
                                        <p:tav tm="100000">
                                          <p:val>
                                            <p:fltVal val="0"/>
                                          </p:val>
                                        </p:tav>
                                      </p:tavLst>
                                    </p:anim>
                                    <p:anim calcmode="lin" valueType="num">
                                      <p:cBhvr>
                                        <p:cTn id="24" dur="3000"/>
                                        <p:tgtEl>
                                          <p:spTgt spid="6"/>
                                        </p:tgtEl>
                                        <p:attrNameLst>
                                          <p:attrName>ppt_h</p:attrName>
                                        </p:attrNameLst>
                                      </p:cBhvr>
                                      <p:tavLst>
                                        <p:tav tm="0">
                                          <p:val>
                                            <p:strVal val="ppt_h"/>
                                          </p:val>
                                        </p:tav>
                                        <p:tav tm="100000">
                                          <p:val>
                                            <p:strVal val="ppt_h"/>
                                          </p:val>
                                        </p:tav>
                                      </p:tavLst>
                                    </p:anim>
                                    <p:set>
                                      <p:cBhvr>
                                        <p:cTn id="25" dur="1" fill="hold">
                                          <p:stCondLst>
                                            <p:cond delay="2999"/>
                                          </p:stCondLst>
                                        </p:cTn>
                                        <p:tgtEl>
                                          <p:spTgt spid="6"/>
                                        </p:tgtEl>
                                        <p:attrNameLst>
                                          <p:attrName>style.visibility</p:attrName>
                                        </p:attrNameLst>
                                      </p:cBhvr>
                                      <p:to>
                                        <p:strVal val="hidden"/>
                                      </p:to>
                                    </p:set>
                                  </p:childTnLst>
                                </p:cTn>
                              </p:par>
                              <p:par>
                                <p:cTn id="26" presetID="17" presetClass="exit" presetSubtype="2" fill="hold" grpId="0" nodeType="withEffect">
                                  <p:stCondLst>
                                    <p:cond delay="0"/>
                                  </p:stCondLst>
                                  <p:childTnLst>
                                    <p:anim calcmode="lin" valueType="num">
                                      <p:cBhvr>
                                        <p:cTn id="27" dur="3000"/>
                                        <p:tgtEl>
                                          <p:spTgt spid="8"/>
                                        </p:tgtEl>
                                        <p:attrNameLst>
                                          <p:attrName>ppt_x</p:attrName>
                                        </p:attrNameLst>
                                      </p:cBhvr>
                                      <p:tavLst>
                                        <p:tav tm="0">
                                          <p:val>
                                            <p:strVal val="ppt_x"/>
                                          </p:val>
                                        </p:tav>
                                        <p:tav tm="100000">
                                          <p:val>
                                            <p:strVal val="ppt_x+ppt_w/2"/>
                                          </p:val>
                                        </p:tav>
                                      </p:tavLst>
                                    </p:anim>
                                    <p:anim calcmode="lin" valueType="num">
                                      <p:cBhvr>
                                        <p:cTn id="28" dur="3000"/>
                                        <p:tgtEl>
                                          <p:spTgt spid="8"/>
                                        </p:tgtEl>
                                        <p:attrNameLst>
                                          <p:attrName>ppt_y</p:attrName>
                                        </p:attrNameLst>
                                      </p:cBhvr>
                                      <p:tavLst>
                                        <p:tav tm="0">
                                          <p:val>
                                            <p:strVal val="ppt_y"/>
                                          </p:val>
                                        </p:tav>
                                        <p:tav tm="100000">
                                          <p:val>
                                            <p:strVal val="ppt_y"/>
                                          </p:val>
                                        </p:tav>
                                      </p:tavLst>
                                    </p:anim>
                                    <p:anim calcmode="lin" valueType="num">
                                      <p:cBhvr>
                                        <p:cTn id="29" dur="3000"/>
                                        <p:tgtEl>
                                          <p:spTgt spid="8"/>
                                        </p:tgtEl>
                                        <p:attrNameLst>
                                          <p:attrName>ppt_w</p:attrName>
                                        </p:attrNameLst>
                                      </p:cBhvr>
                                      <p:tavLst>
                                        <p:tav tm="0">
                                          <p:val>
                                            <p:strVal val="ppt_w"/>
                                          </p:val>
                                        </p:tav>
                                        <p:tav tm="100000">
                                          <p:val>
                                            <p:fltVal val="0"/>
                                          </p:val>
                                        </p:tav>
                                      </p:tavLst>
                                    </p:anim>
                                    <p:anim calcmode="lin" valueType="num">
                                      <p:cBhvr>
                                        <p:cTn id="30" dur="3000"/>
                                        <p:tgtEl>
                                          <p:spTgt spid="8"/>
                                        </p:tgtEl>
                                        <p:attrNameLst>
                                          <p:attrName>ppt_h</p:attrName>
                                        </p:attrNameLst>
                                      </p:cBhvr>
                                      <p:tavLst>
                                        <p:tav tm="0">
                                          <p:val>
                                            <p:strVal val="ppt_h"/>
                                          </p:val>
                                        </p:tav>
                                        <p:tav tm="100000">
                                          <p:val>
                                            <p:strVal val="ppt_h"/>
                                          </p:val>
                                        </p:tav>
                                      </p:tavLst>
                                    </p:anim>
                                    <p:set>
                                      <p:cBhvr>
                                        <p:cTn id="31" dur="1" fill="hold">
                                          <p:stCondLst>
                                            <p:cond delay="2999"/>
                                          </p:stCondLst>
                                        </p:cTn>
                                        <p:tgtEl>
                                          <p:spTgt spid="8"/>
                                        </p:tgtEl>
                                        <p:attrNameLst>
                                          <p:attrName>style.visibility</p:attrName>
                                        </p:attrNameLst>
                                      </p:cBhvr>
                                      <p:to>
                                        <p:strVal val="hidden"/>
                                      </p:to>
                                    </p:set>
                                  </p:childTnLst>
                                </p:cTn>
                              </p:par>
                              <p:par>
                                <p:cTn id="32" presetID="17" presetClass="exit" presetSubtype="8" fill="hold" grpId="0" nodeType="withEffect">
                                  <p:stCondLst>
                                    <p:cond delay="0"/>
                                  </p:stCondLst>
                                  <p:childTnLst>
                                    <p:anim calcmode="lin" valueType="num">
                                      <p:cBhvr>
                                        <p:cTn id="33" dur="3000"/>
                                        <p:tgtEl>
                                          <p:spTgt spid="11"/>
                                        </p:tgtEl>
                                        <p:attrNameLst>
                                          <p:attrName>ppt_x</p:attrName>
                                        </p:attrNameLst>
                                      </p:cBhvr>
                                      <p:tavLst>
                                        <p:tav tm="0">
                                          <p:val>
                                            <p:strVal val="ppt_x"/>
                                          </p:val>
                                        </p:tav>
                                        <p:tav tm="100000">
                                          <p:val>
                                            <p:strVal val="ppt_x-ppt_w/2"/>
                                          </p:val>
                                        </p:tav>
                                      </p:tavLst>
                                    </p:anim>
                                    <p:anim calcmode="lin" valueType="num">
                                      <p:cBhvr>
                                        <p:cTn id="34" dur="3000"/>
                                        <p:tgtEl>
                                          <p:spTgt spid="11"/>
                                        </p:tgtEl>
                                        <p:attrNameLst>
                                          <p:attrName>ppt_y</p:attrName>
                                        </p:attrNameLst>
                                      </p:cBhvr>
                                      <p:tavLst>
                                        <p:tav tm="0">
                                          <p:val>
                                            <p:strVal val="ppt_y"/>
                                          </p:val>
                                        </p:tav>
                                        <p:tav tm="100000">
                                          <p:val>
                                            <p:strVal val="ppt_y"/>
                                          </p:val>
                                        </p:tav>
                                      </p:tavLst>
                                    </p:anim>
                                    <p:anim calcmode="lin" valueType="num">
                                      <p:cBhvr>
                                        <p:cTn id="35" dur="3000"/>
                                        <p:tgtEl>
                                          <p:spTgt spid="11"/>
                                        </p:tgtEl>
                                        <p:attrNameLst>
                                          <p:attrName>ppt_w</p:attrName>
                                        </p:attrNameLst>
                                      </p:cBhvr>
                                      <p:tavLst>
                                        <p:tav tm="0">
                                          <p:val>
                                            <p:strVal val="ppt_w"/>
                                          </p:val>
                                        </p:tav>
                                        <p:tav tm="100000">
                                          <p:val>
                                            <p:fltVal val="0"/>
                                          </p:val>
                                        </p:tav>
                                      </p:tavLst>
                                    </p:anim>
                                    <p:anim calcmode="lin" valueType="num">
                                      <p:cBhvr>
                                        <p:cTn id="36" dur="3000"/>
                                        <p:tgtEl>
                                          <p:spTgt spid="11"/>
                                        </p:tgtEl>
                                        <p:attrNameLst>
                                          <p:attrName>ppt_h</p:attrName>
                                        </p:attrNameLst>
                                      </p:cBhvr>
                                      <p:tavLst>
                                        <p:tav tm="0">
                                          <p:val>
                                            <p:strVal val="ppt_h"/>
                                          </p:val>
                                        </p:tav>
                                        <p:tav tm="100000">
                                          <p:val>
                                            <p:strVal val="ppt_h"/>
                                          </p:val>
                                        </p:tav>
                                      </p:tavLst>
                                    </p:anim>
                                    <p:set>
                                      <p:cBhvr>
                                        <p:cTn id="37" dur="1" fill="hold">
                                          <p:stCondLst>
                                            <p:cond delay="2999"/>
                                          </p:stCondLst>
                                        </p:cTn>
                                        <p:tgtEl>
                                          <p:spTgt spid="11"/>
                                        </p:tgtEl>
                                        <p:attrNameLst>
                                          <p:attrName>style.visibility</p:attrName>
                                        </p:attrNameLst>
                                      </p:cBhvr>
                                      <p:to>
                                        <p:strVal val="hidden"/>
                                      </p:to>
                                    </p:set>
                                  </p:childTnLst>
                                </p:cTn>
                              </p:par>
                              <p:par>
                                <p:cTn id="38" presetID="17" presetClass="exit" presetSubtype="8" fill="hold" grpId="0" nodeType="withEffect">
                                  <p:stCondLst>
                                    <p:cond delay="0"/>
                                  </p:stCondLst>
                                  <p:childTnLst>
                                    <p:anim calcmode="lin" valueType="num">
                                      <p:cBhvr>
                                        <p:cTn id="39" dur="3000"/>
                                        <p:tgtEl>
                                          <p:spTgt spid="13"/>
                                        </p:tgtEl>
                                        <p:attrNameLst>
                                          <p:attrName>ppt_x</p:attrName>
                                        </p:attrNameLst>
                                      </p:cBhvr>
                                      <p:tavLst>
                                        <p:tav tm="0">
                                          <p:val>
                                            <p:strVal val="ppt_x"/>
                                          </p:val>
                                        </p:tav>
                                        <p:tav tm="100000">
                                          <p:val>
                                            <p:strVal val="ppt_x-ppt_w/2"/>
                                          </p:val>
                                        </p:tav>
                                      </p:tavLst>
                                    </p:anim>
                                    <p:anim calcmode="lin" valueType="num">
                                      <p:cBhvr>
                                        <p:cTn id="40" dur="3000"/>
                                        <p:tgtEl>
                                          <p:spTgt spid="13"/>
                                        </p:tgtEl>
                                        <p:attrNameLst>
                                          <p:attrName>ppt_y</p:attrName>
                                        </p:attrNameLst>
                                      </p:cBhvr>
                                      <p:tavLst>
                                        <p:tav tm="0">
                                          <p:val>
                                            <p:strVal val="ppt_y"/>
                                          </p:val>
                                        </p:tav>
                                        <p:tav tm="100000">
                                          <p:val>
                                            <p:strVal val="ppt_y"/>
                                          </p:val>
                                        </p:tav>
                                      </p:tavLst>
                                    </p:anim>
                                    <p:anim calcmode="lin" valueType="num">
                                      <p:cBhvr>
                                        <p:cTn id="41" dur="3000"/>
                                        <p:tgtEl>
                                          <p:spTgt spid="13"/>
                                        </p:tgtEl>
                                        <p:attrNameLst>
                                          <p:attrName>ppt_w</p:attrName>
                                        </p:attrNameLst>
                                      </p:cBhvr>
                                      <p:tavLst>
                                        <p:tav tm="0">
                                          <p:val>
                                            <p:strVal val="ppt_w"/>
                                          </p:val>
                                        </p:tav>
                                        <p:tav tm="100000">
                                          <p:val>
                                            <p:fltVal val="0"/>
                                          </p:val>
                                        </p:tav>
                                      </p:tavLst>
                                    </p:anim>
                                    <p:anim calcmode="lin" valueType="num">
                                      <p:cBhvr>
                                        <p:cTn id="42" dur="3000"/>
                                        <p:tgtEl>
                                          <p:spTgt spid="13"/>
                                        </p:tgtEl>
                                        <p:attrNameLst>
                                          <p:attrName>ppt_h</p:attrName>
                                        </p:attrNameLst>
                                      </p:cBhvr>
                                      <p:tavLst>
                                        <p:tav tm="0">
                                          <p:val>
                                            <p:strVal val="ppt_h"/>
                                          </p:val>
                                        </p:tav>
                                        <p:tav tm="100000">
                                          <p:val>
                                            <p:strVal val="ppt_h"/>
                                          </p:val>
                                        </p:tav>
                                      </p:tavLst>
                                    </p:anim>
                                    <p:set>
                                      <p:cBhvr>
                                        <p:cTn id="43" dur="1" fill="hold">
                                          <p:stCondLst>
                                            <p:cond delay="2999"/>
                                          </p:stCondLst>
                                        </p:cTn>
                                        <p:tgtEl>
                                          <p:spTgt spid="13"/>
                                        </p:tgtEl>
                                        <p:attrNameLst>
                                          <p:attrName>style.visibility</p:attrName>
                                        </p:attrNameLst>
                                      </p:cBhvr>
                                      <p:to>
                                        <p:strVal val="hidden"/>
                                      </p:to>
                                    </p:set>
                                  </p:childTnLst>
                                </p:cTn>
                              </p:par>
                              <p:par>
                                <p:cTn id="44" presetID="17" presetClass="exit" presetSubtype="2" fill="hold" grpId="0" nodeType="withEffect">
                                  <p:stCondLst>
                                    <p:cond delay="0"/>
                                  </p:stCondLst>
                                  <p:childTnLst>
                                    <p:anim calcmode="lin" valueType="num">
                                      <p:cBhvr>
                                        <p:cTn id="45" dur="3000"/>
                                        <p:tgtEl>
                                          <p:spTgt spid="15"/>
                                        </p:tgtEl>
                                        <p:attrNameLst>
                                          <p:attrName>ppt_x</p:attrName>
                                        </p:attrNameLst>
                                      </p:cBhvr>
                                      <p:tavLst>
                                        <p:tav tm="0">
                                          <p:val>
                                            <p:strVal val="ppt_x"/>
                                          </p:val>
                                        </p:tav>
                                        <p:tav tm="100000">
                                          <p:val>
                                            <p:strVal val="ppt_x+ppt_w/2"/>
                                          </p:val>
                                        </p:tav>
                                      </p:tavLst>
                                    </p:anim>
                                    <p:anim calcmode="lin" valueType="num">
                                      <p:cBhvr>
                                        <p:cTn id="46" dur="3000"/>
                                        <p:tgtEl>
                                          <p:spTgt spid="15"/>
                                        </p:tgtEl>
                                        <p:attrNameLst>
                                          <p:attrName>ppt_y</p:attrName>
                                        </p:attrNameLst>
                                      </p:cBhvr>
                                      <p:tavLst>
                                        <p:tav tm="0">
                                          <p:val>
                                            <p:strVal val="ppt_y"/>
                                          </p:val>
                                        </p:tav>
                                        <p:tav tm="100000">
                                          <p:val>
                                            <p:strVal val="ppt_y"/>
                                          </p:val>
                                        </p:tav>
                                      </p:tavLst>
                                    </p:anim>
                                    <p:anim calcmode="lin" valueType="num">
                                      <p:cBhvr>
                                        <p:cTn id="47" dur="3000"/>
                                        <p:tgtEl>
                                          <p:spTgt spid="15"/>
                                        </p:tgtEl>
                                        <p:attrNameLst>
                                          <p:attrName>ppt_w</p:attrName>
                                        </p:attrNameLst>
                                      </p:cBhvr>
                                      <p:tavLst>
                                        <p:tav tm="0">
                                          <p:val>
                                            <p:strVal val="ppt_w"/>
                                          </p:val>
                                        </p:tav>
                                        <p:tav tm="100000">
                                          <p:val>
                                            <p:fltVal val="0"/>
                                          </p:val>
                                        </p:tav>
                                      </p:tavLst>
                                    </p:anim>
                                    <p:anim calcmode="lin" valueType="num">
                                      <p:cBhvr>
                                        <p:cTn id="48" dur="3000"/>
                                        <p:tgtEl>
                                          <p:spTgt spid="15"/>
                                        </p:tgtEl>
                                        <p:attrNameLst>
                                          <p:attrName>ppt_h</p:attrName>
                                        </p:attrNameLst>
                                      </p:cBhvr>
                                      <p:tavLst>
                                        <p:tav tm="0">
                                          <p:val>
                                            <p:strVal val="ppt_h"/>
                                          </p:val>
                                        </p:tav>
                                        <p:tav tm="100000">
                                          <p:val>
                                            <p:strVal val="ppt_h"/>
                                          </p:val>
                                        </p:tav>
                                      </p:tavLst>
                                    </p:anim>
                                    <p:set>
                                      <p:cBhvr>
                                        <p:cTn id="49" dur="1" fill="hold">
                                          <p:stCondLst>
                                            <p:cond delay="2999"/>
                                          </p:stCondLst>
                                        </p:cTn>
                                        <p:tgtEl>
                                          <p:spTgt spid="15"/>
                                        </p:tgtEl>
                                        <p:attrNameLst>
                                          <p:attrName>style.visibility</p:attrName>
                                        </p:attrNameLst>
                                      </p:cBhvr>
                                      <p:to>
                                        <p:strVal val="hidden"/>
                                      </p:to>
                                    </p:set>
                                  </p:childTnLst>
                                </p:cTn>
                              </p:par>
                              <p:par>
                                <p:cTn id="50" presetID="17" presetClass="exit" presetSubtype="2" fill="hold" grpId="0" nodeType="withEffect">
                                  <p:stCondLst>
                                    <p:cond delay="0"/>
                                  </p:stCondLst>
                                  <p:childTnLst>
                                    <p:anim calcmode="lin" valueType="num">
                                      <p:cBhvr>
                                        <p:cTn id="51" dur="3000"/>
                                        <p:tgtEl>
                                          <p:spTgt spid="16"/>
                                        </p:tgtEl>
                                        <p:attrNameLst>
                                          <p:attrName>ppt_x</p:attrName>
                                        </p:attrNameLst>
                                      </p:cBhvr>
                                      <p:tavLst>
                                        <p:tav tm="0">
                                          <p:val>
                                            <p:strVal val="ppt_x"/>
                                          </p:val>
                                        </p:tav>
                                        <p:tav tm="100000">
                                          <p:val>
                                            <p:strVal val="ppt_x+ppt_w/2"/>
                                          </p:val>
                                        </p:tav>
                                      </p:tavLst>
                                    </p:anim>
                                    <p:anim calcmode="lin" valueType="num">
                                      <p:cBhvr>
                                        <p:cTn id="52" dur="3000"/>
                                        <p:tgtEl>
                                          <p:spTgt spid="16"/>
                                        </p:tgtEl>
                                        <p:attrNameLst>
                                          <p:attrName>ppt_y</p:attrName>
                                        </p:attrNameLst>
                                      </p:cBhvr>
                                      <p:tavLst>
                                        <p:tav tm="0">
                                          <p:val>
                                            <p:strVal val="ppt_y"/>
                                          </p:val>
                                        </p:tav>
                                        <p:tav tm="100000">
                                          <p:val>
                                            <p:strVal val="ppt_y"/>
                                          </p:val>
                                        </p:tav>
                                      </p:tavLst>
                                    </p:anim>
                                    <p:anim calcmode="lin" valueType="num">
                                      <p:cBhvr>
                                        <p:cTn id="53" dur="3000"/>
                                        <p:tgtEl>
                                          <p:spTgt spid="16"/>
                                        </p:tgtEl>
                                        <p:attrNameLst>
                                          <p:attrName>ppt_w</p:attrName>
                                        </p:attrNameLst>
                                      </p:cBhvr>
                                      <p:tavLst>
                                        <p:tav tm="0">
                                          <p:val>
                                            <p:strVal val="ppt_w"/>
                                          </p:val>
                                        </p:tav>
                                        <p:tav tm="100000">
                                          <p:val>
                                            <p:fltVal val="0"/>
                                          </p:val>
                                        </p:tav>
                                      </p:tavLst>
                                    </p:anim>
                                    <p:anim calcmode="lin" valueType="num">
                                      <p:cBhvr>
                                        <p:cTn id="54" dur="3000"/>
                                        <p:tgtEl>
                                          <p:spTgt spid="16"/>
                                        </p:tgtEl>
                                        <p:attrNameLst>
                                          <p:attrName>ppt_h</p:attrName>
                                        </p:attrNameLst>
                                      </p:cBhvr>
                                      <p:tavLst>
                                        <p:tav tm="0">
                                          <p:val>
                                            <p:strVal val="ppt_h"/>
                                          </p:val>
                                        </p:tav>
                                        <p:tav tm="100000">
                                          <p:val>
                                            <p:strVal val="ppt_h"/>
                                          </p:val>
                                        </p:tav>
                                      </p:tavLst>
                                    </p:anim>
                                    <p:set>
                                      <p:cBhvr>
                                        <p:cTn id="55" dur="1" fill="hold">
                                          <p:stCondLst>
                                            <p:cond delay="2999"/>
                                          </p:stCondLst>
                                        </p:cTn>
                                        <p:tgtEl>
                                          <p:spTgt spid="16"/>
                                        </p:tgtEl>
                                        <p:attrNameLst>
                                          <p:attrName>style.visibility</p:attrName>
                                        </p:attrNameLst>
                                      </p:cBhvr>
                                      <p:to>
                                        <p:strVal val="hidden"/>
                                      </p:to>
                                    </p:set>
                                  </p:childTnLst>
                                </p:cTn>
                              </p:par>
                              <p:par>
                                <p:cTn id="56" presetID="17" presetClass="entr" presetSubtype="10"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3000" fill="hold"/>
                                        <p:tgtEl>
                                          <p:spTgt spid="4"/>
                                        </p:tgtEl>
                                        <p:attrNameLst>
                                          <p:attrName>ppt_w</p:attrName>
                                        </p:attrNameLst>
                                      </p:cBhvr>
                                      <p:tavLst>
                                        <p:tav tm="0">
                                          <p:val>
                                            <p:fltVal val="0"/>
                                          </p:val>
                                        </p:tav>
                                        <p:tav tm="100000">
                                          <p:val>
                                            <p:strVal val="#ppt_w"/>
                                          </p:val>
                                        </p:tav>
                                      </p:tavLst>
                                    </p:anim>
                                    <p:anim calcmode="lin" valueType="num">
                                      <p:cBhvr>
                                        <p:cTn id="59" dur="3000" fill="hold"/>
                                        <p:tgtEl>
                                          <p:spTgt spid="4"/>
                                        </p:tgtEl>
                                        <p:attrNameLst>
                                          <p:attrName>ppt_h</p:attrName>
                                        </p:attrNameLst>
                                      </p:cBhvr>
                                      <p:tavLst>
                                        <p:tav tm="0">
                                          <p:val>
                                            <p:strVal val="#ppt_h"/>
                                          </p:val>
                                        </p:tav>
                                        <p:tav tm="100000">
                                          <p:val>
                                            <p:strVal val="#ppt_h"/>
                                          </p:val>
                                        </p:tav>
                                      </p:tavLst>
                                    </p:anim>
                                  </p:childTnLst>
                                </p:cTn>
                              </p:par>
                              <p:par>
                                <p:cTn id="60" presetID="14" presetClass="entr" presetSubtype="10" fill="hold" grpId="0" nodeType="withEffect">
                                  <p:stCondLst>
                                    <p:cond delay="0"/>
                                  </p:stCondLst>
                                  <p:childTnLst>
                                    <p:set>
                                      <p:cBhvr>
                                        <p:cTn id="61" dur="1" fill="hold">
                                          <p:stCondLst>
                                            <p:cond delay="0"/>
                                          </p:stCondLst>
                                        </p:cTn>
                                        <p:tgtEl>
                                          <p:spTgt spid="3">
                                            <p:bg/>
                                          </p:spTgt>
                                        </p:tgtEl>
                                        <p:attrNameLst>
                                          <p:attrName>style.visibility</p:attrName>
                                        </p:attrNameLst>
                                      </p:cBhvr>
                                      <p:to>
                                        <p:strVal val="visible"/>
                                      </p:to>
                                    </p:set>
                                    <p:animEffect transition="in" filter="randombar(horizontal)">
                                      <p:cBhvr>
                                        <p:cTn id="62" dur="3000"/>
                                        <p:tgtEl>
                                          <p:spTgt spid="3">
                                            <p:bg/>
                                          </p:spTgt>
                                        </p:tgtEl>
                                      </p:cBhvr>
                                    </p:animEffect>
                                  </p:childTnLst>
                                </p:cTn>
                              </p:par>
                              <p:par>
                                <p:cTn id="63" presetID="14" presetClass="entr" presetSubtype="10" fill="hold" grpId="0" nodeType="withEffect" nodePh="1">
                                  <p:stCondLst>
                                    <p:cond delay="0"/>
                                  </p:stCondLst>
                                  <p:endCondLst>
                                    <p:cond evt="begin" delay="0">
                                      <p:tn val="63"/>
                                    </p:cond>
                                  </p:endCondLst>
                                  <p:childTnLst>
                                    <p:set>
                                      <p:cBhvr>
                                        <p:cTn id="64" dur="1" fill="hold">
                                          <p:stCondLst>
                                            <p:cond delay="0"/>
                                          </p:stCondLst>
                                        </p:cTn>
                                        <p:tgtEl>
                                          <p:spTgt spid="3">
                                            <p:txEl>
                                              <p:pRg st="0" end="0"/>
                                            </p:txEl>
                                          </p:spTgt>
                                        </p:tgtEl>
                                        <p:attrNameLst>
                                          <p:attrName>style.visibility</p:attrName>
                                        </p:attrNameLst>
                                      </p:cBhvr>
                                      <p:to>
                                        <p:strVal val="visible"/>
                                      </p:to>
                                    </p:set>
                                    <p:animEffect transition="in" filter="randombar(horizontal)">
                                      <p:cBhvr>
                                        <p:cTn id="65" dur="3000"/>
                                        <p:tgtEl>
                                          <p:spTgt spid="3">
                                            <p:txEl>
                                              <p:pRg st="0" end="0"/>
                                            </p:txEl>
                                          </p:spTgt>
                                        </p:tgtEl>
                                      </p:cBhvr>
                                    </p:animEffect>
                                  </p:childTnLst>
                                </p:cTn>
                              </p:par>
                            </p:childTnLst>
                          </p:cTn>
                        </p:par>
                        <p:par>
                          <p:cTn id="66" fill="hold">
                            <p:stCondLst>
                              <p:cond delay="3000"/>
                            </p:stCondLst>
                            <p:childTnLst>
                              <p:par>
                                <p:cTn id="67" presetID="29" presetClass="entr" presetSubtype="0" fill="hold" grpId="0" nodeType="after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p:cTn id="69" dur="2000" fill="hold"/>
                                        <p:tgtEl>
                                          <p:spTgt spid="17"/>
                                        </p:tgtEl>
                                        <p:attrNameLst>
                                          <p:attrName>ppt_x</p:attrName>
                                        </p:attrNameLst>
                                      </p:cBhvr>
                                      <p:tavLst>
                                        <p:tav tm="0">
                                          <p:val>
                                            <p:strVal val="#ppt_x-.2"/>
                                          </p:val>
                                        </p:tav>
                                        <p:tav tm="100000">
                                          <p:val>
                                            <p:strVal val="#ppt_x"/>
                                          </p:val>
                                        </p:tav>
                                      </p:tavLst>
                                    </p:anim>
                                    <p:anim calcmode="lin" valueType="num">
                                      <p:cBhvr>
                                        <p:cTn id="70" dur="2000" fill="hold"/>
                                        <p:tgtEl>
                                          <p:spTgt spid="17"/>
                                        </p:tgtEl>
                                        <p:attrNameLst>
                                          <p:attrName>ppt_y</p:attrName>
                                        </p:attrNameLst>
                                      </p:cBhvr>
                                      <p:tavLst>
                                        <p:tav tm="0">
                                          <p:val>
                                            <p:strVal val="#ppt_y"/>
                                          </p:val>
                                        </p:tav>
                                        <p:tav tm="100000">
                                          <p:val>
                                            <p:strVal val="#ppt_y"/>
                                          </p:val>
                                        </p:tav>
                                      </p:tavLst>
                                    </p:anim>
                                    <p:animEffect transition="in" filter="wipe(right)" prLst="gradientSize: 0.1">
                                      <p:cBhvr>
                                        <p:cTn id="71"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P spid="6" grpId="0" animBg="1"/>
      <p:bldP spid="7" grpId="0" animBg="1"/>
      <p:bldP spid="8" grpId="0" animBg="1"/>
      <p:bldP spid="11" grpId="0" animBg="1"/>
      <p:bldP spid="13" grpId="0" animBg="1"/>
      <p:bldP spid="15" grpId="0" animBg="1"/>
      <p:bldP spid="16" grpId="0" animBg="1"/>
      <p:bldP spid="17" grpId="0"/>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5603"/>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428596" y="428604"/>
            <a:ext cx="8286808" cy="6000792"/>
          </a:xfrm>
          <a:prstGeom prst="rect">
            <a:avLst/>
          </a:prstGeom>
          <a:gradFill flip="none" rotWithShape="1">
            <a:gsLst>
              <a:gs pos="0">
                <a:schemeClr val="tx1">
                  <a:alpha val="86000"/>
                </a:schemeClr>
              </a:gs>
              <a:gs pos="50000">
                <a:srgbClr val="C00000">
                  <a:shade val="67500"/>
                  <a:satMod val="115000"/>
                </a:srgbClr>
              </a:gs>
              <a:gs pos="100000">
                <a:srgbClr val="C00000">
                  <a:shade val="100000"/>
                  <a:satMod val="115000"/>
                </a:srgbClr>
              </a:gs>
            </a:gsLst>
            <a:lin ang="54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714348" y="2071678"/>
            <a:ext cx="7858180" cy="2862322"/>
          </a:xfrm>
          <a:prstGeom prst="rect">
            <a:avLst/>
          </a:prstGeom>
          <a:noFill/>
        </p:spPr>
        <p:txBody>
          <a:bodyPr wrap="square" rtlCol="0">
            <a:spAutoFit/>
          </a:bodyPr>
          <a:lstStyle/>
          <a:p>
            <a:r>
              <a:rPr lang="es-ES" dirty="0" smtClean="0"/>
              <a:t>Escenario de la fundación española de Lima por Francisco Pizarro, ha servido de marco a algunos de los más importantes sucesos de la historia del Perú. Originalmente estuvo rodeada por pequeñas tiendas y comercios. Fue también usada como plaza de toros y como lugar de ejecución de los condenados por el Tribunal de la Santa inquisición. Más tarde se colocó en su parte central la pileta de bronce (1651) que la adorna hasta el día de hoy Fue aquí donde se proclamó, en 1821, el Acta de Independencia del Perú. En sus lados se ubican el Palacio de Gobierno (al norte), la Catedral y el Palacio Arzobispal (al este) y la Municipalidad de Lima (al oeste).  </a:t>
            </a:r>
          </a:p>
          <a:p>
            <a:endParaRPr lang="es-ES" dirty="0"/>
          </a:p>
        </p:txBody>
      </p:sp>
      <p:sp>
        <p:nvSpPr>
          <p:cNvPr id="7" name="6 CuadroTexto"/>
          <p:cNvSpPr txBox="1"/>
          <p:nvPr/>
        </p:nvSpPr>
        <p:spPr>
          <a:xfrm>
            <a:off x="3428992" y="1214422"/>
            <a:ext cx="2362122" cy="1077218"/>
          </a:xfrm>
          <a:prstGeom prst="rect">
            <a:avLst/>
          </a:prstGeom>
          <a:noFill/>
        </p:spPr>
        <p:txBody>
          <a:bodyPr wrap="none" rtlCol="0">
            <a:spAutoFit/>
          </a:bodyPr>
          <a:lstStyle/>
          <a:p>
            <a:r>
              <a:rPr lang="es-ES" sz="3200" b="1" dirty="0" smtClean="0"/>
              <a:t>Plaza Mayor </a:t>
            </a:r>
          </a:p>
          <a:p>
            <a:endParaRPr lang="es-ES" sz="3200" dirty="0"/>
          </a:p>
        </p:txBody>
      </p:sp>
      <p:sp>
        <p:nvSpPr>
          <p:cNvPr id="8" name="7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5348246.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rot="16200000">
            <a:off x="1678777" y="392893"/>
            <a:ext cx="3056368" cy="2270582"/>
          </a:xfrm>
          <a:prstGeom prst="chevron">
            <a:avLst>
              <a:gd name="adj" fmla="val 84973"/>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4464859" y="392893"/>
            <a:ext cx="3056368" cy="2270582"/>
          </a:xfrm>
          <a:prstGeom prst="chevron">
            <a:avLst>
              <a:gd name="adj" fmla="val 84973"/>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1678777" y="1821629"/>
            <a:ext cx="3056368" cy="2270582"/>
          </a:xfrm>
          <a:prstGeom prst="chevron">
            <a:avLst>
              <a:gd name="adj" fmla="val 84973"/>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4464859" y="1821629"/>
            <a:ext cx="3056368" cy="2270582"/>
          </a:xfrm>
          <a:prstGeom prst="chevron">
            <a:avLst>
              <a:gd name="adj" fmla="val 84973"/>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1607339" y="3393289"/>
            <a:ext cx="3056368" cy="2270582"/>
          </a:xfrm>
          <a:prstGeom prst="chevron">
            <a:avLst>
              <a:gd name="adj" fmla="val 84973"/>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393421" y="3393289"/>
            <a:ext cx="3056368" cy="2270582"/>
          </a:xfrm>
          <a:prstGeom prst="chevron">
            <a:avLst>
              <a:gd name="adj" fmla="val 84973"/>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1607339" y="4822025"/>
            <a:ext cx="3056368" cy="2270582"/>
          </a:xfrm>
          <a:prstGeom prst="chevron">
            <a:avLst>
              <a:gd name="adj" fmla="val 84973"/>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4393421" y="4822025"/>
            <a:ext cx="3056368" cy="2270582"/>
          </a:xfrm>
          <a:prstGeom prst="chevron">
            <a:avLst>
              <a:gd name="adj" fmla="val 84973"/>
            </a:avLst>
          </a:prstGeom>
          <a:solidFill>
            <a:srgbClr val="0066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uadroTexto"/>
          <p:cNvSpPr txBox="1"/>
          <p:nvPr/>
        </p:nvSpPr>
        <p:spPr>
          <a:xfrm>
            <a:off x="285720" y="285728"/>
            <a:ext cx="3150221"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Narrow" pitchFamily="34" charset="0"/>
              </a:rPr>
              <a:t>Palacio de Gobierno</a:t>
            </a: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Narrow" pitchFamily="34" charset="0"/>
            </a:endParaRPr>
          </a:p>
        </p:txBody>
      </p:sp>
      <p:sp>
        <p:nvSpPr>
          <p:cNvPr id="14" name="13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plus(in)">
                                      <p:cBhvr>
                                        <p:cTn id="13" dur="3000"/>
                                        <p:tgtEl>
                                          <p:spTgt spid="6"/>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3000"/>
                                        <p:tgtEl>
                                          <p:spTgt spid="7"/>
                                        </p:tgtEl>
                                      </p:cBhvr>
                                    </p:animEffect>
                                  </p:childTnLst>
                                </p:cTn>
                              </p:par>
                              <p:par>
                                <p:cTn id="17" presetID="1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3000"/>
                                        <p:tgtEl>
                                          <p:spTgt spid="8"/>
                                        </p:tgtEl>
                                      </p:cBhvr>
                                    </p:animEffect>
                                  </p:childTnLst>
                                </p:cTn>
                              </p:par>
                              <p:par>
                                <p:cTn id="20" presetID="1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plus(in)">
                                      <p:cBhvr>
                                        <p:cTn id="22" dur="3000"/>
                                        <p:tgtEl>
                                          <p:spTgt spid="9"/>
                                        </p:tgtEl>
                                      </p:cBhvr>
                                    </p:animEffect>
                                  </p:childTnLst>
                                </p:cTn>
                              </p:par>
                              <p:par>
                                <p:cTn id="23" presetID="13" presetClass="entr" presetSubtype="16"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plus(in)">
                                      <p:cBhvr>
                                        <p:cTn id="25" dur="3000"/>
                                        <p:tgtEl>
                                          <p:spTgt spid="10"/>
                                        </p:tgtEl>
                                      </p:cBhvr>
                                    </p:animEffect>
                                  </p:childTnLst>
                                </p:cTn>
                              </p:par>
                              <p:par>
                                <p:cTn id="26" presetID="13" presetClass="entr" presetSubtype="16"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plus(in)">
                                      <p:cBhvr>
                                        <p:cTn id="28" dur="3000"/>
                                        <p:tgtEl>
                                          <p:spTgt spid="11"/>
                                        </p:tgtEl>
                                      </p:cBhvr>
                                    </p:animEffect>
                                  </p:childTnLst>
                                </p:cTn>
                              </p:par>
                              <p:par>
                                <p:cTn id="29" presetID="13" presetClass="entr" presetSubtype="16"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plus(in)">
                                      <p:cBhvr>
                                        <p:cTn id="31" dur="3000"/>
                                        <p:tgtEl>
                                          <p:spTgt spid="12"/>
                                        </p:tgtEl>
                                      </p:cBhvr>
                                    </p:animEffect>
                                  </p:childTnLst>
                                </p:cTn>
                              </p:par>
                              <p:par>
                                <p:cTn id="32" presetID="8" presetClass="emph" presetSubtype="0" fill="hold" grpId="1" nodeType="withEffect">
                                  <p:stCondLst>
                                    <p:cond delay="0"/>
                                  </p:stCondLst>
                                  <p:childTnLst>
                                    <p:animRot by="21600000">
                                      <p:cBhvr>
                                        <p:cTn id="33" dur="3000" fill="hold"/>
                                        <p:tgtEl>
                                          <p:spTgt spid="5"/>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7"/>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9"/>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11"/>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6"/>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8"/>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0"/>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2"/>
                                        </p:tgtEl>
                                        <p:attrNameLst>
                                          <p:attrName>r</p:attrName>
                                        </p:attrNameLst>
                                      </p:cBhvr>
                                    </p:animRot>
                                  </p:childTnLst>
                                </p:cTn>
                              </p:par>
                            </p:childTnLst>
                          </p:cTn>
                        </p:par>
                        <p:par>
                          <p:cTn id="48" fill="hold">
                            <p:stCondLst>
                              <p:cond delay="3000"/>
                            </p:stCondLst>
                            <p:childTnLst>
                              <p:par>
                                <p:cTn id="49" presetID="2" presetClass="exit" presetSubtype="4" fill="hold" grpId="2" nodeType="afterEffect">
                                  <p:stCondLst>
                                    <p:cond delay="0"/>
                                  </p:stCondLst>
                                  <p:childTnLst>
                                    <p:anim calcmode="lin" valueType="num">
                                      <p:cBhvr additive="base">
                                        <p:cTn id="50" dur="3000"/>
                                        <p:tgtEl>
                                          <p:spTgt spid="5"/>
                                        </p:tgtEl>
                                        <p:attrNameLst>
                                          <p:attrName>ppt_x</p:attrName>
                                        </p:attrNameLst>
                                      </p:cBhvr>
                                      <p:tavLst>
                                        <p:tav tm="0">
                                          <p:val>
                                            <p:strVal val="ppt_x"/>
                                          </p:val>
                                        </p:tav>
                                        <p:tav tm="100000">
                                          <p:val>
                                            <p:strVal val="ppt_x"/>
                                          </p:val>
                                        </p:tav>
                                      </p:tavLst>
                                    </p:anim>
                                    <p:anim calcmode="lin" valueType="num">
                                      <p:cBhvr additive="base">
                                        <p:cTn id="51" dur="3000"/>
                                        <p:tgtEl>
                                          <p:spTgt spid="5"/>
                                        </p:tgtEl>
                                        <p:attrNameLst>
                                          <p:attrName>ppt_y</p:attrName>
                                        </p:attrNameLst>
                                      </p:cBhvr>
                                      <p:tavLst>
                                        <p:tav tm="0">
                                          <p:val>
                                            <p:strVal val="ppt_y"/>
                                          </p:val>
                                        </p:tav>
                                        <p:tav tm="100000">
                                          <p:val>
                                            <p:strVal val="1+ppt_h/2"/>
                                          </p:val>
                                        </p:tav>
                                      </p:tavLst>
                                    </p:anim>
                                    <p:set>
                                      <p:cBhvr>
                                        <p:cTn id="52" dur="1" fill="hold">
                                          <p:stCondLst>
                                            <p:cond delay="2999"/>
                                          </p:stCondLst>
                                        </p:cTn>
                                        <p:tgtEl>
                                          <p:spTgt spid="5"/>
                                        </p:tgtEl>
                                        <p:attrNameLst>
                                          <p:attrName>style.visibility</p:attrName>
                                        </p:attrNameLst>
                                      </p:cBhvr>
                                      <p:to>
                                        <p:strVal val="hidden"/>
                                      </p:to>
                                    </p:set>
                                  </p:childTnLst>
                                </p:cTn>
                              </p:par>
                              <p:par>
                                <p:cTn id="53" presetID="2" presetClass="exit" presetSubtype="4" fill="hold" grpId="2" nodeType="withEffect">
                                  <p:stCondLst>
                                    <p:cond delay="0"/>
                                  </p:stCondLst>
                                  <p:childTnLst>
                                    <p:anim calcmode="lin" valueType="num">
                                      <p:cBhvr additive="base">
                                        <p:cTn id="54" dur="3000"/>
                                        <p:tgtEl>
                                          <p:spTgt spid="6"/>
                                        </p:tgtEl>
                                        <p:attrNameLst>
                                          <p:attrName>ppt_x</p:attrName>
                                        </p:attrNameLst>
                                      </p:cBhvr>
                                      <p:tavLst>
                                        <p:tav tm="0">
                                          <p:val>
                                            <p:strVal val="ppt_x"/>
                                          </p:val>
                                        </p:tav>
                                        <p:tav tm="100000">
                                          <p:val>
                                            <p:strVal val="ppt_x"/>
                                          </p:val>
                                        </p:tav>
                                      </p:tavLst>
                                    </p:anim>
                                    <p:anim calcmode="lin" valueType="num">
                                      <p:cBhvr additive="base">
                                        <p:cTn id="55" dur="3000"/>
                                        <p:tgtEl>
                                          <p:spTgt spid="6"/>
                                        </p:tgtEl>
                                        <p:attrNameLst>
                                          <p:attrName>ppt_y</p:attrName>
                                        </p:attrNameLst>
                                      </p:cBhvr>
                                      <p:tavLst>
                                        <p:tav tm="0">
                                          <p:val>
                                            <p:strVal val="ppt_y"/>
                                          </p:val>
                                        </p:tav>
                                        <p:tav tm="100000">
                                          <p:val>
                                            <p:strVal val="1+ppt_h/2"/>
                                          </p:val>
                                        </p:tav>
                                      </p:tavLst>
                                    </p:anim>
                                    <p:set>
                                      <p:cBhvr>
                                        <p:cTn id="56" dur="1" fill="hold">
                                          <p:stCondLst>
                                            <p:cond delay="2999"/>
                                          </p:stCondLst>
                                        </p:cTn>
                                        <p:tgtEl>
                                          <p:spTgt spid="6"/>
                                        </p:tgtEl>
                                        <p:attrNameLst>
                                          <p:attrName>style.visibility</p:attrName>
                                        </p:attrNameLst>
                                      </p:cBhvr>
                                      <p:to>
                                        <p:strVal val="hidden"/>
                                      </p:to>
                                    </p:set>
                                  </p:childTnLst>
                                </p:cTn>
                              </p:par>
                              <p:par>
                                <p:cTn id="57" presetID="2" presetClass="exit" presetSubtype="4" fill="hold" grpId="2" nodeType="withEffect">
                                  <p:stCondLst>
                                    <p:cond delay="0"/>
                                  </p:stCondLst>
                                  <p:childTnLst>
                                    <p:anim calcmode="lin" valueType="num">
                                      <p:cBhvr additive="base">
                                        <p:cTn id="58" dur="3000"/>
                                        <p:tgtEl>
                                          <p:spTgt spid="7"/>
                                        </p:tgtEl>
                                        <p:attrNameLst>
                                          <p:attrName>ppt_x</p:attrName>
                                        </p:attrNameLst>
                                      </p:cBhvr>
                                      <p:tavLst>
                                        <p:tav tm="0">
                                          <p:val>
                                            <p:strVal val="ppt_x"/>
                                          </p:val>
                                        </p:tav>
                                        <p:tav tm="100000">
                                          <p:val>
                                            <p:strVal val="ppt_x"/>
                                          </p:val>
                                        </p:tav>
                                      </p:tavLst>
                                    </p:anim>
                                    <p:anim calcmode="lin" valueType="num">
                                      <p:cBhvr additive="base">
                                        <p:cTn id="59" dur="3000"/>
                                        <p:tgtEl>
                                          <p:spTgt spid="7"/>
                                        </p:tgtEl>
                                        <p:attrNameLst>
                                          <p:attrName>ppt_y</p:attrName>
                                        </p:attrNameLst>
                                      </p:cBhvr>
                                      <p:tavLst>
                                        <p:tav tm="0">
                                          <p:val>
                                            <p:strVal val="ppt_y"/>
                                          </p:val>
                                        </p:tav>
                                        <p:tav tm="100000">
                                          <p:val>
                                            <p:strVal val="1+ppt_h/2"/>
                                          </p:val>
                                        </p:tav>
                                      </p:tavLst>
                                    </p:anim>
                                    <p:set>
                                      <p:cBhvr>
                                        <p:cTn id="60" dur="1" fill="hold">
                                          <p:stCondLst>
                                            <p:cond delay="2999"/>
                                          </p:stCondLst>
                                        </p:cTn>
                                        <p:tgtEl>
                                          <p:spTgt spid="7"/>
                                        </p:tgtEl>
                                        <p:attrNameLst>
                                          <p:attrName>style.visibility</p:attrName>
                                        </p:attrNameLst>
                                      </p:cBhvr>
                                      <p:to>
                                        <p:strVal val="hidden"/>
                                      </p:to>
                                    </p:set>
                                  </p:childTnLst>
                                </p:cTn>
                              </p:par>
                              <p:par>
                                <p:cTn id="61" presetID="2" presetClass="exit" presetSubtype="4" fill="hold" grpId="2" nodeType="withEffect">
                                  <p:stCondLst>
                                    <p:cond delay="0"/>
                                  </p:stCondLst>
                                  <p:childTnLst>
                                    <p:anim calcmode="lin" valueType="num">
                                      <p:cBhvr additive="base">
                                        <p:cTn id="62" dur="3000"/>
                                        <p:tgtEl>
                                          <p:spTgt spid="8"/>
                                        </p:tgtEl>
                                        <p:attrNameLst>
                                          <p:attrName>ppt_x</p:attrName>
                                        </p:attrNameLst>
                                      </p:cBhvr>
                                      <p:tavLst>
                                        <p:tav tm="0">
                                          <p:val>
                                            <p:strVal val="ppt_x"/>
                                          </p:val>
                                        </p:tav>
                                        <p:tav tm="100000">
                                          <p:val>
                                            <p:strVal val="ppt_x"/>
                                          </p:val>
                                        </p:tav>
                                      </p:tavLst>
                                    </p:anim>
                                    <p:anim calcmode="lin" valueType="num">
                                      <p:cBhvr additive="base">
                                        <p:cTn id="63" dur="3000"/>
                                        <p:tgtEl>
                                          <p:spTgt spid="8"/>
                                        </p:tgtEl>
                                        <p:attrNameLst>
                                          <p:attrName>ppt_y</p:attrName>
                                        </p:attrNameLst>
                                      </p:cBhvr>
                                      <p:tavLst>
                                        <p:tav tm="0">
                                          <p:val>
                                            <p:strVal val="ppt_y"/>
                                          </p:val>
                                        </p:tav>
                                        <p:tav tm="100000">
                                          <p:val>
                                            <p:strVal val="1+ppt_h/2"/>
                                          </p:val>
                                        </p:tav>
                                      </p:tavLst>
                                    </p:anim>
                                    <p:set>
                                      <p:cBhvr>
                                        <p:cTn id="64" dur="1" fill="hold">
                                          <p:stCondLst>
                                            <p:cond delay="2999"/>
                                          </p:stCondLst>
                                        </p:cTn>
                                        <p:tgtEl>
                                          <p:spTgt spid="8"/>
                                        </p:tgtEl>
                                        <p:attrNameLst>
                                          <p:attrName>style.visibility</p:attrName>
                                        </p:attrNameLst>
                                      </p:cBhvr>
                                      <p:to>
                                        <p:strVal val="hidden"/>
                                      </p:to>
                                    </p:set>
                                  </p:childTnLst>
                                </p:cTn>
                              </p:par>
                              <p:par>
                                <p:cTn id="65" presetID="2" presetClass="exit" presetSubtype="4" fill="hold" grpId="2" nodeType="withEffect">
                                  <p:stCondLst>
                                    <p:cond delay="0"/>
                                  </p:stCondLst>
                                  <p:childTnLst>
                                    <p:anim calcmode="lin" valueType="num">
                                      <p:cBhvr additive="base">
                                        <p:cTn id="66" dur="3000"/>
                                        <p:tgtEl>
                                          <p:spTgt spid="9"/>
                                        </p:tgtEl>
                                        <p:attrNameLst>
                                          <p:attrName>ppt_x</p:attrName>
                                        </p:attrNameLst>
                                      </p:cBhvr>
                                      <p:tavLst>
                                        <p:tav tm="0">
                                          <p:val>
                                            <p:strVal val="ppt_x"/>
                                          </p:val>
                                        </p:tav>
                                        <p:tav tm="100000">
                                          <p:val>
                                            <p:strVal val="ppt_x"/>
                                          </p:val>
                                        </p:tav>
                                      </p:tavLst>
                                    </p:anim>
                                    <p:anim calcmode="lin" valueType="num">
                                      <p:cBhvr additive="base">
                                        <p:cTn id="67" dur="3000"/>
                                        <p:tgtEl>
                                          <p:spTgt spid="9"/>
                                        </p:tgtEl>
                                        <p:attrNameLst>
                                          <p:attrName>ppt_y</p:attrName>
                                        </p:attrNameLst>
                                      </p:cBhvr>
                                      <p:tavLst>
                                        <p:tav tm="0">
                                          <p:val>
                                            <p:strVal val="ppt_y"/>
                                          </p:val>
                                        </p:tav>
                                        <p:tav tm="100000">
                                          <p:val>
                                            <p:strVal val="1+ppt_h/2"/>
                                          </p:val>
                                        </p:tav>
                                      </p:tavLst>
                                    </p:anim>
                                    <p:set>
                                      <p:cBhvr>
                                        <p:cTn id="68" dur="1" fill="hold">
                                          <p:stCondLst>
                                            <p:cond delay="2999"/>
                                          </p:stCondLst>
                                        </p:cTn>
                                        <p:tgtEl>
                                          <p:spTgt spid="9"/>
                                        </p:tgtEl>
                                        <p:attrNameLst>
                                          <p:attrName>style.visibility</p:attrName>
                                        </p:attrNameLst>
                                      </p:cBhvr>
                                      <p:to>
                                        <p:strVal val="hidden"/>
                                      </p:to>
                                    </p:set>
                                  </p:childTnLst>
                                </p:cTn>
                              </p:par>
                              <p:par>
                                <p:cTn id="69" presetID="2" presetClass="exit" presetSubtype="4" fill="hold" grpId="2" nodeType="withEffect">
                                  <p:stCondLst>
                                    <p:cond delay="0"/>
                                  </p:stCondLst>
                                  <p:childTnLst>
                                    <p:anim calcmode="lin" valueType="num">
                                      <p:cBhvr additive="base">
                                        <p:cTn id="70" dur="3000"/>
                                        <p:tgtEl>
                                          <p:spTgt spid="10"/>
                                        </p:tgtEl>
                                        <p:attrNameLst>
                                          <p:attrName>ppt_x</p:attrName>
                                        </p:attrNameLst>
                                      </p:cBhvr>
                                      <p:tavLst>
                                        <p:tav tm="0">
                                          <p:val>
                                            <p:strVal val="ppt_x"/>
                                          </p:val>
                                        </p:tav>
                                        <p:tav tm="100000">
                                          <p:val>
                                            <p:strVal val="ppt_x"/>
                                          </p:val>
                                        </p:tav>
                                      </p:tavLst>
                                    </p:anim>
                                    <p:anim calcmode="lin" valueType="num">
                                      <p:cBhvr additive="base">
                                        <p:cTn id="71" dur="3000"/>
                                        <p:tgtEl>
                                          <p:spTgt spid="10"/>
                                        </p:tgtEl>
                                        <p:attrNameLst>
                                          <p:attrName>ppt_y</p:attrName>
                                        </p:attrNameLst>
                                      </p:cBhvr>
                                      <p:tavLst>
                                        <p:tav tm="0">
                                          <p:val>
                                            <p:strVal val="ppt_y"/>
                                          </p:val>
                                        </p:tav>
                                        <p:tav tm="100000">
                                          <p:val>
                                            <p:strVal val="1+ppt_h/2"/>
                                          </p:val>
                                        </p:tav>
                                      </p:tavLst>
                                    </p:anim>
                                    <p:set>
                                      <p:cBhvr>
                                        <p:cTn id="72" dur="1" fill="hold">
                                          <p:stCondLst>
                                            <p:cond delay="2999"/>
                                          </p:stCondLst>
                                        </p:cTn>
                                        <p:tgtEl>
                                          <p:spTgt spid="10"/>
                                        </p:tgtEl>
                                        <p:attrNameLst>
                                          <p:attrName>style.visibility</p:attrName>
                                        </p:attrNameLst>
                                      </p:cBhvr>
                                      <p:to>
                                        <p:strVal val="hidden"/>
                                      </p:to>
                                    </p:set>
                                  </p:childTnLst>
                                </p:cTn>
                              </p:par>
                              <p:par>
                                <p:cTn id="73" presetID="2" presetClass="exit" presetSubtype="4" fill="hold" grpId="2" nodeType="withEffect">
                                  <p:stCondLst>
                                    <p:cond delay="0"/>
                                  </p:stCondLst>
                                  <p:childTnLst>
                                    <p:anim calcmode="lin" valueType="num">
                                      <p:cBhvr additive="base">
                                        <p:cTn id="74" dur="3000"/>
                                        <p:tgtEl>
                                          <p:spTgt spid="11"/>
                                        </p:tgtEl>
                                        <p:attrNameLst>
                                          <p:attrName>ppt_x</p:attrName>
                                        </p:attrNameLst>
                                      </p:cBhvr>
                                      <p:tavLst>
                                        <p:tav tm="0">
                                          <p:val>
                                            <p:strVal val="ppt_x"/>
                                          </p:val>
                                        </p:tav>
                                        <p:tav tm="100000">
                                          <p:val>
                                            <p:strVal val="ppt_x"/>
                                          </p:val>
                                        </p:tav>
                                      </p:tavLst>
                                    </p:anim>
                                    <p:anim calcmode="lin" valueType="num">
                                      <p:cBhvr additive="base">
                                        <p:cTn id="75" dur="3000"/>
                                        <p:tgtEl>
                                          <p:spTgt spid="11"/>
                                        </p:tgtEl>
                                        <p:attrNameLst>
                                          <p:attrName>ppt_y</p:attrName>
                                        </p:attrNameLst>
                                      </p:cBhvr>
                                      <p:tavLst>
                                        <p:tav tm="0">
                                          <p:val>
                                            <p:strVal val="ppt_y"/>
                                          </p:val>
                                        </p:tav>
                                        <p:tav tm="100000">
                                          <p:val>
                                            <p:strVal val="1+ppt_h/2"/>
                                          </p:val>
                                        </p:tav>
                                      </p:tavLst>
                                    </p:anim>
                                    <p:set>
                                      <p:cBhvr>
                                        <p:cTn id="76" dur="1" fill="hold">
                                          <p:stCondLst>
                                            <p:cond delay="2999"/>
                                          </p:stCondLst>
                                        </p:cTn>
                                        <p:tgtEl>
                                          <p:spTgt spid="11"/>
                                        </p:tgtEl>
                                        <p:attrNameLst>
                                          <p:attrName>style.visibility</p:attrName>
                                        </p:attrNameLst>
                                      </p:cBhvr>
                                      <p:to>
                                        <p:strVal val="hidden"/>
                                      </p:to>
                                    </p:set>
                                  </p:childTnLst>
                                </p:cTn>
                              </p:par>
                              <p:par>
                                <p:cTn id="77" presetID="2" presetClass="exit" presetSubtype="4" fill="hold" grpId="2" nodeType="withEffect">
                                  <p:stCondLst>
                                    <p:cond delay="0"/>
                                  </p:stCondLst>
                                  <p:childTnLst>
                                    <p:anim calcmode="lin" valueType="num">
                                      <p:cBhvr additive="base">
                                        <p:cTn id="78" dur="3000"/>
                                        <p:tgtEl>
                                          <p:spTgt spid="12"/>
                                        </p:tgtEl>
                                        <p:attrNameLst>
                                          <p:attrName>ppt_x</p:attrName>
                                        </p:attrNameLst>
                                      </p:cBhvr>
                                      <p:tavLst>
                                        <p:tav tm="0">
                                          <p:val>
                                            <p:strVal val="ppt_x"/>
                                          </p:val>
                                        </p:tav>
                                        <p:tav tm="100000">
                                          <p:val>
                                            <p:strVal val="ppt_x"/>
                                          </p:val>
                                        </p:tav>
                                      </p:tavLst>
                                    </p:anim>
                                    <p:anim calcmode="lin" valueType="num">
                                      <p:cBhvr additive="base">
                                        <p:cTn id="79" dur="3000"/>
                                        <p:tgtEl>
                                          <p:spTgt spid="12"/>
                                        </p:tgtEl>
                                        <p:attrNameLst>
                                          <p:attrName>ppt_y</p:attrName>
                                        </p:attrNameLst>
                                      </p:cBhvr>
                                      <p:tavLst>
                                        <p:tav tm="0">
                                          <p:val>
                                            <p:strVal val="ppt_y"/>
                                          </p:val>
                                        </p:tav>
                                        <p:tav tm="100000">
                                          <p:val>
                                            <p:strVal val="1+ppt_h/2"/>
                                          </p:val>
                                        </p:tav>
                                      </p:tavLst>
                                    </p:anim>
                                    <p:set>
                                      <p:cBhvr>
                                        <p:cTn id="80" dur="1" fill="hold">
                                          <p:stCondLst>
                                            <p:cond delay="2999"/>
                                          </p:stCondLst>
                                        </p:cTn>
                                        <p:tgtEl>
                                          <p:spTgt spid="12"/>
                                        </p:tgtEl>
                                        <p:attrNameLst>
                                          <p:attrName>style.visibility</p:attrName>
                                        </p:attrNameLst>
                                      </p:cBhvr>
                                      <p:to>
                                        <p:strVal val="hidden"/>
                                      </p:to>
                                    </p:set>
                                  </p:childTnLst>
                                </p:cTn>
                              </p:par>
                              <p:par>
                                <p:cTn id="81" presetID="13" presetClass="exit" presetSubtype="32" fill="hold" grpId="3" nodeType="withEffect">
                                  <p:stCondLst>
                                    <p:cond delay="0"/>
                                  </p:stCondLst>
                                  <p:childTnLst>
                                    <p:animEffect transition="out" filter="plus(out)">
                                      <p:cBhvr>
                                        <p:cTn id="82" dur="3000"/>
                                        <p:tgtEl>
                                          <p:spTgt spid="5"/>
                                        </p:tgtEl>
                                      </p:cBhvr>
                                    </p:animEffect>
                                    <p:set>
                                      <p:cBhvr>
                                        <p:cTn id="83" dur="1" fill="hold">
                                          <p:stCondLst>
                                            <p:cond delay="2999"/>
                                          </p:stCondLst>
                                        </p:cTn>
                                        <p:tgtEl>
                                          <p:spTgt spid="5"/>
                                        </p:tgtEl>
                                        <p:attrNameLst>
                                          <p:attrName>style.visibility</p:attrName>
                                        </p:attrNameLst>
                                      </p:cBhvr>
                                      <p:to>
                                        <p:strVal val="hidden"/>
                                      </p:to>
                                    </p:set>
                                  </p:childTnLst>
                                </p:cTn>
                              </p:par>
                              <p:par>
                                <p:cTn id="84" presetID="13" presetClass="exit" presetSubtype="32" fill="hold" grpId="3" nodeType="withEffect">
                                  <p:stCondLst>
                                    <p:cond delay="0"/>
                                  </p:stCondLst>
                                  <p:childTnLst>
                                    <p:animEffect transition="out" filter="plus(out)">
                                      <p:cBhvr>
                                        <p:cTn id="85" dur="3000"/>
                                        <p:tgtEl>
                                          <p:spTgt spid="6"/>
                                        </p:tgtEl>
                                      </p:cBhvr>
                                    </p:animEffect>
                                    <p:set>
                                      <p:cBhvr>
                                        <p:cTn id="86" dur="1" fill="hold">
                                          <p:stCondLst>
                                            <p:cond delay="2999"/>
                                          </p:stCondLst>
                                        </p:cTn>
                                        <p:tgtEl>
                                          <p:spTgt spid="6"/>
                                        </p:tgtEl>
                                        <p:attrNameLst>
                                          <p:attrName>style.visibility</p:attrName>
                                        </p:attrNameLst>
                                      </p:cBhvr>
                                      <p:to>
                                        <p:strVal val="hidden"/>
                                      </p:to>
                                    </p:set>
                                  </p:childTnLst>
                                </p:cTn>
                              </p:par>
                              <p:par>
                                <p:cTn id="87" presetID="13" presetClass="exit" presetSubtype="32" fill="hold" grpId="3" nodeType="withEffect">
                                  <p:stCondLst>
                                    <p:cond delay="0"/>
                                  </p:stCondLst>
                                  <p:childTnLst>
                                    <p:animEffect transition="out" filter="plus(out)">
                                      <p:cBhvr>
                                        <p:cTn id="88" dur="3000"/>
                                        <p:tgtEl>
                                          <p:spTgt spid="7"/>
                                        </p:tgtEl>
                                      </p:cBhvr>
                                    </p:animEffect>
                                    <p:set>
                                      <p:cBhvr>
                                        <p:cTn id="89" dur="1" fill="hold">
                                          <p:stCondLst>
                                            <p:cond delay="2999"/>
                                          </p:stCondLst>
                                        </p:cTn>
                                        <p:tgtEl>
                                          <p:spTgt spid="7"/>
                                        </p:tgtEl>
                                        <p:attrNameLst>
                                          <p:attrName>style.visibility</p:attrName>
                                        </p:attrNameLst>
                                      </p:cBhvr>
                                      <p:to>
                                        <p:strVal val="hidden"/>
                                      </p:to>
                                    </p:set>
                                  </p:childTnLst>
                                </p:cTn>
                              </p:par>
                              <p:par>
                                <p:cTn id="90" presetID="13" presetClass="exit" presetSubtype="32" fill="hold" grpId="3" nodeType="withEffect">
                                  <p:stCondLst>
                                    <p:cond delay="0"/>
                                  </p:stCondLst>
                                  <p:childTnLst>
                                    <p:animEffect transition="out" filter="plus(out)">
                                      <p:cBhvr>
                                        <p:cTn id="91" dur="3000"/>
                                        <p:tgtEl>
                                          <p:spTgt spid="8"/>
                                        </p:tgtEl>
                                      </p:cBhvr>
                                    </p:animEffect>
                                    <p:set>
                                      <p:cBhvr>
                                        <p:cTn id="92" dur="1" fill="hold">
                                          <p:stCondLst>
                                            <p:cond delay="2999"/>
                                          </p:stCondLst>
                                        </p:cTn>
                                        <p:tgtEl>
                                          <p:spTgt spid="8"/>
                                        </p:tgtEl>
                                        <p:attrNameLst>
                                          <p:attrName>style.visibility</p:attrName>
                                        </p:attrNameLst>
                                      </p:cBhvr>
                                      <p:to>
                                        <p:strVal val="hidden"/>
                                      </p:to>
                                    </p:set>
                                  </p:childTnLst>
                                </p:cTn>
                              </p:par>
                              <p:par>
                                <p:cTn id="93" presetID="13" presetClass="exit" presetSubtype="32" fill="hold" grpId="3" nodeType="withEffect">
                                  <p:stCondLst>
                                    <p:cond delay="0"/>
                                  </p:stCondLst>
                                  <p:childTnLst>
                                    <p:animEffect transition="out" filter="plus(out)">
                                      <p:cBhvr>
                                        <p:cTn id="94" dur="3000"/>
                                        <p:tgtEl>
                                          <p:spTgt spid="9"/>
                                        </p:tgtEl>
                                      </p:cBhvr>
                                    </p:animEffect>
                                    <p:set>
                                      <p:cBhvr>
                                        <p:cTn id="95" dur="1" fill="hold">
                                          <p:stCondLst>
                                            <p:cond delay="2999"/>
                                          </p:stCondLst>
                                        </p:cTn>
                                        <p:tgtEl>
                                          <p:spTgt spid="9"/>
                                        </p:tgtEl>
                                        <p:attrNameLst>
                                          <p:attrName>style.visibility</p:attrName>
                                        </p:attrNameLst>
                                      </p:cBhvr>
                                      <p:to>
                                        <p:strVal val="hidden"/>
                                      </p:to>
                                    </p:set>
                                  </p:childTnLst>
                                </p:cTn>
                              </p:par>
                              <p:par>
                                <p:cTn id="96" presetID="13" presetClass="exit" presetSubtype="32" fill="hold" grpId="3" nodeType="withEffect">
                                  <p:stCondLst>
                                    <p:cond delay="0"/>
                                  </p:stCondLst>
                                  <p:childTnLst>
                                    <p:animEffect transition="out" filter="plus(out)">
                                      <p:cBhvr>
                                        <p:cTn id="97" dur="3000"/>
                                        <p:tgtEl>
                                          <p:spTgt spid="10"/>
                                        </p:tgtEl>
                                      </p:cBhvr>
                                    </p:animEffect>
                                    <p:set>
                                      <p:cBhvr>
                                        <p:cTn id="98" dur="1" fill="hold">
                                          <p:stCondLst>
                                            <p:cond delay="2999"/>
                                          </p:stCondLst>
                                        </p:cTn>
                                        <p:tgtEl>
                                          <p:spTgt spid="10"/>
                                        </p:tgtEl>
                                        <p:attrNameLst>
                                          <p:attrName>style.visibility</p:attrName>
                                        </p:attrNameLst>
                                      </p:cBhvr>
                                      <p:to>
                                        <p:strVal val="hidden"/>
                                      </p:to>
                                    </p:set>
                                  </p:childTnLst>
                                </p:cTn>
                              </p:par>
                              <p:par>
                                <p:cTn id="99" presetID="13" presetClass="exit" presetSubtype="32" fill="hold" grpId="3" nodeType="withEffect">
                                  <p:stCondLst>
                                    <p:cond delay="0"/>
                                  </p:stCondLst>
                                  <p:childTnLst>
                                    <p:animEffect transition="out" filter="plus(out)">
                                      <p:cBhvr>
                                        <p:cTn id="100" dur="3000"/>
                                        <p:tgtEl>
                                          <p:spTgt spid="11"/>
                                        </p:tgtEl>
                                      </p:cBhvr>
                                    </p:animEffect>
                                    <p:set>
                                      <p:cBhvr>
                                        <p:cTn id="101" dur="1" fill="hold">
                                          <p:stCondLst>
                                            <p:cond delay="2999"/>
                                          </p:stCondLst>
                                        </p:cTn>
                                        <p:tgtEl>
                                          <p:spTgt spid="11"/>
                                        </p:tgtEl>
                                        <p:attrNameLst>
                                          <p:attrName>style.visibility</p:attrName>
                                        </p:attrNameLst>
                                      </p:cBhvr>
                                      <p:to>
                                        <p:strVal val="hidden"/>
                                      </p:to>
                                    </p:set>
                                  </p:childTnLst>
                                </p:cTn>
                              </p:par>
                              <p:par>
                                <p:cTn id="102" presetID="13" presetClass="exit" presetSubtype="32" fill="hold" grpId="3" nodeType="withEffect">
                                  <p:stCondLst>
                                    <p:cond delay="0"/>
                                  </p:stCondLst>
                                  <p:childTnLst>
                                    <p:animEffect transition="out" filter="plus(out)">
                                      <p:cBhvr>
                                        <p:cTn id="103" dur="3000"/>
                                        <p:tgtEl>
                                          <p:spTgt spid="12"/>
                                        </p:tgtEl>
                                      </p:cBhvr>
                                    </p:animEffect>
                                    <p:set>
                                      <p:cBhvr>
                                        <p:cTn id="104" dur="1" fill="hold">
                                          <p:stCondLst>
                                            <p:cond delay="2999"/>
                                          </p:stCondLst>
                                        </p:cTn>
                                        <p:tgtEl>
                                          <p:spTgt spid="12"/>
                                        </p:tgtEl>
                                        <p:attrNameLst>
                                          <p:attrName>style.visibility</p:attrName>
                                        </p:attrNameLst>
                                      </p:cBhvr>
                                      <p:to>
                                        <p:strVal val="hidden"/>
                                      </p:to>
                                    </p:set>
                                  </p:childTnLst>
                                </p:cTn>
                              </p:par>
                              <p:par>
                                <p:cTn id="105" presetID="2" presetClass="entr" presetSubtype="1"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ppt_x"/>
                                          </p:val>
                                        </p:tav>
                                        <p:tav tm="100000">
                                          <p:val>
                                            <p:strVal val="#ppt_x"/>
                                          </p:val>
                                        </p:tav>
                                      </p:tavLst>
                                    </p:anim>
                                    <p:anim calcmode="lin" valueType="num">
                                      <p:cBhvr additive="base">
                                        <p:cTn id="108" dur="3000" fill="hold"/>
                                        <p:tgtEl>
                                          <p:spTgt spid="4"/>
                                        </p:tgtEl>
                                        <p:attrNameLst>
                                          <p:attrName>ppt_y</p:attrName>
                                        </p:attrNameLst>
                                      </p:cBhvr>
                                      <p:tavLst>
                                        <p:tav tm="0">
                                          <p:val>
                                            <p:strVal val="0-#ppt_h/2"/>
                                          </p:val>
                                        </p:tav>
                                        <p:tav tm="100000">
                                          <p:val>
                                            <p:strVal val="#ppt_y"/>
                                          </p:val>
                                        </p:tav>
                                      </p:tavLst>
                                    </p:anim>
                                  </p:childTnLst>
                                </p:cTn>
                              </p:par>
                            </p:childTnLst>
                          </p:cTn>
                        </p:par>
                        <p:par>
                          <p:cTn id="109" fill="hold">
                            <p:stCondLst>
                              <p:cond delay="6000"/>
                            </p:stCondLst>
                            <p:childTnLst>
                              <p:par>
                                <p:cTn id="110" presetID="29" presetClass="entr" presetSubtype="0" fill="hold" grpId="0" nodeType="afterEffect">
                                  <p:stCondLst>
                                    <p:cond delay="0"/>
                                  </p:stCondLst>
                                  <p:childTnLst>
                                    <p:set>
                                      <p:cBhvr>
                                        <p:cTn id="111" dur="1" fill="hold">
                                          <p:stCondLst>
                                            <p:cond delay="0"/>
                                          </p:stCondLst>
                                        </p:cTn>
                                        <p:tgtEl>
                                          <p:spTgt spid="13"/>
                                        </p:tgtEl>
                                        <p:attrNameLst>
                                          <p:attrName>style.visibility</p:attrName>
                                        </p:attrNameLst>
                                      </p:cBhvr>
                                      <p:to>
                                        <p:strVal val="visible"/>
                                      </p:to>
                                    </p:set>
                                    <p:anim calcmode="lin" valueType="num">
                                      <p:cBhvr>
                                        <p:cTn id="112" dur="2000" fill="hold"/>
                                        <p:tgtEl>
                                          <p:spTgt spid="13"/>
                                        </p:tgtEl>
                                        <p:attrNameLst>
                                          <p:attrName>ppt_x</p:attrName>
                                        </p:attrNameLst>
                                      </p:cBhvr>
                                      <p:tavLst>
                                        <p:tav tm="0">
                                          <p:val>
                                            <p:strVal val="#ppt_x-.2"/>
                                          </p:val>
                                        </p:tav>
                                        <p:tav tm="100000">
                                          <p:val>
                                            <p:strVal val="#ppt_x"/>
                                          </p:val>
                                        </p:tav>
                                      </p:tavLst>
                                    </p:anim>
                                    <p:anim calcmode="lin" valueType="num">
                                      <p:cBhvr>
                                        <p:cTn id="113" dur="2000" fill="hold"/>
                                        <p:tgtEl>
                                          <p:spTgt spid="13"/>
                                        </p:tgtEl>
                                        <p:attrNameLst>
                                          <p:attrName>ppt_y</p:attrName>
                                        </p:attrNameLst>
                                      </p:cBhvr>
                                      <p:tavLst>
                                        <p:tav tm="0">
                                          <p:val>
                                            <p:strVal val="#ppt_y"/>
                                          </p:val>
                                        </p:tav>
                                        <p:tav tm="100000">
                                          <p:val>
                                            <p:strVal val="#ppt_y"/>
                                          </p:val>
                                        </p:tav>
                                      </p:tavLst>
                                    </p:anim>
                                    <p:animEffect transition="in" filter="wipe(right)" prLst="gradientSize: 0.1">
                                      <p:cBhvr>
                                        <p:cTn id="114"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p:bldP spid="1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p:spPr>
        <p:txBody>
          <a:bodyPr/>
          <a:lstStyle/>
          <a:p>
            <a:endParaRPr lang="es-ES" dirty="0"/>
          </a:p>
        </p:txBody>
      </p:sp>
      <p:pic>
        <p:nvPicPr>
          <p:cNvPr id="4" name="3 Imagen" descr="18626550.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296311">
            <a:off x="1354582" y="3399888"/>
            <a:ext cx="2885789" cy="2817106"/>
          </a:xfrm>
          <a:prstGeom prst="teardrop">
            <a:avLst>
              <a:gd name="adj" fmla="val 144435"/>
            </a:avLst>
          </a:prstGeom>
          <a:gradFill flip="none" rotWithShape="1">
            <a:gsLst>
              <a:gs pos="34000">
                <a:srgbClr val="FF0000"/>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4828432">
            <a:off x="1120415" y="164395"/>
            <a:ext cx="2764224" cy="2872748"/>
          </a:xfrm>
          <a:prstGeom prst="teardrop">
            <a:avLst>
              <a:gd name="adj" fmla="val 144435"/>
            </a:avLst>
          </a:prstGeom>
          <a:gradFill flip="none" rotWithShape="1">
            <a:gsLst>
              <a:gs pos="34000">
                <a:srgbClr val="FF0000"/>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487244">
            <a:off x="5102831" y="3470306"/>
            <a:ext cx="2618690" cy="2757040"/>
          </a:xfrm>
          <a:prstGeom prst="teardrop">
            <a:avLst>
              <a:gd name="adj" fmla="val 144435"/>
            </a:avLst>
          </a:prstGeom>
          <a:gradFill flip="none" rotWithShape="1">
            <a:gsLst>
              <a:gs pos="34000">
                <a:srgbClr val="FF0000"/>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0542447">
            <a:off x="5095406" y="103540"/>
            <a:ext cx="2866453" cy="2663786"/>
          </a:xfrm>
          <a:prstGeom prst="teardrop">
            <a:avLst>
              <a:gd name="adj" fmla="val 144435"/>
            </a:avLst>
          </a:prstGeom>
          <a:gradFill flip="none" rotWithShape="1">
            <a:gsLst>
              <a:gs pos="34000">
                <a:srgbClr val="FF0000"/>
              </a:gs>
              <a:gs pos="50000">
                <a:srgbClr val="9CB86E"/>
              </a:gs>
              <a:gs pos="100000">
                <a:srgbClr val="156B13"/>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8" presetClass="emph" presetSubtype="0" fill="hold" grpId="1" nodeType="withEffect">
                                  <p:stCondLst>
                                    <p:cond delay="0"/>
                                  </p:stCondLst>
                                  <p:childTnLst>
                                    <p:animRot by="21600000">
                                      <p:cBhvr>
                                        <p:cTn id="25" dur="3000" fill="hold"/>
                                        <p:tgtEl>
                                          <p:spTgt spid="5"/>
                                        </p:tgtEl>
                                        <p:attrNameLst>
                                          <p:attrName>r</p:attrName>
                                        </p:attrNameLst>
                                      </p:cBhvr>
                                    </p:animRot>
                                  </p:childTnLst>
                                </p:cTn>
                              </p:par>
                              <p:par>
                                <p:cTn id="26" presetID="8" presetClass="emph" presetSubtype="0" fill="hold" grpId="1" nodeType="withEffect">
                                  <p:stCondLst>
                                    <p:cond delay="0"/>
                                  </p:stCondLst>
                                  <p:childTnLst>
                                    <p:animRot by="21600000">
                                      <p:cBhvr>
                                        <p:cTn id="27" dur="3000" fill="hold"/>
                                        <p:tgtEl>
                                          <p:spTgt spid="6"/>
                                        </p:tgtEl>
                                        <p:attrNameLst>
                                          <p:attrName>r</p:attrName>
                                        </p:attrNameLst>
                                      </p:cBhvr>
                                    </p:animRot>
                                  </p:childTnLst>
                                </p:cTn>
                              </p:par>
                              <p:par>
                                <p:cTn id="28" presetID="8" presetClass="emph" presetSubtype="0" fill="hold" grpId="1" nodeType="withEffect">
                                  <p:stCondLst>
                                    <p:cond delay="0"/>
                                  </p:stCondLst>
                                  <p:childTnLst>
                                    <p:animRot by="-21600000">
                                      <p:cBhvr>
                                        <p:cTn id="29" dur="3000" fill="hold"/>
                                        <p:tgtEl>
                                          <p:spTgt spid="7"/>
                                        </p:tgtEl>
                                        <p:attrNameLst>
                                          <p:attrName>r</p:attrName>
                                        </p:attrNameLst>
                                      </p:cBhvr>
                                    </p:animRot>
                                  </p:childTnLst>
                                </p:cTn>
                              </p:par>
                              <p:par>
                                <p:cTn id="30" presetID="8" presetClass="emph" presetSubtype="0" fill="hold" grpId="1" nodeType="withEffect">
                                  <p:stCondLst>
                                    <p:cond delay="0"/>
                                  </p:stCondLst>
                                  <p:childTnLst>
                                    <p:animRot by="-21600000">
                                      <p:cBhvr>
                                        <p:cTn id="31" dur="3000" fill="hold"/>
                                        <p:tgtEl>
                                          <p:spTgt spid="8"/>
                                        </p:tgtEl>
                                        <p:attrNameLst>
                                          <p:attrName>r</p:attrName>
                                        </p:attrNameLst>
                                      </p:cBhvr>
                                    </p:animRot>
                                  </p:childTnLst>
                                </p:cTn>
                              </p:par>
                            </p:childTnLst>
                          </p:cTn>
                        </p:par>
                        <p:par>
                          <p:cTn id="32" fill="hold">
                            <p:stCondLst>
                              <p:cond delay="3000"/>
                            </p:stCondLst>
                            <p:childTnLst>
                              <p:par>
                                <p:cTn id="33" presetID="2" presetClass="exit" presetSubtype="3" fill="hold" grpId="2" nodeType="afterEffect">
                                  <p:stCondLst>
                                    <p:cond delay="0"/>
                                  </p:stCondLst>
                                  <p:childTnLst>
                                    <p:anim calcmode="lin" valueType="num">
                                      <p:cBhvr additive="base">
                                        <p:cTn id="34" dur="3000"/>
                                        <p:tgtEl>
                                          <p:spTgt spid="5"/>
                                        </p:tgtEl>
                                        <p:attrNameLst>
                                          <p:attrName>ppt_x</p:attrName>
                                        </p:attrNameLst>
                                      </p:cBhvr>
                                      <p:tavLst>
                                        <p:tav tm="0">
                                          <p:val>
                                            <p:strVal val="ppt_x"/>
                                          </p:val>
                                        </p:tav>
                                        <p:tav tm="100000">
                                          <p:val>
                                            <p:strVal val="1+ppt_w/2"/>
                                          </p:val>
                                        </p:tav>
                                      </p:tavLst>
                                    </p:anim>
                                    <p:anim calcmode="lin" valueType="num">
                                      <p:cBhvr additive="base">
                                        <p:cTn id="35" dur="3000"/>
                                        <p:tgtEl>
                                          <p:spTgt spid="5"/>
                                        </p:tgtEl>
                                        <p:attrNameLst>
                                          <p:attrName>ppt_y</p:attrName>
                                        </p:attrNameLst>
                                      </p:cBhvr>
                                      <p:tavLst>
                                        <p:tav tm="0">
                                          <p:val>
                                            <p:strVal val="ppt_y"/>
                                          </p:val>
                                        </p:tav>
                                        <p:tav tm="100000">
                                          <p:val>
                                            <p:strVal val="0-ppt_h/2"/>
                                          </p:val>
                                        </p:tav>
                                      </p:tavLst>
                                    </p:anim>
                                    <p:set>
                                      <p:cBhvr>
                                        <p:cTn id="36" dur="1" fill="hold">
                                          <p:stCondLst>
                                            <p:cond delay="2999"/>
                                          </p:stCondLst>
                                        </p:cTn>
                                        <p:tgtEl>
                                          <p:spTgt spid="5"/>
                                        </p:tgtEl>
                                        <p:attrNameLst>
                                          <p:attrName>style.visibility</p:attrName>
                                        </p:attrNameLst>
                                      </p:cBhvr>
                                      <p:to>
                                        <p:strVal val="hidden"/>
                                      </p:to>
                                    </p:set>
                                  </p:childTnLst>
                                </p:cTn>
                              </p:par>
                              <p:par>
                                <p:cTn id="37" presetID="2" presetClass="exit" presetSubtype="6" fill="hold" grpId="2" nodeType="withEffect">
                                  <p:stCondLst>
                                    <p:cond delay="0"/>
                                  </p:stCondLst>
                                  <p:childTnLst>
                                    <p:anim calcmode="lin" valueType="num">
                                      <p:cBhvr additive="base">
                                        <p:cTn id="38" dur="3000"/>
                                        <p:tgtEl>
                                          <p:spTgt spid="6"/>
                                        </p:tgtEl>
                                        <p:attrNameLst>
                                          <p:attrName>ppt_x</p:attrName>
                                        </p:attrNameLst>
                                      </p:cBhvr>
                                      <p:tavLst>
                                        <p:tav tm="0">
                                          <p:val>
                                            <p:strVal val="ppt_x"/>
                                          </p:val>
                                        </p:tav>
                                        <p:tav tm="100000">
                                          <p:val>
                                            <p:strVal val="1+ppt_w/2"/>
                                          </p:val>
                                        </p:tav>
                                      </p:tavLst>
                                    </p:anim>
                                    <p:anim calcmode="lin" valueType="num">
                                      <p:cBhvr additive="base">
                                        <p:cTn id="39" dur="3000"/>
                                        <p:tgtEl>
                                          <p:spTgt spid="6"/>
                                        </p:tgtEl>
                                        <p:attrNameLst>
                                          <p:attrName>ppt_y</p:attrName>
                                        </p:attrNameLst>
                                      </p:cBhvr>
                                      <p:tavLst>
                                        <p:tav tm="0">
                                          <p:val>
                                            <p:strVal val="ppt_y"/>
                                          </p:val>
                                        </p:tav>
                                        <p:tav tm="100000">
                                          <p:val>
                                            <p:strVal val="1+ppt_h/2"/>
                                          </p:val>
                                        </p:tav>
                                      </p:tavLst>
                                    </p:anim>
                                    <p:set>
                                      <p:cBhvr>
                                        <p:cTn id="40" dur="1" fill="hold">
                                          <p:stCondLst>
                                            <p:cond delay="2999"/>
                                          </p:stCondLst>
                                        </p:cTn>
                                        <p:tgtEl>
                                          <p:spTgt spid="6"/>
                                        </p:tgtEl>
                                        <p:attrNameLst>
                                          <p:attrName>style.visibility</p:attrName>
                                        </p:attrNameLst>
                                      </p:cBhvr>
                                      <p:to>
                                        <p:strVal val="hidden"/>
                                      </p:to>
                                    </p:set>
                                  </p:childTnLst>
                                </p:cTn>
                              </p:par>
                              <p:par>
                                <p:cTn id="41" presetID="2" presetClass="exit" presetSubtype="9" fill="hold" grpId="2" nodeType="withEffect">
                                  <p:stCondLst>
                                    <p:cond delay="0"/>
                                  </p:stCondLst>
                                  <p:childTnLst>
                                    <p:anim calcmode="lin" valueType="num">
                                      <p:cBhvr additive="base">
                                        <p:cTn id="42" dur="3000"/>
                                        <p:tgtEl>
                                          <p:spTgt spid="7"/>
                                        </p:tgtEl>
                                        <p:attrNameLst>
                                          <p:attrName>ppt_x</p:attrName>
                                        </p:attrNameLst>
                                      </p:cBhvr>
                                      <p:tavLst>
                                        <p:tav tm="0">
                                          <p:val>
                                            <p:strVal val="ppt_x"/>
                                          </p:val>
                                        </p:tav>
                                        <p:tav tm="100000">
                                          <p:val>
                                            <p:strVal val="0-ppt_w/2"/>
                                          </p:val>
                                        </p:tav>
                                      </p:tavLst>
                                    </p:anim>
                                    <p:anim calcmode="lin" valueType="num">
                                      <p:cBhvr additive="base">
                                        <p:cTn id="43" dur="3000"/>
                                        <p:tgtEl>
                                          <p:spTgt spid="7"/>
                                        </p:tgtEl>
                                        <p:attrNameLst>
                                          <p:attrName>ppt_y</p:attrName>
                                        </p:attrNameLst>
                                      </p:cBhvr>
                                      <p:tavLst>
                                        <p:tav tm="0">
                                          <p:val>
                                            <p:strVal val="ppt_y"/>
                                          </p:val>
                                        </p:tav>
                                        <p:tav tm="100000">
                                          <p:val>
                                            <p:strVal val="0-ppt_h/2"/>
                                          </p:val>
                                        </p:tav>
                                      </p:tavLst>
                                    </p:anim>
                                    <p:set>
                                      <p:cBhvr>
                                        <p:cTn id="44" dur="1" fill="hold">
                                          <p:stCondLst>
                                            <p:cond delay="2999"/>
                                          </p:stCondLst>
                                        </p:cTn>
                                        <p:tgtEl>
                                          <p:spTgt spid="7"/>
                                        </p:tgtEl>
                                        <p:attrNameLst>
                                          <p:attrName>style.visibility</p:attrName>
                                        </p:attrNameLst>
                                      </p:cBhvr>
                                      <p:to>
                                        <p:strVal val="hidden"/>
                                      </p:to>
                                    </p:set>
                                  </p:childTnLst>
                                </p:cTn>
                              </p:par>
                              <p:par>
                                <p:cTn id="45" presetID="2" presetClass="exit" presetSubtype="12" fill="hold" grpId="2" nodeType="withEffect">
                                  <p:stCondLst>
                                    <p:cond delay="0"/>
                                  </p:stCondLst>
                                  <p:childTnLst>
                                    <p:anim calcmode="lin" valueType="num">
                                      <p:cBhvr additive="base">
                                        <p:cTn id="46" dur="3000"/>
                                        <p:tgtEl>
                                          <p:spTgt spid="8"/>
                                        </p:tgtEl>
                                        <p:attrNameLst>
                                          <p:attrName>ppt_x</p:attrName>
                                        </p:attrNameLst>
                                      </p:cBhvr>
                                      <p:tavLst>
                                        <p:tav tm="0">
                                          <p:val>
                                            <p:strVal val="ppt_x"/>
                                          </p:val>
                                        </p:tav>
                                        <p:tav tm="100000">
                                          <p:val>
                                            <p:strVal val="0-ppt_w/2"/>
                                          </p:val>
                                        </p:tav>
                                      </p:tavLst>
                                    </p:anim>
                                    <p:anim calcmode="lin" valueType="num">
                                      <p:cBhvr additive="base">
                                        <p:cTn id="47" dur="3000"/>
                                        <p:tgtEl>
                                          <p:spTgt spid="8"/>
                                        </p:tgtEl>
                                        <p:attrNameLst>
                                          <p:attrName>ppt_y</p:attrName>
                                        </p:attrNameLst>
                                      </p:cBhvr>
                                      <p:tavLst>
                                        <p:tav tm="0">
                                          <p:val>
                                            <p:strVal val="ppt_y"/>
                                          </p:val>
                                        </p:tav>
                                        <p:tav tm="100000">
                                          <p:val>
                                            <p:strVal val="1+ppt_h/2"/>
                                          </p:val>
                                        </p:tav>
                                      </p:tavLst>
                                    </p:anim>
                                    <p:set>
                                      <p:cBhvr>
                                        <p:cTn id="48" dur="1" fill="hold">
                                          <p:stCondLst>
                                            <p:cond delay="2999"/>
                                          </p:stCondLst>
                                        </p:cTn>
                                        <p:tgtEl>
                                          <p:spTgt spid="8"/>
                                        </p:tgtEl>
                                        <p:attrNameLst>
                                          <p:attrName>style.visibility</p:attrName>
                                        </p:attrNameLst>
                                      </p:cBhvr>
                                      <p:to>
                                        <p:strVal val="hidden"/>
                                      </p:to>
                                    </p:set>
                                  </p:childTnLst>
                                </p:cTn>
                              </p:par>
                              <p:par>
                                <p:cTn id="49" presetID="23" presetClass="entr" presetSubtype="27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3000" fill="hold"/>
                                        <p:tgtEl>
                                          <p:spTgt spid="4"/>
                                        </p:tgtEl>
                                        <p:attrNameLst>
                                          <p:attrName>ppt_w</p:attrName>
                                        </p:attrNameLst>
                                      </p:cBhvr>
                                      <p:tavLst>
                                        <p:tav tm="0">
                                          <p:val>
                                            <p:strVal val="2/3*#ppt_w"/>
                                          </p:val>
                                        </p:tav>
                                        <p:tav tm="100000">
                                          <p:val>
                                            <p:strVal val="#ppt_w"/>
                                          </p:val>
                                        </p:tav>
                                      </p:tavLst>
                                    </p:anim>
                                    <p:anim calcmode="lin" valueType="num">
                                      <p:cBhvr>
                                        <p:cTn id="52" dur="3000" fill="hold"/>
                                        <p:tgtEl>
                                          <p:spTgt spid="4"/>
                                        </p:tgtEl>
                                        <p:attrNameLst>
                                          <p:attrName>ppt_h</p:attrName>
                                        </p:attrNameLst>
                                      </p:cBhvr>
                                      <p:tavLst>
                                        <p:tav tm="0">
                                          <p:val>
                                            <p:strVal val="2/3*#ppt_h"/>
                                          </p:val>
                                        </p:tav>
                                        <p:tav tm="100000">
                                          <p:val>
                                            <p:strVal val="#ppt_h"/>
                                          </p:val>
                                        </p:tav>
                                      </p:tavLst>
                                    </p:anim>
                                  </p:childTnLst>
                                </p:cTn>
                              </p:par>
                              <p:par>
                                <p:cTn id="53" presetID="4" presetClass="entr" presetSubtype="32"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box(out)">
                                      <p:cBhvr>
                                        <p:cTn id="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ima plaza de armas.jpg"/>
          <p:cNvPicPr>
            <a:picLocks noChangeAspect="1"/>
          </p:cNvPicPr>
          <p:nvPr/>
        </p:nvPicPr>
        <p:blipFill>
          <a:blip r:embed="rId2"/>
          <a:stretch>
            <a:fillRect/>
          </a:stretch>
        </p:blipFill>
        <p:spPr>
          <a:xfrm>
            <a:off x="0" y="26685"/>
            <a:ext cx="9144000" cy="6831315"/>
          </a:xfrm>
          <a:prstGeom prst="rect">
            <a:avLst/>
          </a:prstGeom>
        </p:spPr>
      </p:pic>
      <p:sp>
        <p:nvSpPr>
          <p:cNvPr id="5" name="4 Flecha curvada hacia la derecha"/>
          <p:cNvSpPr/>
          <p:nvPr/>
        </p:nvSpPr>
        <p:spPr>
          <a:xfrm>
            <a:off x="714348" y="857232"/>
            <a:ext cx="4000528" cy="4930288"/>
          </a:xfrm>
          <a:prstGeom prst="curvedRightArrow">
            <a:avLst>
              <a:gd name="adj1" fmla="val 50000"/>
              <a:gd name="adj2" fmla="val 27214"/>
              <a:gd name="adj3" fmla="val 0"/>
            </a:avLst>
          </a:prstGeom>
          <a:gradFill flip="none" rotWithShape="1">
            <a:gsLst>
              <a:gs pos="21000">
                <a:schemeClr val="tx1"/>
              </a:gs>
              <a:gs pos="45000">
                <a:srgbClr val="FF7A00"/>
              </a:gs>
              <a:gs pos="70000">
                <a:srgbClr val="FF0300"/>
              </a:gs>
              <a:gs pos="100000">
                <a:srgbClr val="4D0808"/>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lecha curvada hacia la derecha"/>
          <p:cNvSpPr/>
          <p:nvPr/>
        </p:nvSpPr>
        <p:spPr>
          <a:xfrm flipH="1">
            <a:off x="4714876" y="857232"/>
            <a:ext cx="3786214" cy="4929222"/>
          </a:xfrm>
          <a:prstGeom prst="curvedRightArrow">
            <a:avLst>
              <a:gd name="adj1" fmla="val 50000"/>
              <a:gd name="adj2" fmla="val 28758"/>
              <a:gd name="adj3" fmla="val 0"/>
            </a:avLst>
          </a:prstGeom>
          <a:gradFill flip="none" rotWithShape="1">
            <a:gsLst>
              <a:gs pos="21000">
                <a:schemeClr val="tx1"/>
              </a:gs>
              <a:gs pos="45000">
                <a:srgbClr val="FF7A00"/>
              </a:gs>
              <a:gs pos="70000">
                <a:srgbClr val="FF0300"/>
              </a:gs>
              <a:gs pos="100000">
                <a:srgbClr val="4D0808"/>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lecha curvada hacia la derecha"/>
          <p:cNvSpPr/>
          <p:nvPr/>
        </p:nvSpPr>
        <p:spPr>
          <a:xfrm>
            <a:off x="2214546" y="1857364"/>
            <a:ext cx="2528904" cy="3071834"/>
          </a:xfrm>
          <a:prstGeom prst="curvedRightArrow">
            <a:avLst>
              <a:gd name="adj1" fmla="val 50000"/>
              <a:gd name="adj2" fmla="val 27214"/>
              <a:gd name="adj3" fmla="val 0"/>
            </a:avLst>
          </a:prstGeom>
          <a:gradFill flip="none" rotWithShape="1">
            <a:gsLst>
              <a:gs pos="21000">
                <a:schemeClr val="tx1"/>
              </a:gs>
              <a:gs pos="45000">
                <a:srgbClr val="FF7A00"/>
              </a:gs>
              <a:gs pos="70000">
                <a:srgbClr val="FF0300"/>
              </a:gs>
              <a:gs pos="100000">
                <a:srgbClr val="4D0808"/>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lecha curvada hacia la derecha"/>
          <p:cNvSpPr/>
          <p:nvPr/>
        </p:nvSpPr>
        <p:spPr>
          <a:xfrm flipH="1">
            <a:off x="4714873" y="1857365"/>
            <a:ext cx="2393427" cy="3071833"/>
          </a:xfrm>
          <a:prstGeom prst="curvedRightArrow">
            <a:avLst>
              <a:gd name="adj1" fmla="val 50000"/>
              <a:gd name="adj2" fmla="val 28758"/>
              <a:gd name="adj3" fmla="val 0"/>
            </a:avLst>
          </a:prstGeom>
          <a:gradFill flip="none" rotWithShape="1">
            <a:gsLst>
              <a:gs pos="21000">
                <a:schemeClr val="tx1"/>
              </a:gs>
              <a:gs pos="45000">
                <a:srgbClr val="FF7A00"/>
              </a:gs>
              <a:gs pos="70000">
                <a:srgbClr val="FF0300"/>
              </a:gs>
              <a:gs pos="100000">
                <a:srgbClr val="4D0808"/>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1" presetClass="path" presetSubtype="0" accel="50000" decel="50000" fill="hold" grpId="0" nodeType="withEffect">
                                  <p:stCondLst>
                                    <p:cond delay="0"/>
                                  </p:stCondLst>
                                  <p:childTnLst>
                                    <p:animMotion origin="layout" path="M 0 0  C 0.069 0  0.125 0.07467  0.125 0.16667  C 0.125 0.25867  0.069 0.33333  0 0.33333  C -0.069 0.33333  -0.125 0.25867  -0.125 0.16667  C -0.125 0.07467  -0.069 0  0 0  Z" pathEditMode="relative" ptsTypes="">
                                      <p:cBhvr>
                                        <p:cTn id="9" dur="3000" fill="hold"/>
                                        <p:tgtEl>
                                          <p:spTgt spid="5"/>
                                        </p:tgtEl>
                                        <p:attrNameLst>
                                          <p:attrName>ppt_x</p:attrName>
                                          <p:attrName>ppt_y</p:attrName>
                                        </p:attrNameLst>
                                      </p:cBhvr>
                                    </p:animMotion>
                                  </p:childTnLst>
                                </p:cTn>
                              </p:par>
                              <p:par>
                                <p:cTn id="10" presetID="1" presetClass="path" presetSubtype="0" accel="50000" decel="50000" fill="hold" grpId="0" nodeType="withEffect">
                                  <p:stCondLst>
                                    <p:cond delay="0"/>
                                  </p:stCondLst>
                                  <p:childTnLst>
                                    <p:animMotion origin="layout" path="M 0 0  C 0.069 0  0.125 0.07467  0.125 0.16667  C 0.125 0.25867  0.069 0.33333  0 0.33333  C -0.069 0.33333  -0.125 0.25867  -0.125 0.16667  C -0.125 0.07467  -0.069 0  0 0  Z" pathEditMode="relative" ptsTypes="">
                                      <p:cBhvr>
                                        <p:cTn id="11" dur="3000" fill="hold"/>
                                        <p:tgtEl>
                                          <p:spTgt spid="6"/>
                                        </p:tgtEl>
                                        <p:attrNameLst>
                                          <p:attrName>ppt_x</p:attrName>
                                          <p:attrName>ppt_y</p:attrName>
                                        </p:attrNameLst>
                                      </p:cBhvr>
                                    </p:animMotion>
                                  </p:childTnLst>
                                </p:cTn>
                              </p:par>
                              <p:par>
                                <p:cTn id="12" presetID="1" presetClass="path" presetSubtype="0" accel="50000" decel="50000" fill="hold" grpId="0" nodeType="withEffect">
                                  <p:stCondLst>
                                    <p:cond delay="0"/>
                                  </p:stCondLst>
                                  <p:childTnLst>
                                    <p:animMotion origin="layout" path="M 0 0  C 0.069 0  0.125 0.07467  0.125 0.16667  C 0.125 0.25867  0.069 0.33333  0 0.33333  C -0.069 0.33333  -0.125 0.25867  -0.125 0.16667  C -0.125 0.07467  -0.069 0  0 0  Z" pathEditMode="relative" ptsTypes="">
                                      <p:cBhvr>
                                        <p:cTn id="13" dur="3000" spd="-100000" fill="hold"/>
                                        <p:tgtEl>
                                          <p:spTgt spid="8"/>
                                        </p:tgtEl>
                                        <p:attrNameLst>
                                          <p:attrName>ppt_x</p:attrName>
                                          <p:attrName>ppt_y</p:attrName>
                                        </p:attrNameLst>
                                      </p:cBhvr>
                                    </p:animMotion>
                                  </p:childTnLst>
                                </p:cTn>
                              </p:par>
                              <p:par>
                                <p:cTn id="14" presetID="1" presetClass="path" presetSubtype="0" accel="50000" decel="50000" fill="hold" grpId="0" nodeType="withEffect">
                                  <p:stCondLst>
                                    <p:cond delay="0"/>
                                  </p:stCondLst>
                                  <p:childTnLst>
                                    <p:animMotion origin="layout" path="M 0 0  C 0.069 0  0.125 0.07467  0.125 0.16667  C 0.125 0.25867  0.069 0.33333  0 0.33333  C -0.069 0.33333  -0.125 0.25867  -0.125 0.16667  C -0.125 0.07467  -0.069 0  0 0  Z" pathEditMode="relative" ptsTypes="">
                                      <p:cBhvr>
                                        <p:cTn id="15" dur="3000" spd="-100000" fill="hold"/>
                                        <p:tgtEl>
                                          <p:spTgt spid="7"/>
                                        </p:tgtEl>
                                        <p:attrNameLst>
                                          <p:attrName>ppt_x</p:attrName>
                                          <p:attrName>ppt_y</p:attrName>
                                        </p:attrNameLst>
                                      </p:cBhvr>
                                    </p:animMotion>
                                  </p:childTnLst>
                                </p:cTn>
                              </p:par>
                              <p:par>
                                <p:cTn id="16" presetID="5" presetClass="entr" presetSubtype="10" fill="hold" grpId="1"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par>
                                <p:cTn id="19" presetID="5" presetClass="entr" presetSubtype="10" fill="hold" grpId="1"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checkerboard(across)">
                                      <p:cBhvr>
                                        <p:cTn id="21" dur="3000"/>
                                        <p:tgtEl>
                                          <p:spTgt spid="7"/>
                                        </p:tgtEl>
                                      </p:cBhvr>
                                    </p:animEffect>
                                  </p:childTnLst>
                                </p:cTn>
                              </p:par>
                              <p:par>
                                <p:cTn id="22" presetID="5" presetClass="entr" presetSubtype="10" fill="hold" grpId="1"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checkerboard(across)">
                                      <p:cBhvr>
                                        <p:cTn id="24" dur="3000"/>
                                        <p:tgtEl>
                                          <p:spTgt spid="6"/>
                                        </p:tgtEl>
                                      </p:cBhvr>
                                    </p:animEffect>
                                  </p:childTnLst>
                                </p:cTn>
                              </p:par>
                              <p:par>
                                <p:cTn id="25" presetID="5" presetClass="entr" presetSubtype="10" fill="hold" grpId="1"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checkerboard(across)">
                                      <p:cBhvr>
                                        <p:cTn id="27" dur="3000"/>
                                        <p:tgtEl>
                                          <p:spTgt spid="8"/>
                                        </p:tgtEl>
                                      </p:cBhvr>
                                    </p:animEffect>
                                  </p:childTnLst>
                                </p:cTn>
                              </p:par>
                              <p:par>
                                <p:cTn id="28" presetID="2" presetClass="exit" presetSubtype="8" fill="hold" grpId="2" nodeType="withEffect">
                                  <p:stCondLst>
                                    <p:cond delay="0"/>
                                  </p:stCondLst>
                                  <p:childTnLst>
                                    <p:anim calcmode="lin" valueType="num">
                                      <p:cBhvr additive="base">
                                        <p:cTn id="29" dur="3000"/>
                                        <p:tgtEl>
                                          <p:spTgt spid="5"/>
                                        </p:tgtEl>
                                        <p:attrNameLst>
                                          <p:attrName>ppt_x</p:attrName>
                                        </p:attrNameLst>
                                      </p:cBhvr>
                                      <p:tavLst>
                                        <p:tav tm="0">
                                          <p:val>
                                            <p:strVal val="ppt_x"/>
                                          </p:val>
                                        </p:tav>
                                        <p:tav tm="100000">
                                          <p:val>
                                            <p:strVal val="0-ppt_w/2"/>
                                          </p:val>
                                        </p:tav>
                                      </p:tavLst>
                                    </p:anim>
                                    <p:anim calcmode="lin" valueType="num">
                                      <p:cBhvr additive="base">
                                        <p:cTn id="30" dur="3000"/>
                                        <p:tgtEl>
                                          <p:spTgt spid="5"/>
                                        </p:tgtEl>
                                        <p:attrNameLst>
                                          <p:attrName>ppt_y</p:attrName>
                                        </p:attrNameLst>
                                      </p:cBhvr>
                                      <p:tavLst>
                                        <p:tav tm="0">
                                          <p:val>
                                            <p:strVal val="ppt_y"/>
                                          </p:val>
                                        </p:tav>
                                        <p:tav tm="100000">
                                          <p:val>
                                            <p:strVal val="ppt_y"/>
                                          </p:val>
                                        </p:tav>
                                      </p:tavLst>
                                    </p:anim>
                                    <p:set>
                                      <p:cBhvr>
                                        <p:cTn id="31" dur="1" fill="hold">
                                          <p:stCondLst>
                                            <p:cond delay="2999"/>
                                          </p:stCondLst>
                                        </p:cTn>
                                        <p:tgtEl>
                                          <p:spTgt spid="5"/>
                                        </p:tgtEl>
                                        <p:attrNameLst>
                                          <p:attrName>style.visibility</p:attrName>
                                        </p:attrNameLst>
                                      </p:cBhvr>
                                      <p:to>
                                        <p:strVal val="hidden"/>
                                      </p:to>
                                    </p:set>
                                  </p:childTnLst>
                                </p:cTn>
                              </p:par>
                              <p:par>
                                <p:cTn id="32" presetID="2" presetClass="exit" presetSubtype="8" fill="hold" grpId="2" nodeType="withEffect">
                                  <p:stCondLst>
                                    <p:cond delay="0"/>
                                  </p:stCondLst>
                                  <p:childTnLst>
                                    <p:anim calcmode="lin" valueType="num">
                                      <p:cBhvr additive="base">
                                        <p:cTn id="33" dur="3000"/>
                                        <p:tgtEl>
                                          <p:spTgt spid="7"/>
                                        </p:tgtEl>
                                        <p:attrNameLst>
                                          <p:attrName>ppt_x</p:attrName>
                                        </p:attrNameLst>
                                      </p:cBhvr>
                                      <p:tavLst>
                                        <p:tav tm="0">
                                          <p:val>
                                            <p:strVal val="ppt_x"/>
                                          </p:val>
                                        </p:tav>
                                        <p:tav tm="100000">
                                          <p:val>
                                            <p:strVal val="0-ppt_w/2"/>
                                          </p:val>
                                        </p:tav>
                                      </p:tavLst>
                                    </p:anim>
                                    <p:anim calcmode="lin" valueType="num">
                                      <p:cBhvr additive="base">
                                        <p:cTn id="34" dur="3000"/>
                                        <p:tgtEl>
                                          <p:spTgt spid="7"/>
                                        </p:tgtEl>
                                        <p:attrNameLst>
                                          <p:attrName>ppt_y</p:attrName>
                                        </p:attrNameLst>
                                      </p:cBhvr>
                                      <p:tavLst>
                                        <p:tav tm="0">
                                          <p:val>
                                            <p:strVal val="ppt_y"/>
                                          </p:val>
                                        </p:tav>
                                        <p:tav tm="100000">
                                          <p:val>
                                            <p:strVal val="ppt_y"/>
                                          </p:val>
                                        </p:tav>
                                      </p:tavLst>
                                    </p:anim>
                                    <p:set>
                                      <p:cBhvr>
                                        <p:cTn id="35" dur="1" fill="hold">
                                          <p:stCondLst>
                                            <p:cond delay="2999"/>
                                          </p:stCondLst>
                                        </p:cTn>
                                        <p:tgtEl>
                                          <p:spTgt spid="7"/>
                                        </p:tgtEl>
                                        <p:attrNameLst>
                                          <p:attrName>style.visibility</p:attrName>
                                        </p:attrNameLst>
                                      </p:cBhvr>
                                      <p:to>
                                        <p:strVal val="hidden"/>
                                      </p:to>
                                    </p:set>
                                  </p:childTnLst>
                                </p:cTn>
                              </p:par>
                              <p:par>
                                <p:cTn id="36" presetID="2" presetClass="exit" presetSubtype="2" fill="hold" grpId="2" nodeType="withEffect">
                                  <p:stCondLst>
                                    <p:cond delay="0"/>
                                  </p:stCondLst>
                                  <p:childTnLst>
                                    <p:anim calcmode="lin" valueType="num">
                                      <p:cBhvr additive="base">
                                        <p:cTn id="37" dur="3000"/>
                                        <p:tgtEl>
                                          <p:spTgt spid="6"/>
                                        </p:tgtEl>
                                        <p:attrNameLst>
                                          <p:attrName>ppt_x</p:attrName>
                                        </p:attrNameLst>
                                      </p:cBhvr>
                                      <p:tavLst>
                                        <p:tav tm="0">
                                          <p:val>
                                            <p:strVal val="ppt_x"/>
                                          </p:val>
                                        </p:tav>
                                        <p:tav tm="100000">
                                          <p:val>
                                            <p:strVal val="1+ppt_w/2"/>
                                          </p:val>
                                        </p:tav>
                                      </p:tavLst>
                                    </p:anim>
                                    <p:anim calcmode="lin" valueType="num">
                                      <p:cBhvr additive="base">
                                        <p:cTn id="38" dur="3000"/>
                                        <p:tgtEl>
                                          <p:spTgt spid="6"/>
                                        </p:tgtEl>
                                        <p:attrNameLst>
                                          <p:attrName>ppt_y</p:attrName>
                                        </p:attrNameLst>
                                      </p:cBhvr>
                                      <p:tavLst>
                                        <p:tav tm="0">
                                          <p:val>
                                            <p:strVal val="ppt_y"/>
                                          </p:val>
                                        </p:tav>
                                        <p:tav tm="100000">
                                          <p:val>
                                            <p:strVal val="ppt_y"/>
                                          </p:val>
                                        </p:tav>
                                      </p:tavLst>
                                    </p:anim>
                                    <p:set>
                                      <p:cBhvr>
                                        <p:cTn id="39" dur="1" fill="hold">
                                          <p:stCondLst>
                                            <p:cond delay="2999"/>
                                          </p:stCondLst>
                                        </p:cTn>
                                        <p:tgtEl>
                                          <p:spTgt spid="6"/>
                                        </p:tgtEl>
                                        <p:attrNameLst>
                                          <p:attrName>style.visibility</p:attrName>
                                        </p:attrNameLst>
                                      </p:cBhvr>
                                      <p:to>
                                        <p:strVal val="hidden"/>
                                      </p:to>
                                    </p:set>
                                  </p:childTnLst>
                                </p:cTn>
                              </p:par>
                              <p:par>
                                <p:cTn id="40" presetID="2" presetClass="exit" presetSubtype="2" fill="hold" grpId="2" nodeType="withEffect">
                                  <p:stCondLst>
                                    <p:cond delay="0"/>
                                  </p:stCondLst>
                                  <p:childTnLst>
                                    <p:anim calcmode="lin" valueType="num">
                                      <p:cBhvr additive="base">
                                        <p:cTn id="41" dur="3000"/>
                                        <p:tgtEl>
                                          <p:spTgt spid="8"/>
                                        </p:tgtEl>
                                        <p:attrNameLst>
                                          <p:attrName>ppt_x</p:attrName>
                                        </p:attrNameLst>
                                      </p:cBhvr>
                                      <p:tavLst>
                                        <p:tav tm="0">
                                          <p:val>
                                            <p:strVal val="ppt_x"/>
                                          </p:val>
                                        </p:tav>
                                        <p:tav tm="100000">
                                          <p:val>
                                            <p:strVal val="1+ppt_w/2"/>
                                          </p:val>
                                        </p:tav>
                                      </p:tavLst>
                                    </p:anim>
                                    <p:anim calcmode="lin" valueType="num">
                                      <p:cBhvr additive="base">
                                        <p:cTn id="42" dur="3000"/>
                                        <p:tgtEl>
                                          <p:spTgt spid="8"/>
                                        </p:tgtEl>
                                        <p:attrNameLst>
                                          <p:attrName>ppt_y</p:attrName>
                                        </p:attrNameLst>
                                      </p:cBhvr>
                                      <p:tavLst>
                                        <p:tav tm="0">
                                          <p:val>
                                            <p:strVal val="ppt_y"/>
                                          </p:val>
                                        </p:tav>
                                        <p:tav tm="100000">
                                          <p:val>
                                            <p:strVal val="ppt_y"/>
                                          </p:val>
                                        </p:tav>
                                      </p:tavLst>
                                    </p:anim>
                                    <p:set>
                                      <p:cBhvr>
                                        <p:cTn id="43" dur="1" fill="hold">
                                          <p:stCondLst>
                                            <p:cond delay="2999"/>
                                          </p:stCondLst>
                                        </p:cTn>
                                        <p:tgtEl>
                                          <p:spTgt spid="8"/>
                                        </p:tgtEl>
                                        <p:attrNameLst>
                                          <p:attrName>style.visibility</p:attrName>
                                        </p:attrNameLst>
                                      </p:cBhvr>
                                      <p:to>
                                        <p:strVal val="hidden"/>
                                      </p:to>
                                    </p:set>
                                  </p:childTnLst>
                                </p:cTn>
                              </p:par>
                              <p:par>
                                <p:cTn id="44" presetID="17" presetClass="entr" presetSubtype="10"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 calcmode="lin" valueType="num">
                                      <p:cBhvr>
                                        <p:cTn id="46" dur="3000" fill="hold"/>
                                        <p:tgtEl>
                                          <p:spTgt spid="4"/>
                                        </p:tgtEl>
                                        <p:attrNameLst>
                                          <p:attrName>ppt_w</p:attrName>
                                        </p:attrNameLst>
                                      </p:cBhvr>
                                      <p:tavLst>
                                        <p:tav tm="0">
                                          <p:val>
                                            <p:fltVal val="0"/>
                                          </p:val>
                                        </p:tav>
                                        <p:tav tm="100000">
                                          <p:val>
                                            <p:strVal val="#ppt_w"/>
                                          </p:val>
                                        </p:tav>
                                      </p:tavLst>
                                    </p:anim>
                                    <p:anim calcmode="lin" valueType="num">
                                      <p:cBhvr>
                                        <p:cTn id="47" dur="3000" fill="hold"/>
                                        <p:tgtEl>
                                          <p:spTgt spid="4"/>
                                        </p:tgtEl>
                                        <p:attrNameLst>
                                          <p:attrName>ppt_h</p:attrName>
                                        </p:attrNameLst>
                                      </p:cBhvr>
                                      <p:tavLst>
                                        <p:tav tm="0">
                                          <p:val>
                                            <p:strVal val="#ppt_h"/>
                                          </p:val>
                                        </p:tav>
                                        <p:tav tm="100000">
                                          <p:val>
                                            <p:strVal val="#ppt_h"/>
                                          </p:val>
                                        </p:tav>
                                      </p:tavLst>
                                    </p:anim>
                                  </p:childTnLst>
                                </p:cTn>
                              </p:par>
                              <p:par>
                                <p:cTn id="48" presetID="6" presetClass="entr" presetSubtype="32" fill="hold" nodeType="withEffect">
                                  <p:stCondLst>
                                    <p:cond delay="0"/>
                                  </p:stCondLst>
                                  <p:childTnLst>
                                    <p:set>
                                      <p:cBhvr>
                                        <p:cTn id="49" dur="1" fill="hold">
                                          <p:stCondLst>
                                            <p:cond delay="0"/>
                                          </p:stCondLst>
                                        </p:cTn>
                                        <p:tgtEl>
                                          <p:spTgt spid="4"/>
                                        </p:tgtEl>
                                        <p:attrNameLst>
                                          <p:attrName>style.visibility</p:attrName>
                                        </p:attrNameLst>
                                      </p:cBhvr>
                                      <p:to>
                                        <p:strVal val="visible"/>
                                      </p:to>
                                    </p:set>
                                    <p:animEffect transition="in" filter="circle(out)">
                                      <p:cBhvr>
                                        <p:cTn id="5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ngreso120213.jpg"/>
          <p:cNvPicPr>
            <a:picLocks noChangeAspect="1"/>
          </p:cNvPicPr>
          <p:nvPr/>
        </p:nvPicPr>
        <p:blipFill>
          <a:blip r:embed="rId2"/>
          <a:stretch>
            <a:fillRect/>
          </a:stretch>
        </p:blipFill>
        <p:spPr>
          <a:xfrm>
            <a:off x="0" y="0"/>
            <a:ext cx="9132109" cy="6858000"/>
          </a:xfrm>
          <a:prstGeom prst="rect">
            <a:avLst/>
          </a:prstGeom>
        </p:spPr>
      </p:pic>
      <p:sp>
        <p:nvSpPr>
          <p:cNvPr id="5" name="4 Cheurón"/>
          <p:cNvSpPr/>
          <p:nvPr/>
        </p:nvSpPr>
        <p:spPr>
          <a:xfrm>
            <a:off x="0" y="1643050"/>
            <a:ext cx="4572000" cy="3571900"/>
          </a:xfrm>
          <a:prstGeom prst="chevron">
            <a:avLst>
              <a:gd name="adj" fmla="val 119947"/>
            </a:avLst>
          </a:prstGeom>
          <a:solidFill>
            <a:srgbClr val="0070C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4572000" y="1643050"/>
            <a:ext cx="4245488" cy="3571900"/>
          </a:xfrm>
          <a:prstGeom prst="chevron">
            <a:avLst>
              <a:gd name="adj" fmla="val 111190"/>
            </a:avLst>
          </a:prstGeom>
          <a:solidFill>
            <a:srgbClr val="0070C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643050"/>
            <a:ext cx="3214678" cy="3571900"/>
          </a:xfrm>
          <a:prstGeom prst="chevron">
            <a:avLst>
              <a:gd name="adj" fmla="val 94176"/>
            </a:avLst>
          </a:prstGeom>
          <a:solidFill>
            <a:srgbClr val="0070C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5643570" y="1643050"/>
            <a:ext cx="3250445" cy="3571900"/>
          </a:xfrm>
          <a:prstGeom prst="chevron">
            <a:avLst>
              <a:gd name="adj" fmla="val 93931"/>
            </a:avLst>
          </a:prstGeom>
          <a:solidFill>
            <a:srgbClr val="0070C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643050"/>
            <a:ext cx="2357422" cy="3571900"/>
          </a:xfrm>
          <a:prstGeom prst="chevron">
            <a:avLst>
              <a:gd name="adj" fmla="val 92839"/>
            </a:avLst>
          </a:prstGeom>
          <a:solidFill>
            <a:srgbClr val="0070C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0800000">
            <a:off x="6572264" y="1643050"/>
            <a:ext cx="2571736" cy="3571900"/>
          </a:xfrm>
          <a:prstGeom prst="chevron">
            <a:avLst>
              <a:gd name="adj" fmla="val 92530"/>
            </a:avLst>
          </a:prstGeom>
          <a:solidFill>
            <a:srgbClr val="0070C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643050"/>
            <a:ext cx="1428728" cy="3571900"/>
          </a:xfrm>
          <a:prstGeom prst="chevron">
            <a:avLst>
              <a:gd name="adj" fmla="val 92337"/>
            </a:avLst>
          </a:prstGeom>
          <a:solidFill>
            <a:srgbClr val="0070C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0800000">
            <a:off x="7429519" y="1643050"/>
            <a:ext cx="1714480" cy="3571900"/>
          </a:xfrm>
          <a:prstGeom prst="chevron">
            <a:avLst>
              <a:gd name="adj" fmla="val 91304"/>
            </a:avLst>
          </a:prstGeom>
          <a:solidFill>
            <a:srgbClr val="0070C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uadroTexto"/>
          <p:cNvSpPr txBox="1"/>
          <p:nvPr/>
        </p:nvSpPr>
        <p:spPr>
          <a:xfrm>
            <a:off x="357158" y="357166"/>
            <a:ext cx="3531608"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Congreso de la República</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5" name="14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3" presetClass="entr" presetSubtype="5" fill="hold" grpId="2"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vertical)">
                                      <p:cBhvr>
                                        <p:cTn id="10" dur="3000"/>
                                        <p:tgtEl>
                                          <p:spTgt spid="5"/>
                                        </p:tgtEl>
                                      </p:cBhvr>
                                    </p:animEffect>
                                  </p:childTnLst>
                                </p:cTn>
                              </p:par>
                              <p:par>
                                <p:cTn id="11" presetID="3" presetClass="entr" presetSubtype="5" fill="hold" grpId="2"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vertical)">
                                      <p:cBhvr>
                                        <p:cTn id="13" dur="3000"/>
                                        <p:tgtEl>
                                          <p:spTgt spid="6"/>
                                        </p:tgtEl>
                                      </p:cBhvr>
                                    </p:animEffect>
                                  </p:childTnLst>
                                </p:cTn>
                              </p:par>
                              <p:par>
                                <p:cTn id="14" presetID="3" presetClass="entr" presetSubtype="5" fill="hold" grpId="2"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vertical)">
                                      <p:cBhvr>
                                        <p:cTn id="16" dur="3000"/>
                                        <p:tgtEl>
                                          <p:spTgt spid="7"/>
                                        </p:tgtEl>
                                      </p:cBhvr>
                                    </p:animEffect>
                                  </p:childTnLst>
                                </p:cTn>
                              </p:par>
                              <p:par>
                                <p:cTn id="17" presetID="3" presetClass="entr" presetSubtype="5" fill="hold" grpId="2"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linds(vertical)">
                                      <p:cBhvr>
                                        <p:cTn id="19" dur="3000"/>
                                        <p:tgtEl>
                                          <p:spTgt spid="8"/>
                                        </p:tgtEl>
                                      </p:cBhvr>
                                    </p:animEffect>
                                  </p:childTnLst>
                                </p:cTn>
                              </p:par>
                              <p:par>
                                <p:cTn id="20" presetID="2" presetClass="entr" presetSubtype="2"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1+#ppt_w/2"/>
                                          </p:val>
                                        </p:tav>
                                        <p:tav tm="100000">
                                          <p:val>
                                            <p:strVal val="#ppt_x"/>
                                          </p:val>
                                        </p:tav>
                                      </p:tavLst>
                                    </p:anim>
                                    <p:anim calcmode="lin" valueType="num">
                                      <p:cBhvr additive="base">
                                        <p:cTn id="23" dur="3000" fill="hold"/>
                                        <p:tgtEl>
                                          <p:spTgt spid="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ppt_y"/>
                                          </p:val>
                                        </p:tav>
                                        <p:tav tm="100000">
                                          <p:val>
                                            <p:strVal val="#ppt_y"/>
                                          </p:val>
                                        </p:tav>
                                      </p:tavLst>
                                    </p:anim>
                                  </p:childTnLst>
                                </p:cTn>
                              </p:par>
                              <p:par>
                                <p:cTn id="28" presetID="13" presetClass="entr" presetSubtype="16" fill="hold" grpId="1" nodeType="with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plus(in)">
                                      <p:cBhvr>
                                        <p:cTn id="30" dur="3000"/>
                                        <p:tgtEl>
                                          <p:spTgt spid="5"/>
                                        </p:tgtEl>
                                      </p:cBhvr>
                                    </p:animEffect>
                                  </p:childTnLst>
                                </p:cTn>
                              </p:par>
                              <p:par>
                                <p:cTn id="31" presetID="13" presetClass="entr" presetSubtype="16" fill="hold" grpId="1" nodeType="with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plus(in)">
                                      <p:cBhvr>
                                        <p:cTn id="33" dur="3000"/>
                                        <p:tgtEl>
                                          <p:spTgt spid="6"/>
                                        </p:tgtEl>
                                      </p:cBhvr>
                                    </p:animEffect>
                                  </p:childTnLst>
                                </p:cTn>
                              </p:par>
                              <p:par>
                                <p:cTn id="34" presetID="2" presetClass="entr" presetSubtype="2"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3000" fill="hold"/>
                                        <p:tgtEl>
                                          <p:spTgt spid="7"/>
                                        </p:tgtEl>
                                        <p:attrNameLst>
                                          <p:attrName>ppt_x</p:attrName>
                                        </p:attrNameLst>
                                      </p:cBhvr>
                                      <p:tavLst>
                                        <p:tav tm="0">
                                          <p:val>
                                            <p:strVal val="1+#ppt_w/2"/>
                                          </p:val>
                                        </p:tav>
                                        <p:tav tm="100000">
                                          <p:val>
                                            <p:strVal val="#ppt_x"/>
                                          </p:val>
                                        </p:tav>
                                      </p:tavLst>
                                    </p:anim>
                                    <p:anim calcmode="lin" valueType="num">
                                      <p:cBhvr additive="base">
                                        <p:cTn id="37" dur="3000" fill="hold"/>
                                        <p:tgtEl>
                                          <p:spTgt spid="7"/>
                                        </p:tgtEl>
                                        <p:attrNameLst>
                                          <p:attrName>ppt_y</p:attrName>
                                        </p:attrNameLst>
                                      </p:cBhvr>
                                      <p:tavLst>
                                        <p:tav tm="0">
                                          <p:val>
                                            <p:strVal val="#ppt_y"/>
                                          </p:val>
                                        </p:tav>
                                        <p:tav tm="100000">
                                          <p:val>
                                            <p:strVal val="#ppt_y"/>
                                          </p:val>
                                        </p:tav>
                                      </p:tavLst>
                                    </p:anim>
                                  </p:childTnLst>
                                </p:cTn>
                              </p:par>
                              <p:par>
                                <p:cTn id="38" presetID="13" presetClass="entr" presetSubtype="16" fill="hold" grpId="1"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plus(in)">
                                      <p:cBhvr>
                                        <p:cTn id="40" dur="3000"/>
                                        <p:tgtEl>
                                          <p:spTgt spid="7"/>
                                        </p:tgtEl>
                                      </p:cBhvr>
                                    </p:animEffect>
                                  </p:childTnLst>
                                </p:cTn>
                              </p:par>
                              <p:par>
                                <p:cTn id="41" presetID="2" presetClass="entr" presetSubtype="8"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3000" fill="hold"/>
                                        <p:tgtEl>
                                          <p:spTgt spid="8"/>
                                        </p:tgtEl>
                                        <p:attrNameLst>
                                          <p:attrName>ppt_x</p:attrName>
                                        </p:attrNameLst>
                                      </p:cBhvr>
                                      <p:tavLst>
                                        <p:tav tm="0">
                                          <p:val>
                                            <p:strVal val="0-#ppt_w/2"/>
                                          </p:val>
                                        </p:tav>
                                        <p:tav tm="100000">
                                          <p:val>
                                            <p:strVal val="#ppt_x"/>
                                          </p:val>
                                        </p:tav>
                                      </p:tavLst>
                                    </p:anim>
                                    <p:anim calcmode="lin" valueType="num">
                                      <p:cBhvr additive="base">
                                        <p:cTn id="44" dur="3000" fill="hold"/>
                                        <p:tgtEl>
                                          <p:spTgt spid="8"/>
                                        </p:tgtEl>
                                        <p:attrNameLst>
                                          <p:attrName>ppt_y</p:attrName>
                                        </p:attrNameLst>
                                      </p:cBhvr>
                                      <p:tavLst>
                                        <p:tav tm="0">
                                          <p:val>
                                            <p:strVal val="#ppt_y"/>
                                          </p:val>
                                        </p:tav>
                                        <p:tav tm="100000">
                                          <p:val>
                                            <p:strVal val="#ppt_y"/>
                                          </p:val>
                                        </p:tav>
                                      </p:tavLst>
                                    </p:anim>
                                  </p:childTnLst>
                                </p:cTn>
                              </p:par>
                              <p:par>
                                <p:cTn id="45" presetID="13" presetClass="entr" presetSubtype="16" fill="hold" grpId="1"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plus(in)">
                                      <p:cBhvr>
                                        <p:cTn id="47" dur="3000"/>
                                        <p:tgtEl>
                                          <p:spTgt spid="8"/>
                                        </p:tgtEl>
                                      </p:cBhvr>
                                    </p:animEffect>
                                  </p:childTnLst>
                                </p:cTn>
                              </p:par>
                              <p:par>
                                <p:cTn id="48" presetID="3" presetClass="entr" presetSubtype="5" fill="hold" grpId="2" nodeType="with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blinds(vertical)">
                                      <p:cBhvr>
                                        <p:cTn id="50" dur="3000"/>
                                        <p:tgtEl>
                                          <p:spTgt spid="9"/>
                                        </p:tgtEl>
                                      </p:cBhvr>
                                    </p:animEffect>
                                  </p:childTnLst>
                                </p:cTn>
                              </p:par>
                              <p:par>
                                <p:cTn id="51" presetID="2" presetClass="entr" presetSubtype="2" fill="hold" grpId="0"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3000" fill="hold"/>
                                        <p:tgtEl>
                                          <p:spTgt spid="9"/>
                                        </p:tgtEl>
                                        <p:attrNameLst>
                                          <p:attrName>ppt_x</p:attrName>
                                        </p:attrNameLst>
                                      </p:cBhvr>
                                      <p:tavLst>
                                        <p:tav tm="0">
                                          <p:val>
                                            <p:strVal val="1+#ppt_w/2"/>
                                          </p:val>
                                        </p:tav>
                                        <p:tav tm="100000">
                                          <p:val>
                                            <p:strVal val="#ppt_x"/>
                                          </p:val>
                                        </p:tav>
                                      </p:tavLst>
                                    </p:anim>
                                    <p:anim calcmode="lin" valueType="num">
                                      <p:cBhvr additive="base">
                                        <p:cTn id="54" dur="3000" fill="hold"/>
                                        <p:tgtEl>
                                          <p:spTgt spid="9"/>
                                        </p:tgtEl>
                                        <p:attrNameLst>
                                          <p:attrName>ppt_y</p:attrName>
                                        </p:attrNameLst>
                                      </p:cBhvr>
                                      <p:tavLst>
                                        <p:tav tm="0">
                                          <p:val>
                                            <p:strVal val="#ppt_y"/>
                                          </p:val>
                                        </p:tav>
                                        <p:tav tm="100000">
                                          <p:val>
                                            <p:strVal val="#ppt_y"/>
                                          </p:val>
                                        </p:tav>
                                      </p:tavLst>
                                    </p:anim>
                                  </p:childTnLst>
                                </p:cTn>
                              </p:par>
                              <p:par>
                                <p:cTn id="55" presetID="13" presetClass="entr" presetSubtype="16" fill="hold" grpId="1"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plus(in)">
                                      <p:cBhvr>
                                        <p:cTn id="57" dur="3000"/>
                                        <p:tgtEl>
                                          <p:spTgt spid="9"/>
                                        </p:tgtEl>
                                      </p:cBhvr>
                                    </p:animEffect>
                                  </p:childTnLst>
                                </p:cTn>
                              </p:par>
                              <p:par>
                                <p:cTn id="58" presetID="3" presetClass="entr" presetSubtype="5" fill="hold" grpId="2"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blinds(vertical)">
                                      <p:cBhvr>
                                        <p:cTn id="60" dur="3000"/>
                                        <p:tgtEl>
                                          <p:spTgt spid="10"/>
                                        </p:tgtEl>
                                      </p:cBhvr>
                                    </p:animEffect>
                                  </p:childTnLst>
                                </p:cTn>
                              </p:par>
                              <p:par>
                                <p:cTn id="61" presetID="2" presetClass="entr" presetSubtype="8" fill="hold" grpId="0"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0-#ppt_w/2"/>
                                          </p:val>
                                        </p:tav>
                                        <p:tav tm="100000">
                                          <p:val>
                                            <p:strVal val="#ppt_x"/>
                                          </p:val>
                                        </p:tav>
                                      </p:tavLst>
                                    </p:anim>
                                    <p:anim calcmode="lin" valueType="num">
                                      <p:cBhvr additive="base">
                                        <p:cTn id="64" dur="3000" fill="hold"/>
                                        <p:tgtEl>
                                          <p:spTgt spid="10"/>
                                        </p:tgtEl>
                                        <p:attrNameLst>
                                          <p:attrName>ppt_y</p:attrName>
                                        </p:attrNameLst>
                                      </p:cBhvr>
                                      <p:tavLst>
                                        <p:tav tm="0">
                                          <p:val>
                                            <p:strVal val="#ppt_y"/>
                                          </p:val>
                                        </p:tav>
                                        <p:tav tm="100000">
                                          <p:val>
                                            <p:strVal val="#ppt_y"/>
                                          </p:val>
                                        </p:tav>
                                      </p:tavLst>
                                    </p:anim>
                                  </p:childTnLst>
                                </p:cTn>
                              </p:par>
                              <p:par>
                                <p:cTn id="65" presetID="13" presetClass="entr" presetSubtype="16" fill="hold" grpId="1" nodeType="with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plus(in)">
                                      <p:cBhvr>
                                        <p:cTn id="67" dur="3000"/>
                                        <p:tgtEl>
                                          <p:spTgt spid="10"/>
                                        </p:tgtEl>
                                      </p:cBhvr>
                                    </p:animEffect>
                                  </p:childTnLst>
                                </p:cTn>
                              </p:par>
                              <p:par>
                                <p:cTn id="68" presetID="3" presetClass="entr" presetSubtype="5" fill="hold" grpId="2"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blinds(vertical)">
                                      <p:cBhvr>
                                        <p:cTn id="70" dur="3000"/>
                                        <p:tgtEl>
                                          <p:spTgt spid="11"/>
                                        </p:tgtEl>
                                      </p:cBhvr>
                                    </p:animEffect>
                                  </p:childTnLst>
                                </p:cTn>
                              </p:par>
                              <p:par>
                                <p:cTn id="71" presetID="2" presetClass="entr" presetSubtype="2" fill="hold" grpId="0"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1+#ppt_w/2"/>
                                          </p:val>
                                        </p:tav>
                                        <p:tav tm="100000">
                                          <p:val>
                                            <p:strVal val="#ppt_x"/>
                                          </p:val>
                                        </p:tav>
                                      </p:tavLst>
                                    </p:anim>
                                    <p:anim calcmode="lin" valueType="num">
                                      <p:cBhvr additive="base">
                                        <p:cTn id="74" dur="3000" fill="hold"/>
                                        <p:tgtEl>
                                          <p:spTgt spid="11"/>
                                        </p:tgtEl>
                                        <p:attrNameLst>
                                          <p:attrName>ppt_y</p:attrName>
                                        </p:attrNameLst>
                                      </p:cBhvr>
                                      <p:tavLst>
                                        <p:tav tm="0">
                                          <p:val>
                                            <p:strVal val="#ppt_y"/>
                                          </p:val>
                                        </p:tav>
                                        <p:tav tm="100000">
                                          <p:val>
                                            <p:strVal val="#ppt_y"/>
                                          </p:val>
                                        </p:tav>
                                      </p:tavLst>
                                    </p:anim>
                                  </p:childTnLst>
                                </p:cTn>
                              </p:par>
                              <p:par>
                                <p:cTn id="75" presetID="13" presetClass="entr" presetSubtype="16" fill="hold" grpId="1" nodeType="withEffect">
                                  <p:stCondLst>
                                    <p:cond delay="0"/>
                                  </p:stCondLst>
                                  <p:childTnLst>
                                    <p:set>
                                      <p:cBhvr>
                                        <p:cTn id="76" dur="1" fill="hold">
                                          <p:stCondLst>
                                            <p:cond delay="0"/>
                                          </p:stCondLst>
                                        </p:cTn>
                                        <p:tgtEl>
                                          <p:spTgt spid="11"/>
                                        </p:tgtEl>
                                        <p:attrNameLst>
                                          <p:attrName>style.visibility</p:attrName>
                                        </p:attrNameLst>
                                      </p:cBhvr>
                                      <p:to>
                                        <p:strVal val="visible"/>
                                      </p:to>
                                    </p:set>
                                    <p:animEffect transition="in" filter="plus(in)">
                                      <p:cBhvr>
                                        <p:cTn id="77" dur="3000"/>
                                        <p:tgtEl>
                                          <p:spTgt spid="11"/>
                                        </p:tgtEl>
                                      </p:cBhvr>
                                    </p:animEffect>
                                  </p:childTnLst>
                                </p:cTn>
                              </p:par>
                              <p:par>
                                <p:cTn id="78" presetID="3" presetClass="entr" presetSubtype="5" fill="hold" grpId="2" nodeType="withEffect">
                                  <p:stCondLst>
                                    <p:cond delay="0"/>
                                  </p:stCondLst>
                                  <p:childTnLst>
                                    <p:set>
                                      <p:cBhvr>
                                        <p:cTn id="79" dur="1" fill="hold">
                                          <p:stCondLst>
                                            <p:cond delay="0"/>
                                          </p:stCondLst>
                                        </p:cTn>
                                        <p:tgtEl>
                                          <p:spTgt spid="13"/>
                                        </p:tgtEl>
                                        <p:attrNameLst>
                                          <p:attrName>style.visibility</p:attrName>
                                        </p:attrNameLst>
                                      </p:cBhvr>
                                      <p:to>
                                        <p:strVal val="visible"/>
                                      </p:to>
                                    </p:set>
                                    <p:animEffect transition="in" filter="blinds(vertical)">
                                      <p:cBhvr>
                                        <p:cTn id="80" dur="3000"/>
                                        <p:tgtEl>
                                          <p:spTgt spid="13"/>
                                        </p:tgtEl>
                                      </p:cBhvr>
                                    </p:animEffect>
                                  </p:childTnLst>
                                </p:cTn>
                              </p:par>
                              <p:par>
                                <p:cTn id="81" presetID="2" presetClass="entr" presetSubtype="8" fill="hold" grpId="0" nodeType="withEffect">
                                  <p:stCondLst>
                                    <p:cond delay="0"/>
                                  </p:stCondLst>
                                  <p:childTnLst>
                                    <p:set>
                                      <p:cBhvr>
                                        <p:cTn id="82" dur="1" fill="hold">
                                          <p:stCondLst>
                                            <p:cond delay="0"/>
                                          </p:stCondLst>
                                        </p:cTn>
                                        <p:tgtEl>
                                          <p:spTgt spid="13"/>
                                        </p:tgtEl>
                                        <p:attrNameLst>
                                          <p:attrName>style.visibility</p:attrName>
                                        </p:attrNameLst>
                                      </p:cBhvr>
                                      <p:to>
                                        <p:strVal val="visible"/>
                                      </p:to>
                                    </p:set>
                                    <p:anim calcmode="lin" valueType="num">
                                      <p:cBhvr additive="base">
                                        <p:cTn id="83" dur="3000" fill="hold"/>
                                        <p:tgtEl>
                                          <p:spTgt spid="13"/>
                                        </p:tgtEl>
                                        <p:attrNameLst>
                                          <p:attrName>ppt_x</p:attrName>
                                        </p:attrNameLst>
                                      </p:cBhvr>
                                      <p:tavLst>
                                        <p:tav tm="0">
                                          <p:val>
                                            <p:strVal val="0-#ppt_w/2"/>
                                          </p:val>
                                        </p:tav>
                                        <p:tav tm="100000">
                                          <p:val>
                                            <p:strVal val="#ppt_x"/>
                                          </p:val>
                                        </p:tav>
                                      </p:tavLst>
                                    </p:anim>
                                    <p:anim calcmode="lin" valueType="num">
                                      <p:cBhvr additive="base">
                                        <p:cTn id="84" dur="3000" fill="hold"/>
                                        <p:tgtEl>
                                          <p:spTgt spid="13"/>
                                        </p:tgtEl>
                                        <p:attrNameLst>
                                          <p:attrName>ppt_y</p:attrName>
                                        </p:attrNameLst>
                                      </p:cBhvr>
                                      <p:tavLst>
                                        <p:tav tm="0">
                                          <p:val>
                                            <p:strVal val="#ppt_y"/>
                                          </p:val>
                                        </p:tav>
                                        <p:tav tm="100000">
                                          <p:val>
                                            <p:strVal val="#ppt_y"/>
                                          </p:val>
                                        </p:tav>
                                      </p:tavLst>
                                    </p:anim>
                                  </p:childTnLst>
                                </p:cTn>
                              </p:par>
                              <p:par>
                                <p:cTn id="85" presetID="13" presetClass="entr" presetSubtype="16" fill="hold" grpId="1"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plus(in)">
                                      <p:cBhvr>
                                        <p:cTn id="87" dur="3000"/>
                                        <p:tgtEl>
                                          <p:spTgt spid="13"/>
                                        </p:tgtEl>
                                      </p:cBhvr>
                                    </p:animEffect>
                                  </p:childTnLst>
                                </p:cTn>
                              </p:par>
                              <p:par>
                                <p:cTn id="88" presetID="8" presetClass="emph" presetSubtype="0" fill="hold" grpId="3"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3"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3" nodeType="withEffect">
                                  <p:stCondLst>
                                    <p:cond delay="0"/>
                                  </p:stCondLst>
                                  <p:childTnLst>
                                    <p:animRot by="21600000">
                                      <p:cBhvr>
                                        <p:cTn id="93" dur="3000" fill="hold"/>
                                        <p:tgtEl>
                                          <p:spTgt spid="9"/>
                                        </p:tgtEl>
                                        <p:attrNameLst>
                                          <p:attrName>r</p:attrName>
                                        </p:attrNameLst>
                                      </p:cBhvr>
                                    </p:animRot>
                                  </p:childTnLst>
                                </p:cTn>
                              </p:par>
                              <p:par>
                                <p:cTn id="94" presetID="8" presetClass="emph" presetSubtype="0" fill="hold" grpId="3" nodeType="withEffect">
                                  <p:stCondLst>
                                    <p:cond delay="0"/>
                                  </p:stCondLst>
                                  <p:childTnLst>
                                    <p:animRot by="21600000">
                                      <p:cBhvr>
                                        <p:cTn id="95" dur="3000" fill="hold"/>
                                        <p:tgtEl>
                                          <p:spTgt spid="11"/>
                                        </p:tgtEl>
                                        <p:attrNameLst>
                                          <p:attrName>r</p:attrName>
                                        </p:attrNameLst>
                                      </p:cBhvr>
                                    </p:animRot>
                                  </p:childTnLst>
                                </p:cTn>
                              </p:par>
                              <p:par>
                                <p:cTn id="96" presetID="8" presetClass="emph" presetSubtype="0" fill="hold" grpId="3" nodeType="withEffect">
                                  <p:stCondLst>
                                    <p:cond delay="0"/>
                                  </p:stCondLst>
                                  <p:childTnLst>
                                    <p:animRot by="-21600000">
                                      <p:cBhvr>
                                        <p:cTn id="97" dur="3000" fill="hold"/>
                                        <p:tgtEl>
                                          <p:spTgt spid="6"/>
                                        </p:tgtEl>
                                        <p:attrNameLst>
                                          <p:attrName>r</p:attrName>
                                        </p:attrNameLst>
                                      </p:cBhvr>
                                    </p:animRot>
                                  </p:childTnLst>
                                </p:cTn>
                              </p:par>
                              <p:par>
                                <p:cTn id="98" presetID="8" presetClass="emph" presetSubtype="0" fill="hold" grpId="3" nodeType="withEffect">
                                  <p:stCondLst>
                                    <p:cond delay="0"/>
                                  </p:stCondLst>
                                  <p:childTnLst>
                                    <p:animRot by="-21600000">
                                      <p:cBhvr>
                                        <p:cTn id="99" dur="3000" fill="hold"/>
                                        <p:tgtEl>
                                          <p:spTgt spid="8"/>
                                        </p:tgtEl>
                                        <p:attrNameLst>
                                          <p:attrName>r</p:attrName>
                                        </p:attrNameLst>
                                      </p:cBhvr>
                                    </p:animRot>
                                  </p:childTnLst>
                                </p:cTn>
                              </p:par>
                              <p:par>
                                <p:cTn id="100" presetID="8" presetClass="emph" presetSubtype="0" fill="hold" grpId="3" nodeType="withEffect">
                                  <p:stCondLst>
                                    <p:cond delay="0"/>
                                  </p:stCondLst>
                                  <p:childTnLst>
                                    <p:animRot by="-21600000">
                                      <p:cBhvr>
                                        <p:cTn id="101" dur="3000" fill="hold"/>
                                        <p:tgtEl>
                                          <p:spTgt spid="10"/>
                                        </p:tgtEl>
                                        <p:attrNameLst>
                                          <p:attrName>r</p:attrName>
                                        </p:attrNameLst>
                                      </p:cBhvr>
                                    </p:animRot>
                                  </p:childTnLst>
                                </p:cTn>
                              </p:par>
                              <p:par>
                                <p:cTn id="102" presetID="8" presetClass="emph" presetSubtype="0" fill="hold" grpId="3" nodeType="withEffect">
                                  <p:stCondLst>
                                    <p:cond delay="0"/>
                                  </p:stCondLst>
                                  <p:childTnLst>
                                    <p:animRot by="-21600000">
                                      <p:cBhvr>
                                        <p:cTn id="103" dur="3000" fill="hold"/>
                                        <p:tgtEl>
                                          <p:spTgt spid="13"/>
                                        </p:tgtEl>
                                        <p:attrNameLst>
                                          <p:attrName>r</p:attrName>
                                        </p:attrNameLst>
                                      </p:cBhvr>
                                    </p:animRot>
                                  </p:childTnLst>
                                </p:cTn>
                              </p:par>
                            </p:childTnLst>
                          </p:cTn>
                        </p:par>
                        <p:par>
                          <p:cTn id="104" fill="hold">
                            <p:stCondLst>
                              <p:cond delay="3000"/>
                            </p:stCondLst>
                            <p:childTnLst>
                              <p:par>
                                <p:cTn id="105" presetID="2" presetClass="exit" presetSubtype="2" fill="hold" grpId="4" nodeType="after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1+ppt_w/2"/>
                                          </p:val>
                                        </p:tav>
                                      </p:tavLst>
                                    </p:anim>
                                    <p:anim calcmode="lin" valueType="num">
                                      <p:cBhvr additive="base">
                                        <p:cTn id="107" dur="3000"/>
                                        <p:tgtEl>
                                          <p:spTgt spid="5"/>
                                        </p:tgtEl>
                                        <p:attrNameLst>
                                          <p:attrName>ppt_y</p:attrName>
                                        </p:attrNameLst>
                                      </p:cBhvr>
                                      <p:tavLst>
                                        <p:tav tm="0">
                                          <p:val>
                                            <p:strVal val="ppt_y"/>
                                          </p:val>
                                        </p:tav>
                                        <p:tav tm="100000">
                                          <p:val>
                                            <p:strVal val="ppt_y"/>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2" fill="hold" grpId="4" nodeType="with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1+ppt_w/2"/>
                                          </p:val>
                                        </p:tav>
                                      </p:tavLst>
                                    </p:anim>
                                    <p:anim calcmode="lin" valueType="num">
                                      <p:cBhvr additive="base">
                                        <p:cTn id="111" dur="3000"/>
                                        <p:tgtEl>
                                          <p:spTgt spid="7"/>
                                        </p:tgtEl>
                                        <p:attrNameLst>
                                          <p:attrName>ppt_y</p:attrName>
                                        </p:attrNameLst>
                                      </p:cBhvr>
                                      <p:tavLst>
                                        <p:tav tm="0">
                                          <p:val>
                                            <p:strVal val="ppt_y"/>
                                          </p:val>
                                        </p:tav>
                                        <p:tav tm="100000">
                                          <p:val>
                                            <p:strVal val="ppt_y"/>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2" fill="hold" grpId="4" nodeType="withEffect">
                                  <p:stCondLst>
                                    <p:cond delay="0"/>
                                  </p:stCondLst>
                                  <p:childTnLst>
                                    <p:anim calcmode="lin" valueType="num">
                                      <p:cBhvr additive="base">
                                        <p:cTn id="114" dur="3000"/>
                                        <p:tgtEl>
                                          <p:spTgt spid="9"/>
                                        </p:tgtEl>
                                        <p:attrNameLst>
                                          <p:attrName>ppt_x</p:attrName>
                                        </p:attrNameLst>
                                      </p:cBhvr>
                                      <p:tavLst>
                                        <p:tav tm="0">
                                          <p:val>
                                            <p:strVal val="ppt_x"/>
                                          </p:val>
                                        </p:tav>
                                        <p:tav tm="100000">
                                          <p:val>
                                            <p:strVal val="1+ppt_w/2"/>
                                          </p:val>
                                        </p:tav>
                                      </p:tavLst>
                                    </p:anim>
                                    <p:anim calcmode="lin" valueType="num">
                                      <p:cBhvr additive="base">
                                        <p:cTn id="115" dur="3000"/>
                                        <p:tgtEl>
                                          <p:spTgt spid="9"/>
                                        </p:tgtEl>
                                        <p:attrNameLst>
                                          <p:attrName>ppt_y</p:attrName>
                                        </p:attrNameLst>
                                      </p:cBhvr>
                                      <p:tavLst>
                                        <p:tav tm="0">
                                          <p:val>
                                            <p:strVal val="ppt_y"/>
                                          </p:val>
                                        </p:tav>
                                        <p:tav tm="100000">
                                          <p:val>
                                            <p:strVal val="ppt_y"/>
                                          </p:val>
                                        </p:tav>
                                      </p:tavLst>
                                    </p:anim>
                                    <p:set>
                                      <p:cBhvr>
                                        <p:cTn id="116" dur="1" fill="hold">
                                          <p:stCondLst>
                                            <p:cond delay="2999"/>
                                          </p:stCondLst>
                                        </p:cTn>
                                        <p:tgtEl>
                                          <p:spTgt spid="9"/>
                                        </p:tgtEl>
                                        <p:attrNameLst>
                                          <p:attrName>style.visibility</p:attrName>
                                        </p:attrNameLst>
                                      </p:cBhvr>
                                      <p:to>
                                        <p:strVal val="hidden"/>
                                      </p:to>
                                    </p:set>
                                  </p:childTnLst>
                                </p:cTn>
                              </p:par>
                              <p:par>
                                <p:cTn id="117" presetID="2" presetClass="exit" presetSubtype="2" fill="hold" grpId="4"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1+ppt_w/2"/>
                                          </p:val>
                                        </p:tav>
                                      </p:tavLst>
                                    </p:anim>
                                    <p:anim calcmode="lin" valueType="num">
                                      <p:cBhvr additive="base">
                                        <p:cTn id="119" dur="3000"/>
                                        <p:tgtEl>
                                          <p:spTgt spid="11"/>
                                        </p:tgtEl>
                                        <p:attrNameLst>
                                          <p:attrName>ppt_y</p:attrName>
                                        </p:attrNameLst>
                                      </p:cBhvr>
                                      <p:tavLst>
                                        <p:tav tm="0">
                                          <p:val>
                                            <p:strVal val="ppt_y"/>
                                          </p:val>
                                        </p:tav>
                                        <p:tav tm="100000">
                                          <p:val>
                                            <p:strVal val="ppt_y"/>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8" fill="hold" grpId="4"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0-ppt_w/2"/>
                                          </p:val>
                                        </p:tav>
                                      </p:tavLst>
                                    </p:anim>
                                    <p:anim calcmode="lin" valueType="num">
                                      <p:cBhvr additive="base">
                                        <p:cTn id="123" dur="3000"/>
                                        <p:tgtEl>
                                          <p:spTgt spid="6"/>
                                        </p:tgtEl>
                                        <p:attrNameLst>
                                          <p:attrName>ppt_y</p:attrName>
                                        </p:attrNameLst>
                                      </p:cBhvr>
                                      <p:tavLst>
                                        <p:tav tm="0">
                                          <p:val>
                                            <p:strVal val="ppt_y"/>
                                          </p:val>
                                        </p:tav>
                                        <p:tav tm="100000">
                                          <p:val>
                                            <p:strVal val="ppt_y"/>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8" fill="hold" grpId="4"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0-ppt_w/2"/>
                                          </p:val>
                                        </p:tav>
                                      </p:tavLst>
                                    </p:anim>
                                    <p:anim calcmode="lin" valueType="num">
                                      <p:cBhvr additive="base">
                                        <p:cTn id="127" dur="3000"/>
                                        <p:tgtEl>
                                          <p:spTgt spid="8"/>
                                        </p:tgtEl>
                                        <p:attrNameLst>
                                          <p:attrName>ppt_y</p:attrName>
                                        </p:attrNameLst>
                                      </p:cBhvr>
                                      <p:tavLst>
                                        <p:tav tm="0">
                                          <p:val>
                                            <p:strVal val="ppt_y"/>
                                          </p:val>
                                        </p:tav>
                                        <p:tav tm="100000">
                                          <p:val>
                                            <p:strVal val="ppt_y"/>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8" fill="hold" grpId="4"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0-ppt_w/2"/>
                                          </p:val>
                                        </p:tav>
                                      </p:tavLst>
                                    </p:anim>
                                    <p:anim calcmode="lin" valueType="num">
                                      <p:cBhvr additive="base">
                                        <p:cTn id="131" dur="3000"/>
                                        <p:tgtEl>
                                          <p:spTgt spid="10"/>
                                        </p:tgtEl>
                                        <p:attrNameLst>
                                          <p:attrName>ppt_y</p:attrName>
                                        </p:attrNameLst>
                                      </p:cBhvr>
                                      <p:tavLst>
                                        <p:tav tm="0">
                                          <p:val>
                                            <p:strVal val="ppt_y"/>
                                          </p:val>
                                        </p:tav>
                                        <p:tav tm="100000">
                                          <p:val>
                                            <p:strVal val="ppt_y"/>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8" fill="hold" grpId="4" nodeType="withEffect">
                                  <p:stCondLst>
                                    <p:cond delay="0"/>
                                  </p:stCondLst>
                                  <p:childTnLst>
                                    <p:anim calcmode="lin" valueType="num">
                                      <p:cBhvr additive="base">
                                        <p:cTn id="134" dur="3000"/>
                                        <p:tgtEl>
                                          <p:spTgt spid="13"/>
                                        </p:tgtEl>
                                        <p:attrNameLst>
                                          <p:attrName>ppt_x</p:attrName>
                                        </p:attrNameLst>
                                      </p:cBhvr>
                                      <p:tavLst>
                                        <p:tav tm="0">
                                          <p:val>
                                            <p:strVal val="ppt_x"/>
                                          </p:val>
                                        </p:tav>
                                        <p:tav tm="100000">
                                          <p:val>
                                            <p:strVal val="0-ppt_w/2"/>
                                          </p:val>
                                        </p:tav>
                                      </p:tavLst>
                                    </p:anim>
                                    <p:anim calcmode="lin" valueType="num">
                                      <p:cBhvr additive="base">
                                        <p:cTn id="135" dur="3000"/>
                                        <p:tgtEl>
                                          <p:spTgt spid="13"/>
                                        </p:tgtEl>
                                        <p:attrNameLst>
                                          <p:attrName>ppt_y</p:attrName>
                                        </p:attrNameLst>
                                      </p:cBhvr>
                                      <p:tavLst>
                                        <p:tav tm="0">
                                          <p:val>
                                            <p:strVal val="ppt_y"/>
                                          </p:val>
                                        </p:tav>
                                        <p:tav tm="100000">
                                          <p:val>
                                            <p:strVal val="ppt_y"/>
                                          </p:val>
                                        </p:tav>
                                      </p:tavLst>
                                    </p:anim>
                                    <p:set>
                                      <p:cBhvr>
                                        <p:cTn id="136" dur="1" fill="hold">
                                          <p:stCondLst>
                                            <p:cond delay="2999"/>
                                          </p:stCondLst>
                                        </p:cTn>
                                        <p:tgtEl>
                                          <p:spTgt spid="13"/>
                                        </p:tgtEl>
                                        <p:attrNameLst>
                                          <p:attrName>style.visibility</p:attrName>
                                        </p:attrNameLst>
                                      </p:cBhvr>
                                      <p:to>
                                        <p:strVal val="hidden"/>
                                      </p:to>
                                    </p:se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2/3*#ppt_w"/>
                                          </p:val>
                                        </p:tav>
                                        <p:tav tm="100000">
                                          <p:val>
                                            <p:strVal val="#ppt_w"/>
                                          </p:val>
                                        </p:tav>
                                      </p:tavLst>
                                    </p:anim>
                                    <p:anim calcmode="lin" valueType="num">
                                      <p:cBhvr>
                                        <p:cTn id="140" dur="3000" fill="hold"/>
                                        <p:tgtEl>
                                          <p:spTgt spid="4"/>
                                        </p:tgtEl>
                                        <p:attrNameLst>
                                          <p:attrName>ppt_h</p:attrName>
                                        </p:attrNameLst>
                                      </p:cBhvr>
                                      <p:tavLst>
                                        <p:tav tm="0">
                                          <p:val>
                                            <p:strVal val="2/3*#ppt_h"/>
                                          </p:val>
                                        </p:tav>
                                        <p:tav tm="100000">
                                          <p:val>
                                            <p:strVal val="#ppt_h"/>
                                          </p:val>
                                        </p:tav>
                                      </p:tavLst>
                                    </p:anim>
                                  </p:childTnLst>
                                </p:cTn>
                              </p:par>
                              <p:par>
                                <p:cTn id="141" presetID="8" presetClass="entr" presetSubtype="3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diamond(out)">
                                      <p:cBhvr>
                                        <p:cTn id="143" dur="3000"/>
                                        <p:tgtEl>
                                          <p:spTgt spid="4"/>
                                        </p:tgtEl>
                                      </p:cBhvr>
                                    </p:animEffect>
                                  </p:childTnLst>
                                </p:cTn>
                              </p:par>
                            </p:childTnLst>
                          </p:cTn>
                        </p:par>
                        <p:par>
                          <p:cTn id="144" fill="hold">
                            <p:stCondLst>
                              <p:cond delay="6000"/>
                            </p:stCondLst>
                            <p:childTnLst>
                              <p:par>
                                <p:cTn id="145" presetID="29" presetClass="entr" presetSubtype="0" fill="hold" grpId="0" nodeType="afterEffect">
                                  <p:stCondLst>
                                    <p:cond delay="0"/>
                                  </p:stCondLst>
                                  <p:childTnLst>
                                    <p:set>
                                      <p:cBhvr>
                                        <p:cTn id="146" dur="1" fill="hold">
                                          <p:stCondLst>
                                            <p:cond delay="0"/>
                                          </p:stCondLst>
                                        </p:cTn>
                                        <p:tgtEl>
                                          <p:spTgt spid="14"/>
                                        </p:tgtEl>
                                        <p:attrNameLst>
                                          <p:attrName>style.visibility</p:attrName>
                                        </p:attrNameLst>
                                      </p:cBhvr>
                                      <p:to>
                                        <p:strVal val="visible"/>
                                      </p:to>
                                    </p:set>
                                    <p:anim calcmode="lin" valueType="num">
                                      <p:cBhvr>
                                        <p:cTn id="147" dur="2000" fill="hold"/>
                                        <p:tgtEl>
                                          <p:spTgt spid="14"/>
                                        </p:tgtEl>
                                        <p:attrNameLst>
                                          <p:attrName>ppt_x</p:attrName>
                                        </p:attrNameLst>
                                      </p:cBhvr>
                                      <p:tavLst>
                                        <p:tav tm="0">
                                          <p:val>
                                            <p:strVal val="#ppt_x-.2"/>
                                          </p:val>
                                        </p:tav>
                                        <p:tav tm="100000">
                                          <p:val>
                                            <p:strVal val="#ppt_x"/>
                                          </p:val>
                                        </p:tav>
                                      </p:tavLst>
                                    </p:anim>
                                    <p:anim calcmode="lin" valueType="num">
                                      <p:cBhvr>
                                        <p:cTn id="148" dur="2000" fill="hold"/>
                                        <p:tgtEl>
                                          <p:spTgt spid="14"/>
                                        </p:tgtEl>
                                        <p:attrNameLst>
                                          <p:attrName>ppt_y</p:attrName>
                                        </p:attrNameLst>
                                      </p:cBhvr>
                                      <p:tavLst>
                                        <p:tav tm="0">
                                          <p:val>
                                            <p:strVal val="#ppt_y"/>
                                          </p:val>
                                        </p:tav>
                                        <p:tav tm="100000">
                                          <p:val>
                                            <p:strVal val="#ppt_y"/>
                                          </p:val>
                                        </p:tav>
                                      </p:tavLst>
                                    </p:anim>
                                    <p:animEffect transition="in" filter="wipe(right)" prLst="gradientSize: 0.1">
                                      <p:cBhvr>
                                        <p:cTn id="149"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3" grpId="0" animBg="1"/>
      <p:bldP spid="13" grpId="1" animBg="1"/>
      <p:bldP spid="13" grpId="2" animBg="1"/>
      <p:bldP spid="13" grpId="3" animBg="1"/>
      <p:bldP spid="13" grpId="4" animBg="1"/>
      <p:bldP spid="14" grpId="0"/>
      <p:bldP spid="1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63300"/>
          </a:solidFill>
        </p:spPr>
        <p:txBody>
          <a:bodyPr/>
          <a:lstStyle/>
          <a:p>
            <a:endParaRPr lang="es-ES" dirty="0"/>
          </a:p>
        </p:txBody>
      </p:sp>
      <p:pic>
        <p:nvPicPr>
          <p:cNvPr id="4" name="3 Imagen" descr="-Municipalidad_de_Lima.JPG"/>
          <p:cNvPicPr>
            <a:picLocks noChangeAspect="1"/>
          </p:cNvPicPr>
          <p:nvPr/>
        </p:nvPicPr>
        <p:blipFill>
          <a:blip r:embed="rId3"/>
          <a:stretch>
            <a:fillRect/>
          </a:stretch>
        </p:blipFill>
        <p:spPr>
          <a:xfrm>
            <a:off x="0" y="0"/>
            <a:ext cx="9144000" cy="6858000"/>
          </a:xfrm>
          <a:prstGeom prst="rect">
            <a:avLst/>
          </a:prstGeom>
        </p:spPr>
      </p:pic>
      <p:sp>
        <p:nvSpPr>
          <p:cNvPr id="6" name="5 Onda"/>
          <p:cNvSpPr/>
          <p:nvPr/>
        </p:nvSpPr>
        <p:spPr>
          <a:xfrm rot="5400000">
            <a:off x="-1497986" y="2640970"/>
            <a:ext cx="4572000" cy="1576028"/>
          </a:xfrm>
          <a:prstGeom prst="wave">
            <a:avLst>
              <a:gd name="adj1" fmla="val 20000"/>
              <a:gd name="adj2" fmla="val -10000"/>
            </a:avLst>
          </a:prstGeom>
          <a:solidFill>
            <a:srgbClr val="CC99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73618" y="2640970"/>
            <a:ext cx="4572000" cy="1576028"/>
          </a:xfrm>
          <a:prstGeom prst="wave">
            <a:avLst>
              <a:gd name="adj1" fmla="val 20000"/>
              <a:gd name="adj2" fmla="val -10000"/>
            </a:avLst>
          </a:prstGeom>
          <a:solidFill>
            <a:srgbClr val="CC99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1502410" y="2569532"/>
            <a:ext cx="4572000" cy="1576028"/>
          </a:xfrm>
          <a:prstGeom prst="wave">
            <a:avLst>
              <a:gd name="adj1" fmla="val 20000"/>
              <a:gd name="adj2" fmla="val -10000"/>
            </a:avLst>
          </a:prstGeom>
          <a:solidFill>
            <a:srgbClr val="CC99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3074014" y="2569532"/>
            <a:ext cx="4572000" cy="1576028"/>
          </a:xfrm>
          <a:prstGeom prst="wave">
            <a:avLst>
              <a:gd name="adj1" fmla="val 20000"/>
              <a:gd name="adj2" fmla="val -10000"/>
            </a:avLst>
          </a:prstGeom>
          <a:solidFill>
            <a:srgbClr val="CC99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4498382" y="2498094"/>
            <a:ext cx="4572000" cy="1576028"/>
          </a:xfrm>
          <a:prstGeom prst="wave">
            <a:avLst>
              <a:gd name="adj1" fmla="val 20000"/>
              <a:gd name="adj2" fmla="val -10000"/>
            </a:avLst>
          </a:prstGeom>
          <a:solidFill>
            <a:srgbClr val="CC99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rot="5400000">
            <a:off x="6069986" y="2498094"/>
            <a:ext cx="4572000" cy="1576028"/>
          </a:xfrm>
          <a:prstGeom prst="wave">
            <a:avLst>
              <a:gd name="adj1" fmla="val 20000"/>
              <a:gd name="adj2" fmla="val -10000"/>
            </a:avLst>
          </a:prstGeom>
          <a:solidFill>
            <a:srgbClr val="CC99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CuadroTexto"/>
          <p:cNvSpPr txBox="1"/>
          <p:nvPr/>
        </p:nvSpPr>
        <p:spPr>
          <a:xfrm>
            <a:off x="285720" y="214290"/>
            <a:ext cx="2568332" cy="400110"/>
          </a:xfrm>
          <a:prstGeom prst="rect">
            <a:avLst/>
          </a:prstGeom>
          <a:noFill/>
          <a:effectLst>
            <a:reflection blurRad="6350" stA="50000" endA="300" endPos="90000" dir="5400000" sy="-100000" algn="bl" rotWithShape="0"/>
          </a:effectLst>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Narrow" pitchFamily="34" charset="0"/>
              </a:rPr>
              <a:t>Municipalidad de Lima</a:t>
            </a:r>
            <a:endParaRPr lang="es-ES"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Narrow" pitchFamily="34" charset="0"/>
            </a:endParaRPr>
          </a:p>
        </p:txBody>
      </p:sp>
      <p:sp>
        <p:nvSpPr>
          <p:cNvPr id="13" name="12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fmla="#ppt_w*sin(2.5*pi*$)">
                                          <p:val>
                                            <p:fltVal val="0"/>
                                          </p:val>
                                        </p:tav>
                                        <p:tav tm="100000">
                                          <p:val>
                                            <p:fltVal val="1"/>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childTnLst>
                                </p:cTn>
                              </p:par>
                              <p:par>
                                <p:cTn id="12" presetID="2" presetClass="entr" presetSubtype="8" fill="hold" grpId="1"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fmla="#ppt_w*sin(2.5*pi*$)">
                                          <p:val>
                                            <p:fltVal val="0"/>
                                          </p:val>
                                        </p:tav>
                                        <p:tav tm="100000">
                                          <p:val>
                                            <p:fltVal val="1"/>
                                          </p:val>
                                        </p:tav>
                                      </p:tavLst>
                                    </p:anim>
                                    <p:anim calcmode="lin" valueType="num">
                                      <p:cBhvr>
                                        <p:cTn id="19" dur="3000" fill="hold"/>
                                        <p:tgtEl>
                                          <p:spTgt spid="7"/>
                                        </p:tgtEl>
                                        <p:attrNameLst>
                                          <p:attrName>ppt_h</p:attrName>
                                        </p:attrNameLst>
                                      </p:cBhvr>
                                      <p:tavLst>
                                        <p:tav tm="0">
                                          <p:val>
                                            <p:strVal val="#ppt_h"/>
                                          </p:val>
                                        </p:tav>
                                        <p:tav tm="100000">
                                          <p:val>
                                            <p:strVal val="#ppt_h"/>
                                          </p:val>
                                        </p:tav>
                                      </p:tavLst>
                                    </p:anim>
                                  </p:childTnLst>
                                </p:cTn>
                              </p:par>
                              <p:par>
                                <p:cTn id="20" presetID="2" presetClass="entr" presetSubtype="8"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ppt_y"/>
                                          </p:val>
                                        </p:tav>
                                        <p:tav tm="100000">
                                          <p:val>
                                            <p:strVal val="#ppt_y"/>
                                          </p:val>
                                        </p:tav>
                                      </p:tavLst>
                                    </p:anim>
                                  </p:childTnLst>
                                </p:cTn>
                              </p:par>
                              <p:par>
                                <p:cTn id="24" presetID="19" presetClass="entr" presetSubtype="1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3000" fill="hold"/>
                                        <p:tgtEl>
                                          <p:spTgt spid="8"/>
                                        </p:tgtEl>
                                        <p:attrNameLst>
                                          <p:attrName>ppt_w</p:attrName>
                                        </p:attrNameLst>
                                      </p:cBhvr>
                                      <p:tavLst>
                                        <p:tav tm="0" fmla="#ppt_w*sin(2.5*pi*$)">
                                          <p:val>
                                            <p:fltVal val="0"/>
                                          </p:val>
                                        </p:tav>
                                        <p:tav tm="100000">
                                          <p:val>
                                            <p:fltVal val="1"/>
                                          </p:val>
                                        </p:tav>
                                      </p:tavLst>
                                    </p:anim>
                                    <p:anim calcmode="lin" valueType="num">
                                      <p:cBhvr>
                                        <p:cTn id="27" dur="3000" fill="hold"/>
                                        <p:tgtEl>
                                          <p:spTgt spid="8"/>
                                        </p:tgtEl>
                                        <p:attrNameLst>
                                          <p:attrName>ppt_h</p:attrName>
                                        </p:attrNameLst>
                                      </p:cBhvr>
                                      <p:tavLst>
                                        <p:tav tm="0">
                                          <p:val>
                                            <p:strVal val="#ppt_h"/>
                                          </p:val>
                                        </p:tav>
                                        <p:tav tm="100000">
                                          <p:val>
                                            <p:strVal val="#ppt_h"/>
                                          </p:val>
                                        </p:tav>
                                      </p:tavLst>
                                    </p:anim>
                                  </p:childTnLst>
                                </p:cTn>
                              </p:par>
                              <p:par>
                                <p:cTn id="28" presetID="2" presetClass="entr" presetSubtype="8" fill="hold" grpId="1"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ppt_y"/>
                                          </p:val>
                                        </p:tav>
                                        <p:tav tm="100000">
                                          <p:val>
                                            <p:strVal val="#ppt_y"/>
                                          </p:val>
                                        </p:tav>
                                      </p:tavLst>
                                    </p:anim>
                                  </p:childTnLst>
                                </p:cTn>
                              </p:par>
                              <p:par>
                                <p:cTn id="32" presetID="19" presetClass="entr" presetSubtype="1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fmla="#ppt_w*sin(2.5*pi*$)">
                                          <p:val>
                                            <p:fltVal val="0"/>
                                          </p:val>
                                        </p:tav>
                                        <p:tav tm="100000">
                                          <p:val>
                                            <p:fltVal val="1"/>
                                          </p:val>
                                        </p:tav>
                                      </p:tavLst>
                                    </p:anim>
                                    <p:anim calcmode="lin" valueType="num">
                                      <p:cBhvr>
                                        <p:cTn id="35" dur="3000" fill="hold"/>
                                        <p:tgtEl>
                                          <p:spTgt spid="9"/>
                                        </p:tgtEl>
                                        <p:attrNameLst>
                                          <p:attrName>ppt_h</p:attrName>
                                        </p:attrNameLst>
                                      </p:cBhvr>
                                      <p:tavLst>
                                        <p:tav tm="0">
                                          <p:val>
                                            <p:strVal val="#ppt_h"/>
                                          </p:val>
                                        </p:tav>
                                        <p:tav tm="100000">
                                          <p:val>
                                            <p:strVal val="#ppt_h"/>
                                          </p:val>
                                        </p:tav>
                                      </p:tavLst>
                                    </p:anim>
                                  </p:childTnLst>
                                </p:cTn>
                              </p:par>
                              <p:par>
                                <p:cTn id="36" presetID="2" presetClass="entr" presetSubtype="8" fill="hold" grpId="1"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0-#ppt_w/2"/>
                                          </p:val>
                                        </p:tav>
                                        <p:tav tm="100000">
                                          <p:val>
                                            <p:strVal val="#ppt_x"/>
                                          </p:val>
                                        </p:tav>
                                      </p:tavLst>
                                    </p:anim>
                                    <p:anim calcmode="lin" valueType="num">
                                      <p:cBhvr additive="base">
                                        <p:cTn id="39" dur="3000" fill="hold"/>
                                        <p:tgtEl>
                                          <p:spTgt spid="9"/>
                                        </p:tgtEl>
                                        <p:attrNameLst>
                                          <p:attrName>ppt_y</p:attrName>
                                        </p:attrNameLst>
                                      </p:cBhvr>
                                      <p:tavLst>
                                        <p:tav tm="0">
                                          <p:val>
                                            <p:strVal val="#ppt_y"/>
                                          </p:val>
                                        </p:tav>
                                        <p:tav tm="100000">
                                          <p:val>
                                            <p:strVal val="#ppt_y"/>
                                          </p:val>
                                        </p:tav>
                                      </p:tavLst>
                                    </p:anim>
                                  </p:childTnLst>
                                </p:cTn>
                              </p:par>
                              <p:par>
                                <p:cTn id="40" presetID="19" presetClass="entr" presetSubtype="10"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p:cTn id="42" dur="3000" fill="hold"/>
                                        <p:tgtEl>
                                          <p:spTgt spid="10"/>
                                        </p:tgtEl>
                                        <p:attrNameLst>
                                          <p:attrName>ppt_w</p:attrName>
                                        </p:attrNameLst>
                                      </p:cBhvr>
                                      <p:tavLst>
                                        <p:tav tm="0" fmla="#ppt_w*sin(2.5*pi*$)">
                                          <p:val>
                                            <p:fltVal val="0"/>
                                          </p:val>
                                        </p:tav>
                                        <p:tav tm="100000">
                                          <p:val>
                                            <p:fltVal val="1"/>
                                          </p:val>
                                        </p:tav>
                                      </p:tavLst>
                                    </p:anim>
                                    <p:anim calcmode="lin" valueType="num">
                                      <p:cBhvr>
                                        <p:cTn id="43" dur="3000" fill="hold"/>
                                        <p:tgtEl>
                                          <p:spTgt spid="10"/>
                                        </p:tgtEl>
                                        <p:attrNameLst>
                                          <p:attrName>ppt_h</p:attrName>
                                        </p:attrNameLst>
                                      </p:cBhvr>
                                      <p:tavLst>
                                        <p:tav tm="0">
                                          <p:val>
                                            <p:strVal val="#ppt_h"/>
                                          </p:val>
                                        </p:tav>
                                        <p:tav tm="100000">
                                          <p:val>
                                            <p:strVal val="#ppt_h"/>
                                          </p:val>
                                        </p:tav>
                                      </p:tavLst>
                                    </p:anim>
                                  </p:childTnLst>
                                </p:cTn>
                              </p:par>
                              <p:par>
                                <p:cTn id="44" presetID="2" presetClass="entr" presetSubtype="8" fill="hold" grpId="1"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ppt_y"/>
                                          </p:val>
                                        </p:tav>
                                        <p:tav tm="100000">
                                          <p:val>
                                            <p:strVal val="#ppt_y"/>
                                          </p:val>
                                        </p:tav>
                                      </p:tavLst>
                                    </p:anim>
                                  </p:childTnLst>
                                </p:cTn>
                              </p:par>
                              <p:par>
                                <p:cTn id="48" presetID="19" presetClass="entr" presetSubtype="10"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p:cTn id="50" dur="3000" fill="hold"/>
                                        <p:tgtEl>
                                          <p:spTgt spid="11"/>
                                        </p:tgtEl>
                                        <p:attrNameLst>
                                          <p:attrName>ppt_w</p:attrName>
                                        </p:attrNameLst>
                                      </p:cBhvr>
                                      <p:tavLst>
                                        <p:tav tm="0" fmla="#ppt_w*sin(2.5*pi*$)">
                                          <p:val>
                                            <p:fltVal val="0"/>
                                          </p:val>
                                        </p:tav>
                                        <p:tav tm="100000">
                                          <p:val>
                                            <p:fltVal val="1"/>
                                          </p:val>
                                        </p:tav>
                                      </p:tavLst>
                                    </p:anim>
                                    <p:anim calcmode="lin" valueType="num">
                                      <p:cBhvr>
                                        <p:cTn id="51" dur="3000" fill="hold"/>
                                        <p:tgtEl>
                                          <p:spTgt spid="11"/>
                                        </p:tgtEl>
                                        <p:attrNameLst>
                                          <p:attrName>ppt_h</p:attrName>
                                        </p:attrNameLst>
                                      </p:cBhvr>
                                      <p:tavLst>
                                        <p:tav tm="0">
                                          <p:val>
                                            <p:strVal val="#ppt_h"/>
                                          </p:val>
                                        </p:tav>
                                        <p:tav tm="100000">
                                          <p:val>
                                            <p:strVal val="#ppt_h"/>
                                          </p:val>
                                        </p:tav>
                                      </p:tavLst>
                                    </p:anim>
                                  </p:childTnLst>
                                </p:cTn>
                              </p:par>
                              <p:par>
                                <p:cTn id="52" presetID="2" presetClass="entr" presetSubtype="8" fill="hold" grpId="1"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3000" fill="hold"/>
                                        <p:tgtEl>
                                          <p:spTgt spid="11"/>
                                        </p:tgtEl>
                                        <p:attrNameLst>
                                          <p:attrName>ppt_x</p:attrName>
                                        </p:attrNameLst>
                                      </p:cBhvr>
                                      <p:tavLst>
                                        <p:tav tm="0">
                                          <p:val>
                                            <p:strVal val="0-#ppt_w/2"/>
                                          </p:val>
                                        </p:tav>
                                        <p:tav tm="100000">
                                          <p:val>
                                            <p:strVal val="#ppt_x"/>
                                          </p:val>
                                        </p:tav>
                                      </p:tavLst>
                                    </p:anim>
                                    <p:anim calcmode="lin" valueType="num">
                                      <p:cBhvr additive="base">
                                        <p:cTn id="55" dur="3000" fill="hold"/>
                                        <p:tgtEl>
                                          <p:spTgt spid="11"/>
                                        </p:tgtEl>
                                        <p:attrNameLst>
                                          <p:attrName>ppt_y</p:attrName>
                                        </p:attrNameLst>
                                      </p:cBhvr>
                                      <p:tavLst>
                                        <p:tav tm="0">
                                          <p:val>
                                            <p:strVal val="#ppt_y"/>
                                          </p:val>
                                        </p:tav>
                                        <p:tav tm="100000">
                                          <p:val>
                                            <p:strVal val="#ppt_y"/>
                                          </p:val>
                                        </p:tav>
                                      </p:tavLst>
                                    </p:anim>
                                  </p:childTnLst>
                                </p:cTn>
                              </p:par>
                            </p:childTnLst>
                          </p:cTn>
                        </p:par>
                        <p:par>
                          <p:cTn id="56" fill="hold">
                            <p:stCondLst>
                              <p:cond delay="3000"/>
                            </p:stCondLst>
                            <p:childTnLst>
                              <p:par>
                                <p:cTn id="57" presetID="2" presetClass="exit" presetSubtype="8" fill="hold" grpId="2"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0-ppt_w/2"/>
                                          </p:val>
                                        </p:tav>
                                      </p:tavLst>
                                    </p:anim>
                                    <p:anim calcmode="lin" valueType="num">
                                      <p:cBhvr additive="base">
                                        <p:cTn id="59" dur="3000"/>
                                        <p:tgtEl>
                                          <p:spTgt spid="6"/>
                                        </p:tgtEl>
                                        <p:attrNameLst>
                                          <p:attrName>ppt_y</p:attrName>
                                        </p:attrNameLst>
                                      </p:cBhvr>
                                      <p:tavLst>
                                        <p:tav tm="0">
                                          <p:val>
                                            <p:strVal val="ppt_y"/>
                                          </p:val>
                                        </p:tav>
                                        <p:tav tm="100000">
                                          <p:val>
                                            <p:strVal val="ppt_y"/>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3000"/>
                                        <p:tgtEl>
                                          <p:spTgt spid="7"/>
                                        </p:tgtEl>
                                        <p:attrNameLst>
                                          <p:attrName>ppt_x</p:attrName>
                                        </p:attrNameLst>
                                      </p:cBhvr>
                                      <p:tavLst>
                                        <p:tav tm="0">
                                          <p:val>
                                            <p:strVal val="ppt_x"/>
                                          </p:val>
                                        </p:tav>
                                        <p:tav tm="100000">
                                          <p:val>
                                            <p:strVal val="0-ppt_w/2"/>
                                          </p:val>
                                        </p:tav>
                                      </p:tavLst>
                                    </p:anim>
                                    <p:anim calcmode="lin" valueType="num">
                                      <p:cBhvr additive="base">
                                        <p:cTn id="63" dur="3000"/>
                                        <p:tgtEl>
                                          <p:spTgt spid="7"/>
                                        </p:tgtEl>
                                        <p:attrNameLst>
                                          <p:attrName>ppt_y</p:attrName>
                                        </p:attrNameLst>
                                      </p:cBhvr>
                                      <p:tavLst>
                                        <p:tav tm="0">
                                          <p:val>
                                            <p:strVal val="ppt_y"/>
                                          </p:val>
                                        </p:tav>
                                        <p:tav tm="100000">
                                          <p:val>
                                            <p:strVal val="ppt_y"/>
                                          </p:val>
                                        </p:tav>
                                      </p:tavLst>
                                    </p:anim>
                                    <p:set>
                                      <p:cBhvr>
                                        <p:cTn id="64" dur="1" fill="hold">
                                          <p:stCondLst>
                                            <p:cond delay="2999"/>
                                          </p:stCondLst>
                                        </p:cTn>
                                        <p:tgtEl>
                                          <p:spTgt spid="7"/>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3000"/>
                                        <p:tgtEl>
                                          <p:spTgt spid="8"/>
                                        </p:tgtEl>
                                        <p:attrNameLst>
                                          <p:attrName>ppt_x</p:attrName>
                                        </p:attrNameLst>
                                      </p:cBhvr>
                                      <p:tavLst>
                                        <p:tav tm="0">
                                          <p:val>
                                            <p:strVal val="ppt_x"/>
                                          </p:val>
                                        </p:tav>
                                        <p:tav tm="100000">
                                          <p:val>
                                            <p:strVal val="0-ppt_w/2"/>
                                          </p:val>
                                        </p:tav>
                                      </p:tavLst>
                                    </p:anim>
                                    <p:anim calcmode="lin" valueType="num">
                                      <p:cBhvr additive="base">
                                        <p:cTn id="67" dur="3000"/>
                                        <p:tgtEl>
                                          <p:spTgt spid="8"/>
                                        </p:tgtEl>
                                        <p:attrNameLst>
                                          <p:attrName>ppt_y</p:attrName>
                                        </p:attrNameLst>
                                      </p:cBhvr>
                                      <p:tavLst>
                                        <p:tav tm="0">
                                          <p:val>
                                            <p:strVal val="ppt_y"/>
                                          </p:val>
                                        </p:tav>
                                        <p:tav tm="100000">
                                          <p:val>
                                            <p:strVal val="ppt_y"/>
                                          </p:val>
                                        </p:tav>
                                      </p:tavLst>
                                    </p:anim>
                                    <p:set>
                                      <p:cBhvr>
                                        <p:cTn id="68" dur="1" fill="hold">
                                          <p:stCondLst>
                                            <p:cond delay="2999"/>
                                          </p:stCondLst>
                                        </p:cTn>
                                        <p:tgtEl>
                                          <p:spTgt spid="8"/>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3000"/>
                                        <p:tgtEl>
                                          <p:spTgt spid="9"/>
                                        </p:tgtEl>
                                        <p:attrNameLst>
                                          <p:attrName>ppt_x</p:attrName>
                                        </p:attrNameLst>
                                      </p:cBhvr>
                                      <p:tavLst>
                                        <p:tav tm="0">
                                          <p:val>
                                            <p:strVal val="ppt_x"/>
                                          </p:val>
                                        </p:tav>
                                        <p:tav tm="100000">
                                          <p:val>
                                            <p:strVal val="0-ppt_w/2"/>
                                          </p:val>
                                        </p:tav>
                                      </p:tavLst>
                                    </p:anim>
                                    <p:anim calcmode="lin" valueType="num">
                                      <p:cBhvr additive="base">
                                        <p:cTn id="71" dur="3000"/>
                                        <p:tgtEl>
                                          <p:spTgt spid="9"/>
                                        </p:tgtEl>
                                        <p:attrNameLst>
                                          <p:attrName>ppt_y</p:attrName>
                                        </p:attrNameLst>
                                      </p:cBhvr>
                                      <p:tavLst>
                                        <p:tav tm="0">
                                          <p:val>
                                            <p:strVal val="ppt_y"/>
                                          </p:val>
                                        </p:tav>
                                        <p:tav tm="100000">
                                          <p:val>
                                            <p:strVal val="ppt_y"/>
                                          </p:val>
                                        </p:tav>
                                      </p:tavLst>
                                    </p:anim>
                                    <p:set>
                                      <p:cBhvr>
                                        <p:cTn id="72" dur="1" fill="hold">
                                          <p:stCondLst>
                                            <p:cond delay="2999"/>
                                          </p:stCondLst>
                                        </p:cTn>
                                        <p:tgtEl>
                                          <p:spTgt spid="9"/>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10"/>
                                        </p:tgtEl>
                                        <p:attrNameLst>
                                          <p:attrName>ppt_x</p:attrName>
                                        </p:attrNameLst>
                                      </p:cBhvr>
                                      <p:tavLst>
                                        <p:tav tm="0">
                                          <p:val>
                                            <p:strVal val="ppt_x"/>
                                          </p:val>
                                        </p:tav>
                                        <p:tav tm="100000">
                                          <p:val>
                                            <p:strVal val="0-ppt_w/2"/>
                                          </p:val>
                                        </p:tav>
                                      </p:tavLst>
                                    </p:anim>
                                    <p:anim calcmode="lin" valueType="num">
                                      <p:cBhvr additive="base">
                                        <p:cTn id="75" dur="3000"/>
                                        <p:tgtEl>
                                          <p:spTgt spid="10"/>
                                        </p:tgtEl>
                                        <p:attrNameLst>
                                          <p:attrName>ppt_y</p:attrName>
                                        </p:attrNameLst>
                                      </p:cBhvr>
                                      <p:tavLst>
                                        <p:tav tm="0">
                                          <p:val>
                                            <p:strVal val="ppt_y"/>
                                          </p:val>
                                        </p:tav>
                                        <p:tav tm="100000">
                                          <p:val>
                                            <p:strVal val="ppt_y"/>
                                          </p:val>
                                        </p:tav>
                                      </p:tavLst>
                                    </p:anim>
                                    <p:set>
                                      <p:cBhvr>
                                        <p:cTn id="76" dur="1" fill="hold">
                                          <p:stCondLst>
                                            <p:cond delay="2999"/>
                                          </p:stCondLst>
                                        </p:cTn>
                                        <p:tgtEl>
                                          <p:spTgt spid="10"/>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11"/>
                                        </p:tgtEl>
                                        <p:attrNameLst>
                                          <p:attrName>ppt_x</p:attrName>
                                        </p:attrNameLst>
                                      </p:cBhvr>
                                      <p:tavLst>
                                        <p:tav tm="0">
                                          <p:val>
                                            <p:strVal val="ppt_x"/>
                                          </p:val>
                                        </p:tav>
                                        <p:tav tm="100000">
                                          <p:val>
                                            <p:strVal val="0-ppt_w/2"/>
                                          </p:val>
                                        </p:tav>
                                      </p:tavLst>
                                    </p:anim>
                                    <p:anim calcmode="lin" valueType="num">
                                      <p:cBhvr additive="base">
                                        <p:cTn id="79" dur="3000"/>
                                        <p:tgtEl>
                                          <p:spTgt spid="11"/>
                                        </p:tgtEl>
                                        <p:attrNameLst>
                                          <p:attrName>ppt_y</p:attrName>
                                        </p:attrNameLst>
                                      </p:cBhvr>
                                      <p:tavLst>
                                        <p:tav tm="0">
                                          <p:val>
                                            <p:strVal val="ppt_y"/>
                                          </p:val>
                                        </p:tav>
                                        <p:tav tm="100000">
                                          <p:val>
                                            <p:strVal val="ppt_y"/>
                                          </p:val>
                                        </p:tav>
                                      </p:tavLst>
                                    </p:anim>
                                    <p:set>
                                      <p:cBhvr>
                                        <p:cTn id="80" dur="1" fill="hold">
                                          <p:stCondLst>
                                            <p:cond delay="2999"/>
                                          </p:stCondLst>
                                        </p:cTn>
                                        <p:tgtEl>
                                          <p:spTgt spid="11"/>
                                        </p:tgtEl>
                                        <p:attrNameLst>
                                          <p:attrName>style.visibility</p:attrName>
                                        </p:attrNameLst>
                                      </p:cBhvr>
                                      <p:to>
                                        <p:strVal val="hidden"/>
                                      </p:to>
                                    </p:set>
                                  </p:childTnLst>
                                </p:cTn>
                              </p:par>
                              <p:par>
                                <p:cTn id="81" presetID="14" presetClass="entr" presetSubtype="10" fill="hold" grpId="0" nodeType="withEffect">
                                  <p:stCondLst>
                                    <p:cond delay="0"/>
                                  </p:stCondLst>
                                  <p:childTnLst>
                                    <p:set>
                                      <p:cBhvr>
                                        <p:cTn id="82" dur="1" fill="hold">
                                          <p:stCondLst>
                                            <p:cond delay="0"/>
                                          </p:stCondLst>
                                        </p:cTn>
                                        <p:tgtEl>
                                          <p:spTgt spid="3">
                                            <p:bg/>
                                          </p:spTgt>
                                        </p:tgtEl>
                                        <p:attrNameLst>
                                          <p:attrName>style.visibility</p:attrName>
                                        </p:attrNameLst>
                                      </p:cBhvr>
                                      <p:to>
                                        <p:strVal val="visible"/>
                                      </p:to>
                                    </p:set>
                                    <p:animEffect transition="in" filter="randombar(horizontal)">
                                      <p:cBhvr>
                                        <p:cTn id="83" dur="3000"/>
                                        <p:tgtEl>
                                          <p:spTgt spid="3">
                                            <p:bg/>
                                          </p:spTgt>
                                        </p:tgtEl>
                                      </p:cBhvr>
                                    </p:animEffect>
                                  </p:childTnLst>
                                </p:cTn>
                              </p:par>
                              <p:par>
                                <p:cTn id="84" presetID="14" presetClass="entr" presetSubtype="10" fill="hold" grpId="0" nodeType="withEffect" nodePh="1">
                                  <p:stCondLst>
                                    <p:cond delay="0"/>
                                  </p:stCondLst>
                                  <p:endCondLst>
                                    <p:cond evt="begin" delay="0">
                                      <p:tn val="84"/>
                                    </p:cond>
                                  </p:endCondLst>
                                  <p:childTnLst>
                                    <p:set>
                                      <p:cBhvr>
                                        <p:cTn id="85" dur="1" fill="hold">
                                          <p:stCondLst>
                                            <p:cond delay="0"/>
                                          </p:stCondLst>
                                        </p:cTn>
                                        <p:tgtEl>
                                          <p:spTgt spid="3">
                                            <p:txEl>
                                              <p:pRg st="0" end="0"/>
                                            </p:txEl>
                                          </p:spTgt>
                                        </p:tgtEl>
                                        <p:attrNameLst>
                                          <p:attrName>style.visibility</p:attrName>
                                        </p:attrNameLst>
                                      </p:cBhvr>
                                      <p:to>
                                        <p:strVal val="visible"/>
                                      </p:to>
                                    </p:set>
                                    <p:animEffect transition="in" filter="randombar(horizontal)">
                                      <p:cBhvr>
                                        <p:cTn id="86" dur="3000"/>
                                        <p:tgtEl>
                                          <p:spTgt spid="3">
                                            <p:txEl>
                                              <p:pRg st="0" end="0"/>
                                            </p:txEl>
                                          </p:spTgt>
                                        </p:tgtEl>
                                      </p:cBhvr>
                                    </p:animEffect>
                                  </p:childTnLst>
                                </p:cTn>
                              </p:par>
                              <p:par>
                                <p:cTn id="87" presetID="2" presetClass="entr" presetSubtype="2"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additive="base">
                                        <p:cTn id="89" dur="3000" fill="hold"/>
                                        <p:tgtEl>
                                          <p:spTgt spid="4"/>
                                        </p:tgtEl>
                                        <p:attrNameLst>
                                          <p:attrName>ppt_x</p:attrName>
                                        </p:attrNameLst>
                                      </p:cBhvr>
                                      <p:tavLst>
                                        <p:tav tm="0">
                                          <p:val>
                                            <p:strVal val="1+#ppt_w/2"/>
                                          </p:val>
                                        </p:tav>
                                        <p:tav tm="100000">
                                          <p:val>
                                            <p:strVal val="#ppt_x"/>
                                          </p:val>
                                        </p:tav>
                                      </p:tavLst>
                                    </p:anim>
                                    <p:anim calcmode="lin" valueType="num">
                                      <p:cBhvr additive="base">
                                        <p:cTn id="90" dur="3000" fill="hold"/>
                                        <p:tgtEl>
                                          <p:spTgt spid="4"/>
                                        </p:tgtEl>
                                        <p:attrNameLst>
                                          <p:attrName>ppt_y</p:attrName>
                                        </p:attrNameLst>
                                      </p:cBhvr>
                                      <p:tavLst>
                                        <p:tav tm="0">
                                          <p:val>
                                            <p:strVal val="#ppt_y"/>
                                          </p:val>
                                        </p:tav>
                                        <p:tav tm="100000">
                                          <p:val>
                                            <p:strVal val="#ppt_y"/>
                                          </p:val>
                                        </p:tav>
                                      </p:tavLst>
                                    </p:anim>
                                  </p:childTnLst>
                                </p:cTn>
                              </p:par>
                            </p:childTnLst>
                          </p:cTn>
                        </p:par>
                        <p:par>
                          <p:cTn id="91" fill="hold">
                            <p:stCondLst>
                              <p:cond delay="6000"/>
                            </p:stCondLst>
                            <p:childTnLst>
                              <p:par>
                                <p:cTn id="92" presetID="29" presetClass="entr" presetSubtype="0" fill="hold" grpId="0" nodeType="after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p:cTn id="94" dur="2000" fill="hold"/>
                                        <p:tgtEl>
                                          <p:spTgt spid="12"/>
                                        </p:tgtEl>
                                        <p:attrNameLst>
                                          <p:attrName>ppt_x</p:attrName>
                                        </p:attrNameLst>
                                      </p:cBhvr>
                                      <p:tavLst>
                                        <p:tav tm="0">
                                          <p:val>
                                            <p:strVal val="#ppt_x-.2"/>
                                          </p:val>
                                        </p:tav>
                                        <p:tav tm="100000">
                                          <p:val>
                                            <p:strVal val="#ppt_x"/>
                                          </p:val>
                                        </p:tav>
                                      </p:tavLst>
                                    </p:anim>
                                    <p:anim calcmode="lin" valueType="num">
                                      <p:cBhvr>
                                        <p:cTn id="95" dur="2000" fill="hold"/>
                                        <p:tgtEl>
                                          <p:spTgt spid="12"/>
                                        </p:tgtEl>
                                        <p:attrNameLst>
                                          <p:attrName>ppt_y</p:attrName>
                                        </p:attrNameLst>
                                      </p:cBhvr>
                                      <p:tavLst>
                                        <p:tav tm="0">
                                          <p:val>
                                            <p:strVal val="#ppt_y"/>
                                          </p:val>
                                        </p:tav>
                                        <p:tav tm="100000">
                                          <p:val>
                                            <p:strVal val="#ppt_y"/>
                                          </p:val>
                                        </p:tav>
                                      </p:tavLst>
                                    </p:anim>
                                    <p:animEffect transition="in" filter="wipe(right)" prLst="gradientSize: 0.1">
                                      <p:cBhvr>
                                        <p:cTn id="96"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3E2900"/>
          </a:solidFill>
        </p:spPr>
        <p:txBody>
          <a:bodyPr/>
          <a:lstStyle/>
          <a:p>
            <a:endParaRPr lang="es-ES" dirty="0"/>
          </a:p>
        </p:txBody>
      </p:sp>
      <p:pic>
        <p:nvPicPr>
          <p:cNvPr id="4" name="3 Marcador de contenido" descr="DSCN6027.JPG"/>
          <p:cNvPicPr>
            <a:picLocks noGrp="1" noChangeAspect="1"/>
          </p:cNvPicPr>
          <p:nvPr>
            <p:ph idx="1"/>
          </p:nvPr>
        </p:nvPicPr>
        <p:blipFill>
          <a:blip r:embed="rId2"/>
          <a:stretch>
            <a:fillRect/>
          </a:stretch>
        </p:blipFill>
        <p:spPr>
          <a:xfrm>
            <a:off x="0" y="0"/>
            <a:ext cx="9144000" cy="6858000"/>
          </a:xfrm>
        </p:spPr>
      </p:pic>
      <p:sp>
        <p:nvSpPr>
          <p:cNvPr id="5" name="4 Lágrima"/>
          <p:cNvSpPr/>
          <p:nvPr/>
        </p:nvSpPr>
        <p:spPr>
          <a:xfrm rot="18854440">
            <a:off x="3826591" y="268179"/>
            <a:ext cx="1275984" cy="1249568"/>
          </a:xfrm>
          <a:prstGeom prst="teardrop">
            <a:avLst/>
          </a:prstGeom>
          <a:gradFill flip="none" rotWithShape="1">
            <a:gsLst>
              <a:gs pos="57000">
                <a:srgbClr val="3E2900">
                  <a:alpha val="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854440">
            <a:off x="3826590" y="1125410"/>
            <a:ext cx="1275984" cy="1249568"/>
          </a:xfrm>
          <a:prstGeom prst="teardrop">
            <a:avLst/>
          </a:prstGeom>
          <a:gradFill flip="none" rotWithShape="1">
            <a:gsLst>
              <a:gs pos="57000">
                <a:srgbClr val="3E2900">
                  <a:alpha val="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854440">
            <a:off x="3755154" y="2054131"/>
            <a:ext cx="1275984" cy="1249568"/>
          </a:xfrm>
          <a:prstGeom prst="teardrop">
            <a:avLst/>
          </a:prstGeom>
          <a:gradFill flip="none" rotWithShape="1">
            <a:gsLst>
              <a:gs pos="57000">
                <a:srgbClr val="3E2900">
                  <a:alpha val="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854440">
            <a:off x="3755153" y="2911362"/>
            <a:ext cx="1275984" cy="1249568"/>
          </a:xfrm>
          <a:prstGeom prst="teardrop">
            <a:avLst/>
          </a:prstGeom>
          <a:gradFill flip="none" rotWithShape="1">
            <a:gsLst>
              <a:gs pos="57000">
                <a:srgbClr val="3E2900">
                  <a:alpha val="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854440">
            <a:off x="3755152" y="3590034"/>
            <a:ext cx="1275984" cy="1249568"/>
          </a:xfrm>
          <a:prstGeom prst="teardrop">
            <a:avLst/>
          </a:prstGeom>
          <a:gradFill flip="none" rotWithShape="1">
            <a:gsLst>
              <a:gs pos="57000">
                <a:srgbClr val="3E2900">
                  <a:alpha val="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854440">
            <a:off x="3755151" y="4447265"/>
            <a:ext cx="1275984" cy="1249568"/>
          </a:xfrm>
          <a:prstGeom prst="teardrop">
            <a:avLst/>
          </a:prstGeom>
          <a:gradFill flip="none" rotWithShape="1">
            <a:gsLst>
              <a:gs pos="57000">
                <a:srgbClr val="3E2900">
                  <a:alpha val="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854440">
            <a:off x="3683715" y="5375986"/>
            <a:ext cx="1275984" cy="1249568"/>
          </a:xfrm>
          <a:prstGeom prst="teardrop">
            <a:avLst/>
          </a:prstGeom>
          <a:gradFill flip="none" rotWithShape="1">
            <a:gsLst>
              <a:gs pos="57000">
                <a:srgbClr val="3E2900">
                  <a:alpha val="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8854440">
            <a:off x="1326260" y="268178"/>
            <a:ext cx="1275984" cy="1249568"/>
          </a:xfrm>
          <a:prstGeom prst="teardrop">
            <a:avLst/>
          </a:prstGeom>
          <a:gradFill flip="none" rotWithShape="1">
            <a:gsLst>
              <a:gs pos="57000">
                <a:srgbClr val="3E2900">
                  <a:alpha val="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8854440">
            <a:off x="1326259" y="1125409"/>
            <a:ext cx="1275984" cy="1249568"/>
          </a:xfrm>
          <a:prstGeom prst="teardrop">
            <a:avLst/>
          </a:prstGeom>
          <a:gradFill flip="none" rotWithShape="1">
            <a:gsLst>
              <a:gs pos="57000">
                <a:srgbClr val="3E2900">
                  <a:alpha val="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8854440">
            <a:off x="1254823" y="2054130"/>
            <a:ext cx="1275984" cy="1249568"/>
          </a:xfrm>
          <a:prstGeom prst="teardrop">
            <a:avLst/>
          </a:prstGeom>
          <a:gradFill flip="none" rotWithShape="1">
            <a:gsLst>
              <a:gs pos="57000">
                <a:srgbClr val="3E2900">
                  <a:alpha val="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8854440">
            <a:off x="1254822" y="2911361"/>
            <a:ext cx="1275984" cy="1249568"/>
          </a:xfrm>
          <a:prstGeom prst="teardrop">
            <a:avLst/>
          </a:prstGeom>
          <a:gradFill flip="none" rotWithShape="1">
            <a:gsLst>
              <a:gs pos="57000">
                <a:srgbClr val="3E2900">
                  <a:alpha val="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8854440">
            <a:off x="1254821" y="3590033"/>
            <a:ext cx="1275984" cy="1249568"/>
          </a:xfrm>
          <a:prstGeom prst="teardrop">
            <a:avLst/>
          </a:prstGeom>
          <a:gradFill flip="none" rotWithShape="1">
            <a:gsLst>
              <a:gs pos="57000">
                <a:srgbClr val="3E2900">
                  <a:alpha val="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8854440">
            <a:off x="1254820" y="4447264"/>
            <a:ext cx="1275984" cy="1249568"/>
          </a:xfrm>
          <a:prstGeom prst="teardrop">
            <a:avLst/>
          </a:prstGeom>
          <a:gradFill flip="none" rotWithShape="1">
            <a:gsLst>
              <a:gs pos="57000">
                <a:srgbClr val="3E2900">
                  <a:alpha val="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8854440">
            <a:off x="1183384" y="5375985"/>
            <a:ext cx="1275984" cy="1249568"/>
          </a:xfrm>
          <a:prstGeom prst="teardrop">
            <a:avLst/>
          </a:prstGeom>
          <a:gradFill flip="none" rotWithShape="1">
            <a:gsLst>
              <a:gs pos="57000">
                <a:srgbClr val="3E2900">
                  <a:alpha val="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8854440">
            <a:off x="6326922" y="268179"/>
            <a:ext cx="1275984" cy="1249568"/>
          </a:xfrm>
          <a:prstGeom prst="teardrop">
            <a:avLst/>
          </a:prstGeom>
          <a:gradFill flip="none" rotWithShape="1">
            <a:gsLst>
              <a:gs pos="57000">
                <a:srgbClr val="3E2900">
                  <a:alpha val="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18854440">
            <a:off x="6326921" y="1125410"/>
            <a:ext cx="1275984" cy="1249568"/>
          </a:xfrm>
          <a:prstGeom prst="teardrop">
            <a:avLst/>
          </a:prstGeom>
          <a:gradFill flip="none" rotWithShape="1">
            <a:gsLst>
              <a:gs pos="57000">
                <a:srgbClr val="3E2900">
                  <a:alpha val="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8854440">
            <a:off x="6255485" y="2054131"/>
            <a:ext cx="1275984" cy="1249568"/>
          </a:xfrm>
          <a:prstGeom prst="teardrop">
            <a:avLst/>
          </a:prstGeom>
          <a:gradFill flip="none" rotWithShape="1">
            <a:gsLst>
              <a:gs pos="57000">
                <a:srgbClr val="3E2900">
                  <a:alpha val="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18854440">
            <a:off x="6255484" y="2911362"/>
            <a:ext cx="1275984" cy="1249568"/>
          </a:xfrm>
          <a:prstGeom prst="teardrop">
            <a:avLst/>
          </a:prstGeom>
          <a:gradFill flip="none" rotWithShape="1">
            <a:gsLst>
              <a:gs pos="57000">
                <a:srgbClr val="3E2900">
                  <a:alpha val="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18854440">
            <a:off x="6255483" y="3590034"/>
            <a:ext cx="1275984" cy="1249568"/>
          </a:xfrm>
          <a:prstGeom prst="teardrop">
            <a:avLst/>
          </a:prstGeom>
          <a:gradFill flip="none" rotWithShape="1">
            <a:gsLst>
              <a:gs pos="57000">
                <a:srgbClr val="3E2900">
                  <a:alpha val="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ágrima"/>
          <p:cNvSpPr/>
          <p:nvPr/>
        </p:nvSpPr>
        <p:spPr>
          <a:xfrm rot="18854440">
            <a:off x="6255482" y="4447265"/>
            <a:ext cx="1275984" cy="1249568"/>
          </a:xfrm>
          <a:prstGeom prst="teardrop">
            <a:avLst/>
          </a:prstGeom>
          <a:gradFill flip="none" rotWithShape="1">
            <a:gsLst>
              <a:gs pos="57000">
                <a:srgbClr val="3E2900">
                  <a:alpha val="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ágrima"/>
          <p:cNvSpPr/>
          <p:nvPr/>
        </p:nvSpPr>
        <p:spPr>
          <a:xfrm rot="18854440">
            <a:off x="6184046" y="5375986"/>
            <a:ext cx="1275984" cy="1249568"/>
          </a:xfrm>
          <a:prstGeom prst="teardrop">
            <a:avLst/>
          </a:prstGeom>
          <a:gradFill flip="none" rotWithShape="1">
            <a:gsLst>
              <a:gs pos="57000">
                <a:srgbClr val="3E2900">
                  <a:alpha val="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3000" fill="hold"/>
                                        <p:tgtEl>
                                          <p:spTgt spid="14"/>
                                        </p:tgtEl>
                                        <p:attrNameLst>
                                          <p:attrName>ppt_x</p:attrName>
                                        </p:attrNameLst>
                                      </p:cBhvr>
                                      <p:tavLst>
                                        <p:tav tm="0">
                                          <p:val>
                                            <p:strVal val="#ppt_x"/>
                                          </p:val>
                                        </p:tav>
                                        <p:tav tm="100000">
                                          <p:val>
                                            <p:strVal val="#ppt_x"/>
                                          </p:val>
                                        </p:tav>
                                      </p:tavLst>
                                    </p:anim>
                                    <p:anim calcmode="lin" valueType="num">
                                      <p:cBhvr additive="base">
                                        <p:cTn id="43" dur="3000" fill="hold"/>
                                        <p:tgtEl>
                                          <p:spTgt spid="14"/>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 calcmode="lin" valueType="num">
                                      <p:cBhvr additive="base">
                                        <p:cTn id="46" dur="3000" fill="hold"/>
                                        <p:tgtEl>
                                          <p:spTgt spid="15"/>
                                        </p:tgtEl>
                                        <p:attrNameLst>
                                          <p:attrName>ppt_x</p:attrName>
                                        </p:attrNameLst>
                                      </p:cBhvr>
                                      <p:tavLst>
                                        <p:tav tm="0">
                                          <p:val>
                                            <p:strVal val="#ppt_x"/>
                                          </p:val>
                                        </p:tav>
                                        <p:tav tm="100000">
                                          <p:val>
                                            <p:strVal val="#ppt_x"/>
                                          </p:val>
                                        </p:tav>
                                      </p:tavLst>
                                    </p:anim>
                                    <p:anim calcmode="lin" valueType="num">
                                      <p:cBhvr additive="base">
                                        <p:cTn id="47" dur="3000" fill="hold"/>
                                        <p:tgtEl>
                                          <p:spTgt spid="1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 calcmode="lin" valueType="num">
                                      <p:cBhvr additive="base">
                                        <p:cTn id="50" dur="3000" fill="hold"/>
                                        <p:tgtEl>
                                          <p:spTgt spid="16"/>
                                        </p:tgtEl>
                                        <p:attrNameLst>
                                          <p:attrName>ppt_x</p:attrName>
                                        </p:attrNameLst>
                                      </p:cBhvr>
                                      <p:tavLst>
                                        <p:tav tm="0">
                                          <p:val>
                                            <p:strVal val="#ppt_x"/>
                                          </p:val>
                                        </p:tav>
                                        <p:tav tm="100000">
                                          <p:val>
                                            <p:strVal val="#ppt_x"/>
                                          </p:val>
                                        </p:tav>
                                      </p:tavLst>
                                    </p:anim>
                                    <p:anim calcmode="lin" valueType="num">
                                      <p:cBhvr additive="base">
                                        <p:cTn id="51" dur="3000" fill="hold"/>
                                        <p:tgtEl>
                                          <p:spTgt spid="16"/>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additive="base">
                                        <p:cTn id="54" dur="3000" fill="hold"/>
                                        <p:tgtEl>
                                          <p:spTgt spid="17"/>
                                        </p:tgtEl>
                                        <p:attrNameLst>
                                          <p:attrName>ppt_x</p:attrName>
                                        </p:attrNameLst>
                                      </p:cBhvr>
                                      <p:tavLst>
                                        <p:tav tm="0">
                                          <p:val>
                                            <p:strVal val="#ppt_x"/>
                                          </p:val>
                                        </p:tav>
                                        <p:tav tm="100000">
                                          <p:val>
                                            <p:strVal val="#ppt_x"/>
                                          </p:val>
                                        </p:tav>
                                      </p:tavLst>
                                    </p:anim>
                                    <p:anim calcmode="lin" valueType="num">
                                      <p:cBhvr additive="base">
                                        <p:cTn id="55" dur="3000" fill="hold"/>
                                        <p:tgtEl>
                                          <p:spTgt spid="17"/>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additive="base">
                                        <p:cTn id="58" dur="3000" fill="hold"/>
                                        <p:tgtEl>
                                          <p:spTgt spid="18"/>
                                        </p:tgtEl>
                                        <p:attrNameLst>
                                          <p:attrName>ppt_x</p:attrName>
                                        </p:attrNameLst>
                                      </p:cBhvr>
                                      <p:tavLst>
                                        <p:tav tm="0">
                                          <p:val>
                                            <p:strVal val="#ppt_x"/>
                                          </p:val>
                                        </p:tav>
                                        <p:tav tm="100000">
                                          <p:val>
                                            <p:strVal val="#ppt_x"/>
                                          </p:val>
                                        </p:tav>
                                      </p:tavLst>
                                    </p:anim>
                                    <p:anim calcmode="lin" valueType="num">
                                      <p:cBhvr additive="base">
                                        <p:cTn id="59" dur="3000" fill="hold"/>
                                        <p:tgtEl>
                                          <p:spTgt spid="18"/>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ppt_x"/>
                                          </p:val>
                                        </p:tav>
                                        <p:tav tm="100000">
                                          <p:val>
                                            <p:strVal val="#ppt_x"/>
                                          </p:val>
                                        </p:tav>
                                      </p:tavLst>
                                    </p:anim>
                                    <p:anim calcmode="lin" valueType="num">
                                      <p:cBhvr additive="base">
                                        <p:cTn id="63" dur="3000" fill="hold"/>
                                        <p:tgtEl>
                                          <p:spTgt spid="19"/>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ppt_x"/>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ppt_x"/>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3000" fill="hold"/>
                                        <p:tgtEl>
                                          <p:spTgt spid="22"/>
                                        </p:tgtEl>
                                        <p:attrNameLst>
                                          <p:attrName>ppt_x</p:attrName>
                                        </p:attrNameLst>
                                      </p:cBhvr>
                                      <p:tavLst>
                                        <p:tav tm="0">
                                          <p:val>
                                            <p:strVal val="#ppt_x"/>
                                          </p:val>
                                        </p:tav>
                                        <p:tav tm="100000">
                                          <p:val>
                                            <p:strVal val="#ppt_x"/>
                                          </p:val>
                                        </p:tav>
                                      </p:tavLst>
                                    </p:anim>
                                    <p:anim calcmode="lin" valueType="num">
                                      <p:cBhvr additive="base">
                                        <p:cTn id="75" dur="30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3000" fill="hold"/>
                                        <p:tgtEl>
                                          <p:spTgt spid="23"/>
                                        </p:tgtEl>
                                        <p:attrNameLst>
                                          <p:attrName>ppt_x</p:attrName>
                                        </p:attrNameLst>
                                      </p:cBhvr>
                                      <p:tavLst>
                                        <p:tav tm="0">
                                          <p:val>
                                            <p:strVal val="#ppt_x"/>
                                          </p:val>
                                        </p:tav>
                                        <p:tav tm="100000">
                                          <p:val>
                                            <p:strVal val="#ppt_x"/>
                                          </p:val>
                                        </p:tav>
                                      </p:tavLst>
                                    </p:anim>
                                    <p:anim calcmode="lin" valueType="num">
                                      <p:cBhvr additive="base">
                                        <p:cTn id="79" dur="3000" fill="hold"/>
                                        <p:tgtEl>
                                          <p:spTgt spid="23"/>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3000" fill="hold"/>
                                        <p:tgtEl>
                                          <p:spTgt spid="24"/>
                                        </p:tgtEl>
                                        <p:attrNameLst>
                                          <p:attrName>ppt_x</p:attrName>
                                        </p:attrNameLst>
                                      </p:cBhvr>
                                      <p:tavLst>
                                        <p:tav tm="0">
                                          <p:val>
                                            <p:strVal val="#ppt_x"/>
                                          </p:val>
                                        </p:tav>
                                        <p:tav tm="100000">
                                          <p:val>
                                            <p:strVal val="#ppt_x"/>
                                          </p:val>
                                        </p:tav>
                                      </p:tavLst>
                                    </p:anim>
                                    <p:anim calcmode="lin" valueType="num">
                                      <p:cBhvr additive="base">
                                        <p:cTn id="83" dur="3000" fill="hold"/>
                                        <p:tgtEl>
                                          <p:spTgt spid="24"/>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ppt_x"/>
                                          </p:val>
                                        </p:tav>
                                        <p:tav tm="100000">
                                          <p:val>
                                            <p:strVal val="#ppt_x"/>
                                          </p:val>
                                        </p:tav>
                                      </p:tavLst>
                                    </p:anim>
                                    <p:anim calcmode="lin" valueType="num">
                                      <p:cBhvr additive="base">
                                        <p:cTn id="87" dur="3000" fill="hold"/>
                                        <p:tgtEl>
                                          <p:spTgt spid="25"/>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6"/>
                                        </p:tgtEl>
                                        <p:attrNameLst>
                                          <p:attrName>style.visibility</p:attrName>
                                        </p:attrNameLst>
                                      </p:cBhvr>
                                      <p:to>
                                        <p:strVal val="visible"/>
                                      </p:to>
                                    </p:set>
                                    <p:anim calcmode="lin" valueType="num">
                                      <p:cBhvr additive="base">
                                        <p:cTn id="90" dur="3000" fill="hold"/>
                                        <p:tgtEl>
                                          <p:spTgt spid="26"/>
                                        </p:tgtEl>
                                        <p:attrNameLst>
                                          <p:attrName>ppt_x</p:attrName>
                                        </p:attrNameLst>
                                      </p:cBhvr>
                                      <p:tavLst>
                                        <p:tav tm="0">
                                          <p:val>
                                            <p:strVal val="#ppt_x"/>
                                          </p:val>
                                        </p:tav>
                                        <p:tav tm="100000">
                                          <p:val>
                                            <p:strVal val="#ppt_x"/>
                                          </p:val>
                                        </p:tav>
                                      </p:tavLst>
                                    </p:anim>
                                    <p:anim calcmode="lin" valueType="num">
                                      <p:cBhvr additive="base">
                                        <p:cTn id="91" dur="3000" fill="hold"/>
                                        <p:tgtEl>
                                          <p:spTgt spid="26"/>
                                        </p:tgtEl>
                                        <p:attrNameLst>
                                          <p:attrName>ppt_y</p:attrName>
                                        </p:attrNameLst>
                                      </p:cBhvr>
                                      <p:tavLst>
                                        <p:tav tm="0">
                                          <p:val>
                                            <p:strVal val="1+#ppt_h/2"/>
                                          </p:val>
                                        </p:tav>
                                        <p:tav tm="100000">
                                          <p:val>
                                            <p:strVal val="#ppt_y"/>
                                          </p:val>
                                        </p:tav>
                                      </p:tavLst>
                                    </p:anim>
                                  </p:childTnLst>
                                </p:cTn>
                              </p:par>
                              <p:par>
                                <p:cTn id="92" presetID="2" presetClass="exit" presetSubtype="4" fill="hold" grpId="1" nodeType="withEffect">
                                  <p:stCondLst>
                                    <p:cond delay="0"/>
                                  </p:stCondLst>
                                  <p:childTnLst>
                                    <p:anim calcmode="lin" valueType="num">
                                      <p:cBhvr additive="base">
                                        <p:cTn id="93" dur="3000"/>
                                        <p:tgtEl>
                                          <p:spTgt spid="5"/>
                                        </p:tgtEl>
                                        <p:attrNameLst>
                                          <p:attrName>ppt_x</p:attrName>
                                        </p:attrNameLst>
                                      </p:cBhvr>
                                      <p:tavLst>
                                        <p:tav tm="0">
                                          <p:val>
                                            <p:strVal val="ppt_x"/>
                                          </p:val>
                                        </p:tav>
                                        <p:tav tm="100000">
                                          <p:val>
                                            <p:strVal val="ppt_x"/>
                                          </p:val>
                                        </p:tav>
                                      </p:tavLst>
                                    </p:anim>
                                    <p:anim calcmode="lin" valueType="num">
                                      <p:cBhvr additive="base">
                                        <p:cTn id="94" dur="3000"/>
                                        <p:tgtEl>
                                          <p:spTgt spid="5"/>
                                        </p:tgtEl>
                                        <p:attrNameLst>
                                          <p:attrName>ppt_y</p:attrName>
                                        </p:attrNameLst>
                                      </p:cBhvr>
                                      <p:tavLst>
                                        <p:tav tm="0">
                                          <p:val>
                                            <p:strVal val="ppt_y"/>
                                          </p:val>
                                        </p:tav>
                                        <p:tav tm="100000">
                                          <p:val>
                                            <p:strVal val="1+ppt_h/2"/>
                                          </p:val>
                                        </p:tav>
                                      </p:tavLst>
                                    </p:anim>
                                    <p:set>
                                      <p:cBhvr>
                                        <p:cTn id="95" dur="1" fill="hold">
                                          <p:stCondLst>
                                            <p:cond delay="2999"/>
                                          </p:stCondLst>
                                        </p:cTn>
                                        <p:tgtEl>
                                          <p:spTgt spid="5"/>
                                        </p:tgtEl>
                                        <p:attrNameLst>
                                          <p:attrName>style.visibility</p:attrName>
                                        </p:attrNameLst>
                                      </p:cBhvr>
                                      <p:to>
                                        <p:strVal val="hidden"/>
                                      </p:to>
                                    </p:set>
                                  </p:childTnLst>
                                </p:cTn>
                              </p:par>
                              <p:par>
                                <p:cTn id="96" presetID="2" presetClass="exit" presetSubtype="4" fill="hold" grpId="1" nodeType="withEffect">
                                  <p:stCondLst>
                                    <p:cond delay="0"/>
                                  </p:stCondLst>
                                  <p:childTnLst>
                                    <p:anim calcmode="lin" valueType="num">
                                      <p:cBhvr additive="base">
                                        <p:cTn id="97" dur="3000"/>
                                        <p:tgtEl>
                                          <p:spTgt spid="6"/>
                                        </p:tgtEl>
                                        <p:attrNameLst>
                                          <p:attrName>ppt_x</p:attrName>
                                        </p:attrNameLst>
                                      </p:cBhvr>
                                      <p:tavLst>
                                        <p:tav tm="0">
                                          <p:val>
                                            <p:strVal val="ppt_x"/>
                                          </p:val>
                                        </p:tav>
                                        <p:tav tm="100000">
                                          <p:val>
                                            <p:strVal val="ppt_x"/>
                                          </p:val>
                                        </p:tav>
                                      </p:tavLst>
                                    </p:anim>
                                    <p:anim calcmode="lin" valueType="num">
                                      <p:cBhvr additive="base">
                                        <p:cTn id="98" dur="3000"/>
                                        <p:tgtEl>
                                          <p:spTgt spid="6"/>
                                        </p:tgtEl>
                                        <p:attrNameLst>
                                          <p:attrName>ppt_y</p:attrName>
                                        </p:attrNameLst>
                                      </p:cBhvr>
                                      <p:tavLst>
                                        <p:tav tm="0">
                                          <p:val>
                                            <p:strVal val="ppt_y"/>
                                          </p:val>
                                        </p:tav>
                                        <p:tav tm="100000">
                                          <p:val>
                                            <p:strVal val="1+ppt_h/2"/>
                                          </p:val>
                                        </p:tav>
                                      </p:tavLst>
                                    </p:anim>
                                    <p:set>
                                      <p:cBhvr>
                                        <p:cTn id="99" dur="1" fill="hold">
                                          <p:stCondLst>
                                            <p:cond delay="2999"/>
                                          </p:stCondLst>
                                        </p:cTn>
                                        <p:tgtEl>
                                          <p:spTgt spid="6"/>
                                        </p:tgtEl>
                                        <p:attrNameLst>
                                          <p:attrName>style.visibility</p:attrName>
                                        </p:attrNameLst>
                                      </p:cBhvr>
                                      <p:to>
                                        <p:strVal val="hidden"/>
                                      </p:to>
                                    </p:set>
                                  </p:childTnLst>
                                </p:cTn>
                              </p:par>
                              <p:par>
                                <p:cTn id="100" presetID="2" presetClass="exit" presetSubtype="4" fill="hold" grpId="1" nodeType="withEffect">
                                  <p:stCondLst>
                                    <p:cond delay="0"/>
                                  </p:stCondLst>
                                  <p:childTnLst>
                                    <p:anim calcmode="lin" valueType="num">
                                      <p:cBhvr additive="base">
                                        <p:cTn id="101" dur="3000"/>
                                        <p:tgtEl>
                                          <p:spTgt spid="7"/>
                                        </p:tgtEl>
                                        <p:attrNameLst>
                                          <p:attrName>ppt_x</p:attrName>
                                        </p:attrNameLst>
                                      </p:cBhvr>
                                      <p:tavLst>
                                        <p:tav tm="0">
                                          <p:val>
                                            <p:strVal val="ppt_x"/>
                                          </p:val>
                                        </p:tav>
                                        <p:tav tm="100000">
                                          <p:val>
                                            <p:strVal val="ppt_x"/>
                                          </p:val>
                                        </p:tav>
                                      </p:tavLst>
                                    </p:anim>
                                    <p:anim calcmode="lin" valueType="num">
                                      <p:cBhvr additive="base">
                                        <p:cTn id="102" dur="3000"/>
                                        <p:tgtEl>
                                          <p:spTgt spid="7"/>
                                        </p:tgtEl>
                                        <p:attrNameLst>
                                          <p:attrName>ppt_y</p:attrName>
                                        </p:attrNameLst>
                                      </p:cBhvr>
                                      <p:tavLst>
                                        <p:tav tm="0">
                                          <p:val>
                                            <p:strVal val="ppt_y"/>
                                          </p:val>
                                        </p:tav>
                                        <p:tav tm="100000">
                                          <p:val>
                                            <p:strVal val="1+ppt_h/2"/>
                                          </p:val>
                                        </p:tav>
                                      </p:tavLst>
                                    </p:anim>
                                    <p:set>
                                      <p:cBhvr>
                                        <p:cTn id="103" dur="1" fill="hold">
                                          <p:stCondLst>
                                            <p:cond delay="2999"/>
                                          </p:stCondLst>
                                        </p:cTn>
                                        <p:tgtEl>
                                          <p:spTgt spid="7"/>
                                        </p:tgtEl>
                                        <p:attrNameLst>
                                          <p:attrName>style.visibility</p:attrName>
                                        </p:attrNameLst>
                                      </p:cBhvr>
                                      <p:to>
                                        <p:strVal val="hidden"/>
                                      </p:to>
                                    </p:set>
                                  </p:childTnLst>
                                </p:cTn>
                              </p:par>
                              <p:par>
                                <p:cTn id="104" presetID="2" presetClass="exit" presetSubtype="4" fill="hold" grpId="1" nodeType="withEffect">
                                  <p:stCondLst>
                                    <p:cond delay="0"/>
                                  </p:stCondLst>
                                  <p:childTnLst>
                                    <p:anim calcmode="lin" valueType="num">
                                      <p:cBhvr additive="base">
                                        <p:cTn id="105" dur="3000"/>
                                        <p:tgtEl>
                                          <p:spTgt spid="8"/>
                                        </p:tgtEl>
                                        <p:attrNameLst>
                                          <p:attrName>ppt_x</p:attrName>
                                        </p:attrNameLst>
                                      </p:cBhvr>
                                      <p:tavLst>
                                        <p:tav tm="0">
                                          <p:val>
                                            <p:strVal val="ppt_x"/>
                                          </p:val>
                                        </p:tav>
                                        <p:tav tm="100000">
                                          <p:val>
                                            <p:strVal val="ppt_x"/>
                                          </p:val>
                                        </p:tav>
                                      </p:tavLst>
                                    </p:anim>
                                    <p:anim calcmode="lin" valueType="num">
                                      <p:cBhvr additive="base">
                                        <p:cTn id="106" dur="3000"/>
                                        <p:tgtEl>
                                          <p:spTgt spid="8"/>
                                        </p:tgtEl>
                                        <p:attrNameLst>
                                          <p:attrName>ppt_y</p:attrName>
                                        </p:attrNameLst>
                                      </p:cBhvr>
                                      <p:tavLst>
                                        <p:tav tm="0">
                                          <p:val>
                                            <p:strVal val="ppt_y"/>
                                          </p:val>
                                        </p:tav>
                                        <p:tav tm="100000">
                                          <p:val>
                                            <p:strVal val="1+ppt_h/2"/>
                                          </p:val>
                                        </p:tav>
                                      </p:tavLst>
                                    </p:anim>
                                    <p:set>
                                      <p:cBhvr>
                                        <p:cTn id="107" dur="1" fill="hold">
                                          <p:stCondLst>
                                            <p:cond delay="2999"/>
                                          </p:stCondLst>
                                        </p:cTn>
                                        <p:tgtEl>
                                          <p:spTgt spid="8"/>
                                        </p:tgtEl>
                                        <p:attrNameLst>
                                          <p:attrName>style.visibility</p:attrName>
                                        </p:attrNameLst>
                                      </p:cBhvr>
                                      <p:to>
                                        <p:strVal val="hidden"/>
                                      </p:to>
                                    </p:set>
                                  </p:childTnLst>
                                </p:cTn>
                              </p:par>
                              <p:par>
                                <p:cTn id="108" presetID="2" presetClass="exit" presetSubtype="4" fill="hold" grpId="1" nodeType="withEffect">
                                  <p:stCondLst>
                                    <p:cond delay="0"/>
                                  </p:stCondLst>
                                  <p:childTnLst>
                                    <p:anim calcmode="lin" valueType="num">
                                      <p:cBhvr additive="base">
                                        <p:cTn id="109" dur="3000"/>
                                        <p:tgtEl>
                                          <p:spTgt spid="9"/>
                                        </p:tgtEl>
                                        <p:attrNameLst>
                                          <p:attrName>ppt_x</p:attrName>
                                        </p:attrNameLst>
                                      </p:cBhvr>
                                      <p:tavLst>
                                        <p:tav tm="0">
                                          <p:val>
                                            <p:strVal val="ppt_x"/>
                                          </p:val>
                                        </p:tav>
                                        <p:tav tm="100000">
                                          <p:val>
                                            <p:strVal val="ppt_x"/>
                                          </p:val>
                                        </p:tav>
                                      </p:tavLst>
                                    </p:anim>
                                    <p:anim calcmode="lin" valueType="num">
                                      <p:cBhvr additive="base">
                                        <p:cTn id="110" dur="3000"/>
                                        <p:tgtEl>
                                          <p:spTgt spid="9"/>
                                        </p:tgtEl>
                                        <p:attrNameLst>
                                          <p:attrName>ppt_y</p:attrName>
                                        </p:attrNameLst>
                                      </p:cBhvr>
                                      <p:tavLst>
                                        <p:tav tm="0">
                                          <p:val>
                                            <p:strVal val="ppt_y"/>
                                          </p:val>
                                        </p:tav>
                                        <p:tav tm="100000">
                                          <p:val>
                                            <p:strVal val="1+ppt_h/2"/>
                                          </p:val>
                                        </p:tav>
                                      </p:tavLst>
                                    </p:anim>
                                    <p:set>
                                      <p:cBhvr>
                                        <p:cTn id="111" dur="1" fill="hold">
                                          <p:stCondLst>
                                            <p:cond delay="2999"/>
                                          </p:stCondLst>
                                        </p:cTn>
                                        <p:tgtEl>
                                          <p:spTgt spid="9"/>
                                        </p:tgtEl>
                                        <p:attrNameLst>
                                          <p:attrName>style.visibility</p:attrName>
                                        </p:attrNameLst>
                                      </p:cBhvr>
                                      <p:to>
                                        <p:strVal val="hidden"/>
                                      </p:to>
                                    </p:set>
                                  </p:childTnLst>
                                </p:cTn>
                              </p:par>
                              <p:par>
                                <p:cTn id="112" presetID="2" presetClass="exit" presetSubtype="4" fill="hold" grpId="1" nodeType="withEffect">
                                  <p:stCondLst>
                                    <p:cond delay="0"/>
                                  </p:stCondLst>
                                  <p:childTnLst>
                                    <p:anim calcmode="lin" valueType="num">
                                      <p:cBhvr additive="base">
                                        <p:cTn id="113" dur="3000"/>
                                        <p:tgtEl>
                                          <p:spTgt spid="10"/>
                                        </p:tgtEl>
                                        <p:attrNameLst>
                                          <p:attrName>ppt_x</p:attrName>
                                        </p:attrNameLst>
                                      </p:cBhvr>
                                      <p:tavLst>
                                        <p:tav tm="0">
                                          <p:val>
                                            <p:strVal val="ppt_x"/>
                                          </p:val>
                                        </p:tav>
                                        <p:tav tm="100000">
                                          <p:val>
                                            <p:strVal val="ppt_x"/>
                                          </p:val>
                                        </p:tav>
                                      </p:tavLst>
                                    </p:anim>
                                    <p:anim calcmode="lin" valueType="num">
                                      <p:cBhvr additive="base">
                                        <p:cTn id="114" dur="3000"/>
                                        <p:tgtEl>
                                          <p:spTgt spid="10"/>
                                        </p:tgtEl>
                                        <p:attrNameLst>
                                          <p:attrName>ppt_y</p:attrName>
                                        </p:attrNameLst>
                                      </p:cBhvr>
                                      <p:tavLst>
                                        <p:tav tm="0">
                                          <p:val>
                                            <p:strVal val="ppt_y"/>
                                          </p:val>
                                        </p:tav>
                                        <p:tav tm="100000">
                                          <p:val>
                                            <p:strVal val="1+ppt_h/2"/>
                                          </p:val>
                                        </p:tav>
                                      </p:tavLst>
                                    </p:anim>
                                    <p:set>
                                      <p:cBhvr>
                                        <p:cTn id="115" dur="1" fill="hold">
                                          <p:stCondLst>
                                            <p:cond delay="2999"/>
                                          </p:stCondLst>
                                        </p:cTn>
                                        <p:tgtEl>
                                          <p:spTgt spid="10"/>
                                        </p:tgtEl>
                                        <p:attrNameLst>
                                          <p:attrName>style.visibility</p:attrName>
                                        </p:attrNameLst>
                                      </p:cBhvr>
                                      <p:to>
                                        <p:strVal val="hidden"/>
                                      </p:to>
                                    </p:set>
                                  </p:childTnLst>
                                </p:cTn>
                              </p:par>
                              <p:par>
                                <p:cTn id="116" presetID="2" presetClass="exit" presetSubtype="4" fill="hold" grpId="1" nodeType="withEffect">
                                  <p:stCondLst>
                                    <p:cond delay="0"/>
                                  </p:stCondLst>
                                  <p:childTnLst>
                                    <p:anim calcmode="lin" valueType="num">
                                      <p:cBhvr additive="base">
                                        <p:cTn id="117" dur="3000"/>
                                        <p:tgtEl>
                                          <p:spTgt spid="11"/>
                                        </p:tgtEl>
                                        <p:attrNameLst>
                                          <p:attrName>ppt_x</p:attrName>
                                        </p:attrNameLst>
                                      </p:cBhvr>
                                      <p:tavLst>
                                        <p:tav tm="0">
                                          <p:val>
                                            <p:strVal val="ppt_x"/>
                                          </p:val>
                                        </p:tav>
                                        <p:tav tm="100000">
                                          <p:val>
                                            <p:strVal val="ppt_x"/>
                                          </p:val>
                                        </p:tav>
                                      </p:tavLst>
                                    </p:anim>
                                    <p:anim calcmode="lin" valueType="num">
                                      <p:cBhvr additive="base">
                                        <p:cTn id="118" dur="3000"/>
                                        <p:tgtEl>
                                          <p:spTgt spid="11"/>
                                        </p:tgtEl>
                                        <p:attrNameLst>
                                          <p:attrName>ppt_y</p:attrName>
                                        </p:attrNameLst>
                                      </p:cBhvr>
                                      <p:tavLst>
                                        <p:tav tm="0">
                                          <p:val>
                                            <p:strVal val="ppt_y"/>
                                          </p:val>
                                        </p:tav>
                                        <p:tav tm="100000">
                                          <p:val>
                                            <p:strVal val="1+ppt_h/2"/>
                                          </p:val>
                                        </p:tav>
                                      </p:tavLst>
                                    </p:anim>
                                    <p:set>
                                      <p:cBhvr>
                                        <p:cTn id="119" dur="1" fill="hold">
                                          <p:stCondLst>
                                            <p:cond delay="2999"/>
                                          </p:stCondLst>
                                        </p:cTn>
                                        <p:tgtEl>
                                          <p:spTgt spid="11"/>
                                        </p:tgtEl>
                                        <p:attrNameLst>
                                          <p:attrName>style.visibility</p:attrName>
                                        </p:attrNameLst>
                                      </p:cBhvr>
                                      <p:to>
                                        <p:strVal val="hidden"/>
                                      </p:to>
                                    </p:set>
                                  </p:childTnLst>
                                </p:cTn>
                              </p:par>
                              <p:par>
                                <p:cTn id="120" presetID="2" presetClass="exit" presetSubtype="4" fill="hold" grpId="1" nodeType="withEffect">
                                  <p:stCondLst>
                                    <p:cond delay="0"/>
                                  </p:stCondLst>
                                  <p:childTnLst>
                                    <p:anim calcmode="lin" valueType="num">
                                      <p:cBhvr additive="base">
                                        <p:cTn id="121" dur="3000"/>
                                        <p:tgtEl>
                                          <p:spTgt spid="13"/>
                                        </p:tgtEl>
                                        <p:attrNameLst>
                                          <p:attrName>ppt_x</p:attrName>
                                        </p:attrNameLst>
                                      </p:cBhvr>
                                      <p:tavLst>
                                        <p:tav tm="0">
                                          <p:val>
                                            <p:strVal val="ppt_x"/>
                                          </p:val>
                                        </p:tav>
                                        <p:tav tm="100000">
                                          <p:val>
                                            <p:strVal val="ppt_x"/>
                                          </p:val>
                                        </p:tav>
                                      </p:tavLst>
                                    </p:anim>
                                    <p:anim calcmode="lin" valueType="num">
                                      <p:cBhvr additive="base">
                                        <p:cTn id="122" dur="3000"/>
                                        <p:tgtEl>
                                          <p:spTgt spid="13"/>
                                        </p:tgtEl>
                                        <p:attrNameLst>
                                          <p:attrName>ppt_y</p:attrName>
                                        </p:attrNameLst>
                                      </p:cBhvr>
                                      <p:tavLst>
                                        <p:tav tm="0">
                                          <p:val>
                                            <p:strVal val="ppt_y"/>
                                          </p:val>
                                        </p:tav>
                                        <p:tav tm="100000">
                                          <p:val>
                                            <p:strVal val="1+ppt_h/2"/>
                                          </p:val>
                                        </p:tav>
                                      </p:tavLst>
                                    </p:anim>
                                    <p:set>
                                      <p:cBhvr>
                                        <p:cTn id="123" dur="1" fill="hold">
                                          <p:stCondLst>
                                            <p:cond delay="2999"/>
                                          </p:stCondLst>
                                        </p:cTn>
                                        <p:tgtEl>
                                          <p:spTgt spid="13"/>
                                        </p:tgtEl>
                                        <p:attrNameLst>
                                          <p:attrName>style.visibility</p:attrName>
                                        </p:attrNameLst>
                                      </p:cBhvr>
                                      <p:to>
                                        <p:strVal val="hidden"/>
                                      </p:to>
                                    </p:set>
                                  </p:childTnLst>
                                </p:cTn>
                              </p:par>
                              <p:par>
                                <p:cTn id="124" presetID="2" presetClass="exit" presetSubtype="4" fill="hold" grpId="1" nodeType="withEffect">
                                  <p:stCondLst>
                                    <p:cond delay="0"/>
                                  </p:stCondLst>
                                  <p:childTnLst>
                                    <p:anim calcmode="lin" valueType="num">
                                      <p:cBhvr additive="base">
                                        <p:cTn id="125" dur="3000"/>
                                        <p:tgtEl>
                                          <p:spTgt spid="14"/>
                                        </p:tgtEl>
                                        <p:attrNameLst>
                                          <p:attrName>ppt_x</p:attrName>
                                        </p:attrNameLst>
                                      </p:cBhvr>
                                      <p:tavLst>
                                        <p:tav tm="0">
                                          <p:val>
                                            <p:strVal val="ppt_x"/>
                                          </p:val>
                                        </p:tav>
                                        <p:tav tm="100000">
                                          <p:val>
                                            <p:strVal val="ppt_x"/>
                                          </p:val>
                                        </p:tav>
                                      </p:tavLst>
                                    </p:anim>
                                    <p:anim calcmode="lin" valueType="num">
                                      <p:cBhvr additive="base">
                                        <p:cTn id="126" dur="3000"/>
                                        <p:tgtEl>
                                          <p:spTgt spid="14"/>
                                        </p:tgtEl>
                                        <p:attrNameLst>
                                          <p:attrName>ppt_y</p:attrName>
                                        </p:attrNameLst>
                                      </p:cBhvr>
                                      <p:tavLst>
                                        <p:tav tm="0">
                                          <p:val>
                                            <p:strVal val="ppt_y"/>
                                          </p:val>
                                        </p:tav>
                                        <p:tav tm="100000">
                                          <p:val>
                                            <p:strVal val="1+ppt_h/2"/>
                                          </p:val>
                                        </p:tav>
                                      </p:tavLst>
                                    </p:anim>
                                    <p:set>
                                      <p:cBhvr>
                                        <p:cTn id="127" dur="1" fill="hold">
                                          <p:stCondLst>
                                            <p:cond delay="2999"/>
                                          </p:stCondLst>
                                        </p:cTn>
                                        <p:tgtEl>
                                          <p:spTgt spid="14"/>
                                        </p:tgtEl>
                                        <p:attrNameLst>
                                          <p:attrName>style.visibility</p:attrName>
                                        </p:attrNameLst>
                                      </p:cBhvr>
                                      <p:to>
                                        <p:strVal val="hidden"/>
                                      </p:to>
                                    </p:set>
                                  </p:childTnLst>
                                </p:cTn>
                              </p:par>
                              <p:par>
                                <p:cTn id="128" presetID="2" presetClass="exit" presetSubtype="4" fill="hold" grpId="1" nodeType="withEffect">
                                  <p:stCondLst>
                                    <p:cond delay="0"/>
                                  </p:stCondLst>
                                  <p:childTnLst>
                                    <p:anim calcmode="lin" valueType="num">
                                      <p:cBhvr additive="base">
                                        <p:cTn id="129" dur="3000"/>
                                        <p:tgtEl>
                                          <p:spTgt spid="15"/>
                                        </p:tgtEl>
                                        <p:attrNameLst>
                                          <p:attrName>ppt_x</p:attrName>
                                        </p:attrNameLst>
                                      </p:cBhvr>
                                      <p:tavLst>
                                        <p:tav tm="0">
                                          <p:val>
                                            <p:strVal val="ppt_x"/>
                                          </p:val>
                                        </p:tav>
                                        <p:tav tm="100000">
                                          <p:val>
                                            <p:strVal val="ppt_x"/>
                                          </p:val>
                                        </p:tav>
                                      </p:tavLst>
                                    </p:anim>
                                    <p:anim calcmode="lin" valueType="num">
                                      <p:cBhvr additive="base">
                                        <p:cTn id="130" dur="3000"/>
                                        <p:tgtEl>
                                          <p:spTgt spid="15"/>
                                        </p:tgtEl>
                                        <p:attrNameLst>
                                          <p:attrName>ppt_y</p:attrName>
                                        </p:attrNameLst>
                                      </p:cBhvr>
                                      <p:tavLst>
                                        <p:tav tm="0">
                                          <p:val>
                                            <p:strVal val="ppt_y"/>
                                          </p:val>
                                        </p:tav>
                                        <p:tav tm="100000">
                                          <p:val>
                                            <p:strVal val="1+ppt_h/2"/>
                                          </p:val>
                                        </p:tav>
                                      </p:tavLst>
                                    </p:anim>
                                    <p:set>
                                      <p:cBhvr>
                                        <p:cTn id="131" dur="1" fill="hold">
                                          <p:stCondLst>
                                            <p:cond delay="2999"/>
                                          </p:stCondLst>
                                        </p:cTn>
                                        <p:tgtEl>
                                          <p:spTgt spid="15"/>
                                        </p:tgtEl>
                                        <p:attrNameLst>
                                          <p:attrName>style.visibility</p:attrName>
                                        </p:attrNameLst>
                                      </p:cBhvr>
                                      <p:to>
                                        <p:strVal val="hidden"/>
                                      </p:to>
                                    </p:set>
                                  </p:childTnLst>
                                </p:cTn>
                              </p:par>
                              <p:par>
                                <p:cTn id="132" presetID="2" presetClass="exit" presetSubtype="4" fill="hold" grpId="1" nodeType="withEffect">
                                  <p:stCondLst>
                                    <p:cond delay="0"/>
                                  </p:stCondLst>
                                  <p:childTnLst>
                                    <p:anim calcmode="lin" valueType="num">
                                      <p:cBhvr additive="base">
                                        <p:cTn id="133" dur="3000"/>
                                        <p:tgtEl>
                                          <p:spTgt spid="16"/>
                                        </p:tgtEl>
                                        <p:attrNameLst>
                                          <p:attrName>ppt_x</p:attrName>
                                        </p:attrNameLst>
                                      </p:cBhvr>
                                      <p:tavLst>
                                        <p:tav tm="0">
                                          <p:val>
                                            <p:strVal val="ppt_x"/>
                                          </p:val>
                                        </p:tav>
                                        <p:tav tm="100000">
                                          <p:val>
                                            <p:strVal val="ppt_x"/>
                                          </p:val>
                                        </p:tav>
                                      </p:tavLst>
                                    </p:anim>
                                    <p:anim calcmode="lin" valueType="num">
                                      <p:cBhvr additive="base">
                                        <p:cTn id="134" dur="3000"/>
                                        <p:tgtEl>
                                          <p:spTgt spid="16"/>
                                        </p:tgtEl>
                                        <p:attrNameLst>
                                          <p:attrName>ppt_y</p:attrName>
                                        </p:attrNameLst>
                                      </p:cBhvr>
                                      <p:tavLst>
                                        <p:tav tm="0">
                                          <p:val>
                                            <p:strVal val="ppt_y"/>
                                          </p:val>
                                        </p:tav>
                                        <p:tav tm="100000">
                                          <p:val>
                                            <p:strVal val="1+ppt_h/2"/>
                                          </p:val>
                                        </p:tav>
                                      </p:tavLst>
                                    </p:anim>
                                    <p:set>
                                      <p:cBhvr>
                                        <p:cTn id="135" dur="1" fill="hold">
                                          <p:stCondLst>
                                            <p:cond delay="2999"/>
                                          </p:stCondLst>
                                        </p:cTn>
                                        <p:tgtEl>
                                          <p:spTgt spid="16"/>
                                        </p:tgtEl>
                                        <p:attrNameLst>
                                          <p:attrName>style.visibility</p:attrName>
                                        </p:attrNameLst>
                                      </p:cBhvr>
                                      <p:to>
                                        <p:strVal val="hidden"/>
                                      </p:to>
                                    </p:set>
                                  </p:childTnLst>
                                </p:cTn>
                              </p:par>
                              <p:par>
                                <p:cTn id="136" presetID="2" presetClass="exit" presetSubtype="4" fill="hold" grpId="1" nodeType="withEffect">
                                  <p:stCondLst>
                                    <p:cond delay="0"/>
                                  </p:stCondLst>
                                  <p:childTnLst>
                                    <p:anim calcmode="lin" valueType="num">
                                      <p:cBhvr additive="base">
                                        <p:cTn id="137" dur="3000"/>
                                        <p:tgtEl>
                                          <p:spTgt spid="17"/>
                                        </p:tgtEl>
                                        <p:attrNameLst>
                                          <p:attrName>ppt_x</p:attrName>
                                        </p:attrNameLst>
                                      </p:cBhvr>
                                      <p:tavLst>
                                        <p:tav tm="0">
                                          <p:val>
                                            <p:strVal val="ppt_x"/>
                                          </p:val>
                                        </p:tav>
                                        <p:tav tm="100000">
                                          <p:val>
                                            <p:strVal val="ppt_x"/>
                                          </p:val>
                                        </p:tav>
                                      </p:tavLst>
                                    </p:anim>
                                    <p:anim calcmode="lin" valueType="num">
                                      <p:cBhvr additive="base">
                                        <p:cTn id="138" dur="3000"/>
                                        <p:tgtEl>
                                          <p:spTgt spid="17"/>
                                        </p:tgtEl>
                                        <p:attrNameLst>
                                          <p:attrName>ppt_y</p:attrName>
                                        </p:attrNameLst>
                                      </p:cBhvr>
                                      <p:tavLst>
                                        <p:tav tm="0">
                                          <p:val>
                                            <p:strVal val="ppt_y"/>
                                          </p:val>
                                        </p:tav>
                                        <p:tav tm="100000">
                                          <p:val>
                                            <p:strVal val="1+ppt_h/2"/>
                                          </p:val>
                                        </p:tav>
                                      </p:tavLst>
                                    </p:anim>
                                    <p:set>
                                      <p:cBhvr>
                                        <p:cTn id="139" dur="1" fill="hold">
                                          <p:stCondLst>
                                            <p:cond delay="2999"/>
                                          </p:stCondLst>
                                        </p:cTn>
                                        <p:tgtEl>
                                          <p:spTgt spid="17"/>
                                        </p:tgtEl>
                                        <p:attrNameLst>
                                          <p:attrName>style.visibility</p:attrName>
                                        </p:attrNameLst>
                                      </p:cBhvr>
                                      <p:to>
                                        <p:strVal val="hidden"/>
                                      </p:to>
                                    </p:set>
                                  </p:childTnLst>
                                </p:cTn>
                              </p:par>
                              <p:par>
                                <p:cTn id="140" presetID="2" presetClass="exit" presetSubtype="4" fill="hold" grpId="1" nodeType="withEffect">
                                  <p:stCondLst>
                                    <p:cond delay="0"/>
                                  </p:stCondLst>
                                  <p:childTnLst>
                                    <p:anim calcmode="lin" valueType="num">
                                      <p:cBhvr additive="base">
                                        <p:cTn id="141" dur="3000"/>
                                        <p:tgtEl>
                                          <p:spTgt spid="18"/>
                                        </p:tgtEl>
                                        <p:attrNameLst>
                                          <p:attrName>ppt_x</p:attrName>
                                        </p:attrNameLst>
                                      </p:cBhvr>
                                      <p:tavLst>
                                        <p:tav tm="0">
                                          <p:val>
                                            <p:strVal val="ppt_x"/>
                                          </p:val>
                                        </p:tav>
                                        <p:tav tm="100000">
                                          <p:val>
                                            <p:strVal val="ppt_x"/>
                                          </p:val>
                                        </p:tav>
                                      </p:tavLst>
                                    </p:anim>
                                    <p:anim calcmode="lin" valueType="num">
                                      <p:cBhvr additive="base">
                                        <p:cTn id="142" dur="3000"/>
                                        <p:tgtEl>
                                          <p:spTgt spid="18"/>
                                        </p:tgtEl>
                                        <p:attrNameLst>
                                          <p:attrName>ppt_y</p:attrName>
                                        </p:attrNameLst>
                                      </p:cBhvr>
                                      <p:tavLst>
                                        <p:tav tm="0">
                                          <p:val>
                                            <p:strVal val="ppt_y"/>
                                          </p:val>
                                        </p:tav>
                                        <p:tav tm="100000">
                                          <p:val>
                                            <p:strVal val="1+ppt_h/2"/>
                                          </p:val>
                                        </p:tav>
                                      </p:tavLst>
                                    </p:anim>
                                    <p:set>
                                      <p:cBhvr>
                                        <p:cTn id="143" dur="1" fill="hold">
                                          <p:stCondLst>
                                            <p:cond delay="2999"/>
                                          </p:stCondLst>
                                        </p:cTn>
                                        <p:tgtEl>
                                          <p:spTgt spid="18"/>
                                        </p:tgtEl>
                                        <p:attrNameLst>
                                          <p:attrName>style.visibility</p:attrName>
                                        </p:attrNameLst>
                                      </p:cBhvr>
                                      <p:to>
                                        <p:strVal val="hidden"/>
                                      </p:to>
                                    </p:set>
                                  </p:childTnLst>
                                </p:cTn>
                              </p:par>
                              <p:par>
                                <p:cTn id="144" presetID="2" presetClass="exit" presetSubtype="4" fill="hold" grpId="1" nodeType="withEffect">
                                  <p:stCondLst>
                                    <p:cond delay="0"/>
                                  </p:stCondLst>
                                  <p:childTnLst>
                                    <p:anim calcmode="lin" valueType="num">
                                      <p:cBhvr additive="base">
                                        <p:cTn id="145" dur="3000"/>
                                        <p:tgtEl>
                                          <p:spTgt spid="19"/>
                                        </p:tgtEl>
                                        <p:attrNameLst>
                                          <p:attrName>ppt_x</p:attrName>
                                        </p:attrNameLst>
                                      </p:cBhvr>
                                      <p:tavLst>
                                        <p:tav tm="0">
                                          <p:val>
                                            <p:strVal val="ppt_x"/>
                                          </p:val>
                                        </p:tav>
                                        <p:tav tm="100000">
                                          <p:val>
                                            <p:strVal val="ppt_x"/>
                                          </p:val>
                                        </p:tav>
                                      </p:tavLst>
                                    </p:anim>
                                    <p:anim calcmode="lin" valueType="num">
                                      <p:cBhvr additive="base">
                                        <p:cTn id="146" dur="3000"/>
                                        <p:tgtEl>
                                          <p:spTgt spid="19"/>
                                        </p:tgtEl>
                                        <p:attrNameLst>
                                          <p:attrName>ppt_y</p:attrName>
                                        </p:attrNameLst>
                                      </p:cBhvr>
                                      <p:tavLst>
                                        <p:tav tm="0">
                                          <p:val>
                                            <p:strVal val="ppt_y"/>
                                          </p:val>
                                        </p:tav>
                                        <p:tav tm="100000">
                                          <p:val>
                                            <p:strVal val="1+ppt_h/2"/>
                                          </p:val>
                                        </p:tav>
                                      </p:tavLst>
                                    </p:anim>
                                    <p:set>
                                      <p:cBhvr>
                                        <p:cTn id="147" dur="1" fill="hold">
                                          <p:stCondLst>
                                            <p:cond delay="2999"/>
                                          </p:stCondLst>
                                        </p:cTn>
                                        <p:tgtEl>
                                          <p:spTgt spid="19"/>
                                        </p:tgtEl>
                                        <p:attrNameLst>
                                          <p:attrName>style.visibility</p:attrName>
                                        </p:attrNameLst>
                                      </p:cBhvr>
                                      <p:to>
                                        <p:strVal val="hidden"/>
                                      </p:to>
                                    </p:set>
                                  </p:childTnLst>
                                </p:cTn>
                              </p:par>
                              <p:par>
                                <p:cTn id="148" presetID="2" presetClass="exit" presetSubtype="4" fill="hold" grpId="1" nodeType="withEffect">
                                  <p:stCondLst>
                                    <p:cond delay="0"/>
                                  </p:stCondLst>
                                  <p:childTnLst>
                                    <p:anim calcmode="lin" valueType="num">
                                      <p:cBhvr additive="base">
                                        <p:cTn id="149" dur="3000"/>
                                        <p:tgtEl>
                                          <p:spTgt spid="20"/>
                                        </p:tgtEl>
                                        <p:attrNameLst>
                                          <p:attrName>ppt_x</p:attrName>
                                        </p:attrNameLst>
                                      </p:cBhvr>
                                      <p:tavLst>
                                        <p:tav tm="0">
                                          <p:val>
                                            <p:strVal val="ppt_x"/>
                                          </p:val>
                                        </p:tav>
                                        <p:tav tm="100000">
                                          <p:val>
                                            <p:strVal val="ppt_x"/>
                                          </p:val>
                                        </p:tav>
                                      </p:tavLst>
                                    </p:anim>
                                    <p:anim calcmode="lin" valueType="num">
                                      <p:cBhvr additive="base">
                                        <p:cTn id="150" dur="3000"/>
                                        <p:tgtEl>
                                          <p:spTgt spid="20"/>
                                        </p:tgtEl>
                                        <p:attrNameLst>
                                          <p:attrName>ppt_y</p:attrName>
                                        </p:attrNameLst>
                                      </p:cBhvr>
                                      <p:tavLst>
                                        <p:tav tm="0">
                                          <p:val>
                                            <p:strVal val="ppt_y"/>
                                          </p:val>
                                        </p:tav>
                                        <p:tav tm="100000">
                                          <p:val>
                                            <p:strVal val="1+ppt_h/2"/>
                                          </p:val>
                                        </p:tav>
                                      </p:tavLst>
                                    </p:anim>
                                    <p:set>
                                      <p:cBhvr>
                                        <p:cTn id="151" dur="1" fill="hold">
                                          <p:stCondLst>
                                            <p:cond delay="2999"/>
                                          </p:stCondLst>
                                        </p:cTn>
                                        <p:tgtEl>
                                          <p:spTgt spid="20"/>
                                        </p:tgtEl>
                                        <p:attrNameLst>
                                          <p:attrName>style.visibility</p:attrName>
                                        </p:attrNameLst>
                                      </p:cBhvr>
                                      <p:to>
                                        <p:strVal val="hidden"/>
                                      </p:to>
                                    </p:set>
                                  </p:childTnLst>
                                </p:cTn>
                              </p:par>
                              <p:par>
                                <p:cTn id="152" presetID="2" presetClass="exit" presetSubtype="4" fill="hold" grpId="1" nodeType="withEffect">
                                  <p:stCondLst>
                                    <p:cond delay="0"/>
                                  </p:stCondLst>
                                  <p:childTnLst>
                                    <p:anim calcmode="lin" valueType="num">
                                      <p:cBhvr additive="base">
                                        <p:cTn id="153" dur="3000"/>
                                        <p:tgtEl>
                                          <p:spTgt spid="21"/>
                                        </p:tgtEl>
                                        <p:attrNameLst>
                                          <p:attrName>ppt_x</p:attrName>
                                        </p:attrNameLst>
                                      </p:cBhvr>
                                      <p:tavLst>
                                        <p:tav tm="0">
                                          <p:val>
                                            <p:strVal val="ppt_x"/>
                                          </p:val>
                                        </p:tav>
                                        <p:tav tm="100000">
                                          <p:val>
                                            <p:strVal val="ppt_x"/>
                                          </p:val>
                                        </p:tav>
                                      </p:tavLst>
                                    </p:anim>
                                    <p:anim calcmode="lin" valueType="num">
                                      <p:cBhvr additive="base">
                                        <p:cTn id="154" dur="3000"/>
                                        <p:tgtEl>
                                          <p:spTgt spid="21"/>
                                        </p:tgtEl>
                                        <p:attrNameLst>
                                          <p:attrName>ppt_y</p:attrName>
                                        </p:attrNameLst>
                                      </p:cBhvr>
                                      <p:tavLst>
                                        <p:tav tm="0">
                                          <p:val>
                                            <p:strVal val="ppt_y"/>
                                          </p:val>
                                        </p:tav>
                                        <p:tav tm="100000">
                                          <p:val>
                                            <p:strVal val="1+ppt_h/2"/>
                                          </p:val>
                                        </p:tav>
                                      </p:tavLst>
                                    </p:anim>
                                    <p:set>
                                      <p:cBhvr>
                                        <p:cTn id="155" dur="1" fill="hold">
                                          <p:stCondLst>
                                            <p:cond delay="2999"/>
                                          </p:stCondLst>
                                        </p:cTn>
                                        <p:tgtEl>
                                          <p:spTgt spid="21"/>
                                        </p:tgtEl>
                                        <p:attrNameLst>
                                          <p:attrName>style.visibility</p:attrName>
                                        </p:attrNameLst>
                                      </p:cBhvr>
                                      <p:to>
                                        <p:strVal val="hidden"/>
                                      </p:to>
                                    </p:set>
                                  </p:childTnLst>
                                </p:cTn>
                              </p:par>
                              <p:par>
                                <p:cTn id="156" presetID="2" presetClass="exit" presetSubtype="4" fill="hold" grpId="1" nodeType="withEffect">
                                  <p:stCondLst>
                                    <p:cond delay="0"/>
                                  </p:stCondLst>
                                  <p:childTnLst>
                                    <p:anim calcmode="lin" valueType="num">
                                      <p:cBhvr additive="base">
                                        <p:cTn id="157" dur="3000"/>
                                        <p:tgtEl>
                                          <p:spTgt spid="22"/>
                                        </p:tgtEl>
                                        <p:attrNameLst>
                                          <p:attrName>ppt_x</p:attrName>
                                        </p:attrNameLst>
                                      </p:cBhvr>
                                      <p:tavLst>
                                        <p:tav tm="0">
                                          <p:val>
                                            <p:strVal val="ppt_x"/>
                                          </p:val>
                                        </p:tav>
                                        <p:tav tm="100000">
                                          <p:val>
                                            <p:strVal val="ppt_x"/>
                                          </p:val>
                                        </p:tav>
                                      </p:tavLst>
                                    </p:anim>
                                    <p:anim calcmode="lin" valueType="num">
                                      <p:cBhvr additive="base">
                                        <p:cTn id="158" dur="3000"/>
                                        <p:tgtEl>
                                          <p:spTgt spid="22"/>
                                        </p:tgtEl>
                                        <p:attrNameLst>
                                          <p:attrName>ppt_y</p:attrName>
                                        </p:attrNameLst>
                                      </p:cBhvr>
                                      <p:tavLst>
                                        <p:tav tm="0">
                                          <p:val>
                                            <p:strVal val="ppt_y"/>
                                          </p:val>
                                        </p:tav>
                                        <p:tav tm="100000">
                                          <p:val>
                                            <p:strVal val="1+ppt_h/2"/>
                                          </p:val>
                                        </p:tav>
                                      </p:tavLst>
                                    </p:anim>
                                    <p:set>
                                      <p:cBhvr>
                                        <p:cTn id="159" dur="1" fill="hold">
                                          <p:stCondLst>
                                            <p:cond delay="2999"/>
                                          </p:stCondLst>
                                        </p:cTn>
                                        <p:tgtEl>
                                          <p:spTgt spid="22"/>
                                        </p:tgtEl>
                                        <p:attrNameLst>
                                          <p:attrName>style.visibility</p:attrName>
                                        </p:attrNameLst>
                                      </p:cBhvr>
                                      <p:to>
                                        <p:strVal val="hidden"/>
                                      </p:to>
                                    </p:set>
                                  </p:childTnLst>
                                </p:cTn>
                              </p:par>
                              <p:par>
                                <p:cTn id="160" presetID="2" presetClass="exit" presetSubtype="4" fill="hold" grpId="1" nodeType="withEffect">
                                  <p:stCondLst>
                                    <p:cond delay="0"/>
                                  </p:stCondLst>
                                  <p:childTnLst>
                                    <p:anim calcmode="lin" valueType="num">
                                      <p:cBhvr additive="base">
                                        <p:cTn id="161" dur="3000"/>
                                        <p:tgtEl>
                                          <p:spTgt spid="23"/>
                                        </p:tgtEl>
                                        <p:attrNameLst>
                                          <p:attrName>ppt_x</p:attrName>
                                        </p:attrNameLst>
                                      </p:cBhvr>
                                      <p:tavLst>
                                        <p:tav tm="0">
                                          <p:val>
                                            <p:strVal val="ppt_x"/>
                                          </p:val>
                                        </p:tav>
                                        <p:tav tm="100000">
                                          <p:val>
                                            <p:strVal val="ppt_x"/>
                                          </p:val>
                                        </p:tav>
                                      </p:tavLst>
                                    </p:anim>
                                    <p:anim calcmode="lin" valueType="num">
                                      <p:cBhvr additive="base">
                                        <p:cTn id="162" dur="3000"/>
                                        <p:tgtEl>
                                          <p:spTgt spid="23"/>
                                        </p:tgtEl>
                                        <p:attrNameLst>
                                          <p:attrName>ppt_y</p:attrName>
                                        </p:attrNameLst>
                                      </p:cBhvr>
                                      <p:tavLst>
                                        <p:tav tm="0">
                                          <p:val>
                                            <p:strVal val="ppt_y"/>
                                          </p:val>
                                        </p:tav>
                                        <p:tav tm="100000">
                                          <p:val>
                                            <p:strVal val="1+ppt_h/2"/>
                                          </p:val>
                                        </p:tav>
                                      </p:tavLst>
                                    </p:anim>
                                    <p:set>
                                      <p:cBhvr>
                                        <p:cTn id="163" dur="1" fill="hold">
                                          <p:stCondLst>
                                            <p:cond delay="2999"/>
                                          </p:stCondLst>
                                        </p:cTn>
                                        <p:tgtEl>
                                          <p:spTgt spid="23"/>
                                        </p:tgtEl>
                                        <p:attrNameLst>
                                          <p:attrName>style.visibility</p:attrName>
                                        </p:attrNameLst>
                                      </p:cBhvr>
                                      <p:to>
                                        <p:strVal val="hidden"/>
                                      </p:to>
                                    </p:set>
                                  </p:childTnLst>
                                </p:cTn>
                              </p:par>
                              <p:par>
                                <p:cTn id="164" presetID="2" presetClass="exit" presetSubtype="4" fill="hold" grpId="1" nodeType="withEffect">
                                  <p:stCondLst>
                                    <p:cond delay="0"/>
                                  </p:stCondLst>
                                  <p:childTnLst>
                                    <p:anim calcmode="lin" valueType="num">
                                      <p:cBhvr additive="base">
                                        <p:cTn id="165" dur="3000"/>
                                        <p:tgtEl>
                                          <p:spTgt spid="24"/>
                                        </p:tgtEl>
                                        <p:attrNameLst>
                                          <p:attrName>ppt_x</p:attrName>
                                        </p:attrNameLst>
                                      </p:cBhvr>
                                      <p:tavLst>
                                        <p:tav tm="0">
                                          <p:val>
                                            <p:strVal val="ppt_x"/>
                                          </p:val>
                                        </p:tav>
                                        <p:tav tm="100000">
                                          <p:val>
                                            <p:strVal val="ppt_x"/>
                                          </p:val>
                                        </p:tav>
                                      </p:tavLst>
                                    </p:anim>
                                    <p:anim calcmode="lin" valueType="num">
                                      <p:cBhvr additive="base">
                                        <p:cTn id="166" dur="3000"/>
                                        <p:tgtEl>
                                          <p:spTgt spid="24"/>
                                        </p:tgtEl>
                                        <p:attrNameLst>
                                          <p:attrName>ppt_y</p:attrName>
                                        </p:attrNameLst>
                                      </p:cBhvr>
                                      <p:tavLst>
                                        <p:tav tm="0">
                                          <p:val>
                                            <p:strVal val="ppt_y"/>
                                          </p:val>
                                        </p:tav>
                                        <p:tav tm="100000">
                                          <p:val>
                                            <p:strVal val="1+ppt_h/2"/>
                                          </p:val>
                                        </p:tav>
                                      </p:tavLst>
                                    </p:anim>
                                    <p:set>
                                      <p:cBhvr>
                                        <p:cTn id="167" dur="1" fill="hold">
                                          <p:stCondLst>
                                            <p:cond delay="2999"/>
                                          </p:stCondLst>
                                        </p:cTn>
                                        <p:tgtEl>
                                          <p:spTgt spid="24"/>
                                        </p:tgtEl>
                                        <p:attrNameLst>
                                          <p:attrName>style.visibility</p:attrName>
                                        </p:attrNameLst>
                                      </p:cBhvr>
                                      <p:to>
                                        <p:strVal val="hidden"/>
                                      </p:to>
                                    </p:set>
                                  </p:childTnLst>
                                </p:cTn>
                              </p:par>
                              <p:par>
                                <p:cTn id="168" presetID="2" presetClass="exit" presetSubtype="4" fill="hold" grpId="1" nodeType="withEffect">
                                  <p:stCondLst>
                                    <p:cond delay="0"/>
                                  </p:stCondLst>
                                  <p:childTnLst>
                                    <p:anim calcmode="lin" valueType="num">
                                      <p:cBhvr additive="base">
                                        <p:cTn id="169" dur="3000"/>
                                        <p:tgtEl>
                                          <p:spTgt spid="25"/>
                                        </p:tgtEl>
                                        <p:attrNameLst>
                                          <p:attrName>ppt_x</p:attrName>
                                        </p:attrNameLst>
                                      </p:cBhvr>
                                      <p:tavLst>
                                        <p:tav tm="0">
                                          <p:val>
                                            <p:strVal val="ppt_x"/>
                                          </p:val>
                                        </p:tav>
                                        <p:tav tm="100000">
                                          <p:val>
                                            <p:strVal val="ppt_x"/>
                                          </p:val>
                                        </p:tav>
                                      </p:tavLst>
                                    </p:anim>
                                    <p:anim calcmode="lin" valueType="num">
                                      <p:cBhvr additive="base">
                                        <p:cTn id="170" dur="3000"/>
                                        <p:tgtEl>
                                          <p:spTgt spid="25"/>
                                        </p:tgtEl>
                                        <p:attrNameLst>
                                          <p:attrName>ppt_y</p:attrName>
                                        </p:attrNameLst>
                                      </p:cBhvr>
                                      <p:tavLst>
                                        <p:tav tm="0">
                                          <p:val>
                                            <p:strVal val="ppt_y"/>
                                          </p:val>
                                        </p:tav>
                                        <p:tav tm="100000">
                                          <p:val>
                                            <p:strVal val="1+ppt_h/2"/>
                                          </p:val>
                                        </p:tav>
                                      </p:tavLst>
                                    </p:anim>
                                    <p:set>
                                      <p:cBhvr>
                                        <p:cTn id="171" dur="1" fill="hold">
                                          <p:stCondLst>
                                            <p:cond delay="2999"/>
                                          </p:stCondLst>
                                        </p:cTn>
                                        <p:tgtEl>
                                          <p:spTgt spid="25"/>
                                        </p:tgtEl>
                                        <p:attrNameLst>
                                          <p:attrName>style.visibility</p:attrName>
                                        </p:attrNameLst>
                                      </p:cBhvr>
                                      <p:to>
                                        <p:strVal val="hidden"/>
                                      </p:to>
                                    </p:set>
                                  </p:childTnLst>
                                </p:cTn>
                              </p:par>
                              <p:par>
                                <p:cTn id="172" presetID="2" presetClass="exit" presetSubtype="4" fill="hold" grpId="1" nodeType="withEffect">
                                  <p:stCondLst>
                                    <p:cond delay="0"/>
                                  </p:stCondLst>
                                  <p:childTnLst>
                                    <p:anim calcmode="lin" valueType="num">
                                      <p:cBhvr additive="base">
                                        <p:cTn id="173" dur="3000"/>
                                        <p:tgtEl>
                                          <p:spTgt spid="26"/>
                                        </p:tgtEl>
                                        <p:attrNameLst>
                                          <p:attrName>ppt_x</p:attrName>
                                        </p:attrNameLst>
                                      </p:cBhvr>
                                      <p:tavLst>
                                        <p:tav tm="0">
                                          <p:val>
                                            <p:strVal val="ppt_x"/>
                                          </p:val>
                                        </p:tav>
                                        <p:tav tm="100000">
                                          <p:val>
                                            <p:strVal val="ppt_x"/>
                                          </p:val>
                                        </p:tav>
                                      </p:tavLst>
                                    </p:anim>
                                    <p:anim calcmode="lin" valueType="num">
                                      <p:cBhvr additive="base">
                                        <p:cTn id="174" dur="3000"/>
                                        <p:tgtEl>
                                          <p:spTgt spid="26"/>
                                        </p:tgtEl>
                                        <p:attrNameLst>
                                          <p:attrName>ppt_y</p:attrName>
                                        </p:attrNameLst>
                                      </p:cBhvr>
                                      <p:tavLst>
                                        <p:tav tm="0">
                                          <p:val>
                                            <p:strVal val="ppt_y"/>
                                          </p:val>
                                        </p:tav>
                                        <p:tav tm="100000">
                                          <p:val>
                                            <p:strVal val="1+ppt_h/2"/>
                                          </p:val>
                                        </p:tav>
                                      </p:tavLst>
                                    </p:anim>
                                    <p:set>
                                      <p:cBhvr>
                                        <p:cTn id="175" dur="1" fill="hold">
                                          <p:stCondLst>
                                            <p:cond delay="2999"/>
                                          </p:stCondLst>
                                        </p:cTn>
                                        <p:tgtEl>
                                          <p:spTgt spid="26"/>
                                        </p:tgtEl>
                                        <p:attrNameLst>
                                          <p:attrName>style.visibility</p:attrName>
                                        </p:attrNameLst>
                                      </p:cBhvr>
                                      <p:to>
                                        <p:strVal val="hidden"/>
                                      </p:to>
                                    </p:set>
                                  </p:childTnLst>
                                </p:cTn>
                              </p:par>
                              <p:par>
                                <p:cTn id="176" presetID="35" presetClass="exit" presetSubtype="0" fill="hold" grpId="2" nodeType="withEffect">
                                  <p:stCondLst>
                                    <p:cond delay="0"/>
                                  </p:stCondLst>
                                  <p:childTnLst>
                                    <p:animEffect transition="out" filter="fade">
                                      <p:cBhvr>
                                        <p:cTn id="177" dur="3000"/>
                                        <p:tgtEl>
                                          <p:spTgt spid="5"/>
                                        </p:tgtEl>
                                      </p:cBhvr>
                                    </p:animEffect>
                                    <p:anim calcmode="lin" valueType="num">
                                      <p:cBhvr>
                                        <p:cTn id="178" dur="3000"/>
                                        <p:tgtEl>
                                          <p:spTgt spid="5"/>
                                        </p:tgtEl>
                                        <p:attrNameLst>
                                          <p:attrName>style.rotation</p:attrName>
                                        </p:attrNameLst>
                                      </p:cBhvr>
                                      <p:tavLst>
                                        <p:tav tm="0">
                                          <p:val>
                                            <p:fltVal val="0"/>
                                          </p:val>
                                        </p:tav>
                                        <p:tav tm="100000">
                                          <p:val>
                                            <p:fltVal val="720"/>
                                          </p:val>
                                        </p:tav>
                                      </p:tavLst>
                                    </p:anim>
                                    <p:anim calcmode="lin" valueType="num">
                                      <p:cBhvr>
                                        <p:cTn id="179" dur="3000"/>
                                        <p:tgtEl>
                                          <p:spTgt spid="5"/>
                                        </p:tgtEl>
                                        <p:attrNameLst>
                                          <p:attrName>ppt_h</p:attrName>
                                        </p:attrNameLst>
                                      </p:cBhvr>
                                      <p:tavLst>
                                        <p:tav tm="0">
                                          <p:val>
                                            <p:strVal val="ppt_h"/>
                                          </p:val>
                                        </p:tav>
                                        <p:tav tm="100000">
                                          <p:val>
                                            <p:fltVal val="0"/>
                                          </p:val>
                                        </p:tav>
                                      </p:tavLst>
                                    </p:anim>
                                    <p:anim calcmode="lin" valueType="num">
                                      <p:cBhvr>
                                        <p:cTn id="180" dur="3000"/>
                                        <p:tgtEl>
                                          <p:spTgt spid="5"/>
                                        </p:tgtEl>
                                        <p:attrNameLst>
                                          <p:attrName>ppt_w</p:attrName>
                                        </p:attrNameLst>
                                      </p:cBhvr>
                                      <p:tavLst>
                                        <p:tav tm="0">
                                          <p:val>
                                            <p:strVal val="ppt_w"/>
                                          </p:val>
                                        </p:tav>
                                        <p:tav tm="100000">
                                          <p:val>
                                            <p:fltVal val="0"/>
                                          </p:val>
                                        </p:tav>
                                      </p:tavLst>
                                    </p:anim>
                                    <p:set>
                                      <p:cBhvr>
                                        <p:cTn id="181" dur="1" fill="hold">
                                          <p:stCondLst>
                                            <p:cond delay="2999"/>
                                          </p:stCondLst>
                                        </p:cTn>
                                        <p:tgtEl>
                                          <p:spTgt spid="5"/>
                                        </p:tgtEl>
                                        <p:attrNameLst>
                                          <p:attrName>style.visibility</p:attrName>
                                        </p:attrNameLst>
                                      </p:cBhvr>
                                      <p:to>
                                        <p:strVal val="hidden"/>
                                      </p:to>
                                    </p:set>
                                  </p:childTnLst>
                                </p:cTn>
                              </p:par>
                              <p:par>
                                <p:cTn id="182" presetID="35" presetClass="exit" presetSubtype="0" fill="hold" grpId="2" nodeType="withEffect">
                                  <p:stCondLst>
                                    <p:cond delay="0"/>
                                  </p:stCondLst>
                                  <p:childTnLst>
                                    <p:animEffect transition="out" filter="fade">
                                      <p:cBhvr>
                                        <p:cTn id="183" dur="3000"/>
                                        <p:tgtEl>
                                          <p:spTgt spid="6"/>
                                        </p:tgtEl>
                                      </p:cBhvr>
                                    </p:animEffect>
                                    <p:anim calcmode="lin" valueType="num">
                                      <p:cBhvr>
                                        <p:cTn id="184" dur="3000"/>
                                        <p:tgtEl>
                                          <p:spTgt spid="6"/>
                                        </p:tgtEl>
                                        <p:attrNameLst>
                                          <p:attrName>style.rotation</p:attrName>
                                        </p:attrNameLst>
                                      </p:cBhvr>
                                      <p:tavLst>
                                        <p:tav tm="0">
                                          <p:val>
                                            <p:fltVal val="0"/>
                                          </p:val>
                                        </p:tav>
                                        <p:tav tm="100000">
                                          <p:val>
                                            <p:fltVal val="720"/>
                                          </p:val>
                                        </p:tav>
                                      </p:tavLst>
                                    </p:anim>
                                    <p:anim calcmode="lin" valueType="num">
                                      <p:cBhvr>
                                        <p:cTn id="185" dur="3000"/>
                                        <p:tgtEl>
                                          <p:spTgt spid="6"/>
                                        </p:tgtEl>
                                        <p:attrNameLst>
                                          <p:attrName>ppt_h</p:attrName>
                                        </p:attrNameLst>
                                      </p:cBhvr>
                                      <p:tavLst>
                                        <p:tav tm="0">
                                          <p:val>
                                            <p:strVal val="ppt_h"/>
                                          </p:val>
                                        </p:tav>
                                        <p:tav tm="100000">
                                          <p:val>
                                            <p:fltVal val="0"/>
                                          </p:val>
                                        </p:tav>
                                      </p:tavLst>
                                    </p:anim>
                                    <p:anim calcmode="lin" valueType="num">
                                      <p:cBhvr>
                                        <p:cTn id="186" dur="3000"/>
                                        <p:tgtEl>
                                          <p:spTgt spid="6"/>
                                        </p:tgtEl>
                                        <p:attrNameLst>
                                          <p:attrName>ppt_w</p:attrName>
                                        </p:attrNameLst>
                                      </p:cBhvr>
                                      <p:tavLst>
                                        <p:tav tm="0">
                                          <p:val>
                                            <p:strVal val="ppt_w"/>
                                          </p:val>
                                        </p:tav>
                                        <p:tav tm="100000">
                                          <p:val>
                                            <p:fltVal val="0"/>
                                          </p:val>
                                        </p:tav>
                                      </p:tavLst>
                                    </p:anim>
                                    <p:set>
                                      <p:cBhvr>
                                        <p:cTn id="187" dur="1" fill="hold">
                                          <p:stCondLst>
                                            <p:cond delay="2999"/>
                                          </p:stCondLst>
                                        </p:cTn>
                                        <p:tgtEl>
                                          <p:spTgt spid="6"/>
                                        </p:tgtEl>
                                        <p:attrNameLst>
                                          <p:attrName>style.visibility</p:attrName>
                                        </p:attrNameLst>
                                      </p:cBhvr>
                                      <p:to>
                                        <p:strVal val="hidden"/>
                                      </p:to>
                                    </p:set>
                                  </p:childTnLst>
                                </p:cTn>
                              </p:par>
                              <p:par>
                                <p:cTn id="188" presetID="35" presetClass="exit" presetSubtype="0" fill="hold" grpId="2" nodeType="withEffect">
                                  <p:stCondLst>
                                    <p:cond delay="0"/>
                                  </p:stCondLst>
                                  <p:childTnLst>
                                    <p:animEffect transition="out" filter="fade">
                                      <p:cBhvr>
                                        <p:cTn id="189" dur="3000"/>
                                        <p:tgtEl>
                                          <p:spTgt spid="7"/>
                                        </p:tgtEl>
                                      </p:cBhvr>
                                    </p:animEffect>
                                    <p:anim calcmode="lin" valueType="num">
                                      <p:cBhvr>
                                        <p:cTn id="190" dur="3000"/>
                                        <p:tgtEl>
                                          <p:spTgt spid="7"/>
                                        </p:tgtEl>
                                        <p:attrNameLst>
                                          <p:attrName>style.rotation</p:attrName>
                                        </p:attrNameLst>
                                      </p:cBhvr>
                                      <p:tavLst>
                                        <p:tav tm="0">
                                          <p:val>
                                            <p:fltVal val="0"/>
                                          </p:val>
                                        </p:tav>
                                        <p:tav tm="100000">
                                          <p:val>
                                            <p:fltVal val="720"/>
                                          </p:val>
                                        </p:tav>
                                      </p:tavLst>
                                    </p:anim>
                                    <p:anim calcmode="lin" valueType="num">
                                      <p:cBhvr>
                                        <p:cTn id="191" dur="3000"/>
                                        <p:tgtEl>
                                          <p:spTgt spid="7"/>
                                        </p:tgtEl>
                                        <p:attrNameLst>
                                          <p:attrName>ppt_h</p:attrName>
                                        </p:attrNameLst>
                                      </p:cBhvr>
                                      <p:tavLst>
                                        <p:tav tm="0">
                                          <p:val>
                                            <p:strVal val="ppt_h"/>
                                          </p:val>
                                        </p:tav>
                                        <p:tav tm="100000">
                                          <p:val>
                                            <p:fltVal val="0"/>
                                          </p:val>
                                        </p:tav>
                                      </p:tavLst>
                                    </p:anim>
                                    <p:anim calcmode="lin" valueType="num">
                                      <p:cBhvr>
                                        <p:cTn id="192" dur="3000"/>
                                        <p:tgtEl>
                                          <p:spTgt spid="7"/>
                                        </p:tgtEl>
                                        <p:attrNameLst>
                                          <p:attrName>ppt_w</p:attrName>
                                        </p:attrNameLst>
                                      </p:cBhvr>
                                      <p:tavLst>
                                        <p:tav tm="0">
                                          <p:val>
                                            <p:strVal val="ppt_w"/>
                                          </p:val>
                                        </p:tav>
                                        <p:tav tm="100000">
                                          <p:val>
                                            <p:fltVal val="0"/>
                                          </p:val>
                                        </p:tav>
                                      </p:tavLst>
                                    </p:anim>
                                    <p:set>
                                      <p:cBhvr>
                                        <p:cTn id="193" dur="1" fill="hold">
                                          <p:stCondLst>
                                            <p:cond delay="2999"/>
                                          </p:stCondLst>
                                        </p:cTn>
                                        <p:tgtEl>
                                          <p:spTgt spid="7"/>
                                        </p:tgtEl>
                                        <p:attrNameLst>
                                          <p:attrName>style.visibility</p:attrName>
                                        </p:attrNameLst>
                                      </p:cBhvr>
                                      <p:to>
                                        <p:strVal val="hidden"/>
                                      </p:to>
                                    </p:set>
                                  </p:childTnLst>
                                </p:cTn>
                              </p:par>
                              <p:par>
                                <p:cTn id="194" presetID="35" presetClass="exit" presetSubtype="0" fill="hold" grpId="2" nodeType="withEffect">
                                  <p:stCondLst>
                                    <p:cond delay="0"/>
                                  </p:stCondLst>
                                  <p:childTnLst>
                                    <p:animEffect transition="out" filter="fade">
                                      <p:cBhvr>
                                        <p:cTn id="195" dur="3000"/>
                                        <p:tgtEl>
                                          <p:spTgt spid="8"/>
                                        </p:tgtEl>
                                      </p:cBhvr>
                                    </p:animEffect>
                                    <p:anim calcmode="lin" valueType="num">
                                      <p:cBhvr>
                                        <p:cTn id="196" dur="3000"/>
                                        <p:tgtEl>
                                          <p:spTgt spid="8"/>
                                        </p:tgtEl>
                                        <p:attrNameLst>
                                          <p:attrName>style.rotation</p:attrName>
                                        </p:attrNameLst>
                                      </p:cBhvr>
                                      <p:tavLst>
                                        <p:tav tm="0">
                                          <p:val>
                                            <p:fltVal val="0"/>
                                          </p:val>
                                        </p:tav>
                                        <p:tav tm="100000">
                                          <p:val>
                                            <p:fltVal val="720"/>
                                          </p:val>
                                        </p:tav>
                                      </p:tavLst>
                                    </p:anim>
                                    <p:anim calcmode="lin" valueType="num">
                                      <p:cBhvr>
                                        <p:cTn id="197" dur="3000"/>
                                        <p:tgtEl>
                                          <p:spTgt spid="8"/>
                                        </p:tgtEl>
                                        <p:attrNameLst>
                                          <p:attrName>ppt_h</p:attrName>
                                        </p:attrNameLst>
                                      </p:cBhvr>
                                      <p:tavLst>
                                        <p:tav tm="0">
                                          <p:val>
                                            <p:strVal val="ppt_h"/>
                                          </p:val>
                                        </p:tav>
                                        <p:tav tm="100000">
                                          <p:val>
                                            <p:fltVal val="0"/>
                                          </p:val>
                                        </p:tav>
                                      </p:tavLst>
                                    </p:anim>
                                    <p:anim calcmode="lin" valueType="num">
                                      <p:cBhvr>
                                        <p:cTn id="198" dur="3000"/>
                                        <p:tgtEl>
                                          <p:spTgt spid="8"/>
                                        </p:tgtEl>
                                        <p:attrNameLst>
                                          <p:attrName>ppt_w</p:attrName>
                                        </p:attrNameLst>
                                      </p:cBhvr>
                                      <p:tavLst>
                                        <p:tav tm="0">
                                          <p:val>
                                            <p:strVal val="ppt_w"/>
                                          </p:val>
                                        </p:tav>
                                        <p:tav tm="100000">
                                          <p:val>
                                            <p:fltVal val="0"/>
                                          </p:val>
                                        </p:tav>
                                      </p:tavLst>
                                    </p:anim>
                                    <p:set>
                                      <p:cBhvr>
                                        <p:cTn id="199" dur="1" fill="hold">
                                          <p:stCondLst>
                                            <p:cond delay="2999"/>
                                          </p:stCondLst>
                                        </p:cTn>
                                        <p:tgtEl>
                                          <p:spTgt spid="8"/>
                                        </p:tgtEl>
                                        <p:attrNameLst>
                                          <p:attrName>style.visibility</p:attrName>
                                        </p:attrNameLst>
                                      </p:cBhvr>
                                      <p:to>
                                        <p:strVal val="hidden"/>
                                      </p:to>
                                    </p:set>
                                  </p:childTnLst>
                                </p:cTn>
                              </p:par>
                              <p:par>
                                <p:cTn id="200" presetID="35" presetClass="exit" presetSubtype="0" fill="hold" grpId="2" nodeType="withEffect">
                                  <p:stCondLst>
                                    <p:cond delay="0"/>
                                  </p:stCondLst>
                                  <p:childTnLst>
                                    <p:animEffect transition="out" filter="fade">
                                      <p:cBhvr>
                                        <p:cTn id="201" dur="3000"/>
                                        <p:tgtEl>
                                          <p:spTgt spid="9"/>
                                        </p:tgtEl>
                                      </p:cBhvr>
                                    </p:animEffect>
                                    <p:anim calcmode="lin" valueType="num">
                                      <p:cBhvr>
                                        <p:cTn id="202" dur="3000"/>
                                        <p:tgtEl>
                                          <p:spTgt spid="9"/>
                                        </p:tgtEl>
                                        <p:attrNameLst>
                                          <p:attrName>style.rotation</p:attrName>
                                        </p:attrNameLst>
                                      </p:cBhvr>
                                      <p:tavLst>
                                        <p:tav tm="0">
                                          <p:val>
                                            <p:fltVal val="0"/>
                                          </p:val>
                                        </p:tav>
                                        <p:tav tm="100000">
                                          <p:val>
                                            <p:fltVal val="720"/>
                                          </p:val>
                                        </p:tav>
                                      </p:tavLst>
                                    </p:anim>
                                    <p:anim calcmode="lin" valueType="num">
                                      <p:cBhvr>
                                        <p:cTn id="203" dur="3000"/>
                                        <p:tgtEl>
                                          <p:spTgt spid="9"/>
                                        </p:tgtEl>
                                        <p:attrNameLst>
                                          <p:attrName>ppt_h</p:attrName>
                                        </p:attrNameLst>
                                      </p:cBhvr>
                                      <p:tavLst>
                                        <p:tav tm="0">
                                          <p:val>
                                            <p:strVal val="ppt_h"/>
                                          </p:val>
                                        </p:tav>
                                        <p:tav tm="100000">
                                          <p:val>
                                            <p:fltVal val="0"/>
                                          </p:val>
                                        </p:tav>
                                      </p:tavLst>
                                    </p:anim>
                                    <p:anim calcmode="lin" valueType="num">
                                      <p:cBhvr>
                                        <p:cTn id="204" dur="3000"/>
                                        <p:tgtEl>
                                          <p:spTgt spid="9"/>
                                        </p:tgtEl>
                                        <p:attrNameLst>
                                          <p:attrName>ppt_w</p:attrName>
                                        </p:attrNameLst>
                                      </p:cBhvr>
                                      <p:tavLst>
                                        <p:tav tm="0">
                                          <p:val>
                                            <p:strVal val="ppt_w"/>
                                          </p:val>
                                        </p:tav>
                                        <p:tav tm="100000">
                                          <p:val>
                                            <p:fltVal val="0"/>
                                          </p:val>
                                        </p:tav>
                                      </p:tavLst>
                                    </p:anim>
                                    <p:set>
                                      <p:cBhvr>
                                        <p:cTn id="205" dur="1" fill="hold">
                                          <p:stCondLst>
                                            <p:cond delay="2999"/>
                                          </p:stCondLst>
                                        </p:cTn>
                                        <p:tgtEl>
                                          <p:spTgt spid="9"/>
                                        </p:tgtEl>
                                        <p:attrNameLst>
                                          <p:attrName>style.visibility</p:attrName>
                                        </p:attrNameLst>
                                      </p:cBhvr>
                                      <p:to>
                                        <p:strVal val="hidden"/>
                                      </p:to>
                                    </p:set>
                                  </p:childTnLst>
                                </p:cTn>
                              </p:par>
                              <p:par>
                                <p:cTn id="206" presetID="35" presetClass="exit" presetSubtype="0" fill="hold" grpId="2" nodeType="withEffect">
                                  <p:stCondLst>
                                    <p:cond delay="0"/>
                                  </p:stCondLst>
                                  <p:childTnLst>
                                    <p:animEffect transition="out" filter="fade">
                                      <p:cBhvr>
                                        <p:cTn id="207" dur="3000"/>
                                        <p:tgtEl>
                                          <p:spTgt spid="10"/>
                                        </p:tgtEl>
                                      </p:cBhvr>
                                    </p:animEffect>
                                    <p:anim calcmode="lin" valueType="num">
                                      <p:cBhvr>
                                        <p:cTn id="208" dur="3000"/>
                                        <p:tgtEl>
                                          <p:spTgt spid="10"/>
                                        </p:tgtEl>
                                        <p:attrNameLst>
                                          <p:attrName>style.rotation</p:attrName>
                                        </p:attrNameLst>
                                      </p:cBhvr>
                                      <p:tavLst>
                                        <p:tav tm="0">
                                          <p:val>
                                            <p:fltVal val="0"/>
                                          </p:val>
                                        </p:tav>
                                        <p:tav tm="100000">
                                          <p:val>
                                            <p:fltVal val="720"/>
                                          </p:val>
                                        </p:tav>
                                      </p:tavLst>
                                    </p:anim>
                                    <p:anim calcmode="lin" valueType="num">
                                      <p:cBhvr>
                                        <p:cTn id="209" dur="3000"/>
                                        <p:tgtEl>
                                          <p:spTgt spid="10"/>
                                        </p:tgtEl>
                                        <p:attrNameLst>
                                          <p:attrName>ppt_h</p:attrName>
                                        </p:attrNameLst>
                                      </p:cBhvr>
                                      <p:tavLst>
                                        <p:tav tm="0">
                                          <p:val>
                                            <p:strVal val="ppt_h"/>
                                          </p:val>
                                        </p:tav>
                                        <p:tav tm="100000">
                                          <p:val>
                                            <p:fltVal val="0"/>
                                          </p:val>
                                        </p:tav>
                                      </p:tavLst>
                                    </p:anim>
                                    <p:anim calcmode="lin" valueType="num">
                                      <p:cBhvr>
                                        <p:cTn id="210" dur="3000"/>
                                        <p:tgtEl>
                                          <p:spTgt spid="10"/>
                                        </p:tgtEl>
                                        <p:attrNameLst>
                                          <p:attrName>ppt_w</p:attrName>
                                        </p:attrNameLst>
                                      </p:cBhvr>
                                      <p:tavLst>
                                        <p:tav tm="0">
                                          <p:val>
                                            <p:strVal val="ppt_w"/>
                                          </p:val>
                                        </p:tav>
                                        <p:tav tm="100000">
                                          <p:val>
                                            <p:fltVal val="0"/>
                                          </p:val>
                                        </p:tav>
                                      </p:tavLst>
                                    </p:anim>
                                    <p:set>
                                      <p:cBhvr>
                                        <p:cTn id="211" dur="1" fill="hold">
                                          <p:stCondLst>
                                            <p:cond delay="2999"/>
                                          </p:stCondLst>
                                        </p:cTn>
                                        <p:tgtEl>
                                          <p:spTgt spid="10"/>
                                        </p:tgtEl>
                                        <p:attrNameLst>
                                          <p:attrName>style.visibility</p:attrName>
                                        </p:attrNameLst>
                                      </p:cBhvr>
                                      <p:to>
                                        <p:strVal val="hidden"/>
                                      </p:to>
                                    </p:set>
                                  </p:childTnLst>
                                </p:cTn>
                              </p:par>
                              <p:par>
                                <p:cTn id="212" presetID="35" presetClass="exit" presetSubtype="0" fill="hold" grpId="2" nodeType="withEffect">
                                  <p:stCondLst>
                                    <p:cond delay="0"/>
                                  </p:stCondLst>
                                  <p:childTnLst>
                                    <p:animEffect transition="out" filter="fade">
                                      <p:cBhvr>
                                        <p:cTn id="213" dur="3000"/>
                                        <p:tgtEl>
                                          <p:spTgt spid="11"/>
                                        </p:tgtEl>
                                      </p:cBhvr>
                                    </p:animEffect>
                                    <p:anim calcmode="lin" valueType="num">
                                      <p:cBhvr>
                                        <p:cTn id="214" dur="3000"/>
                                        <p:tgtEl>
                                          <p:spTgt spid="11"/>
                                        </p:tgtEl>
                                        <p:attrNameLst>
                                          <p:attrName>style.rotation</p:attrName>
                                        </p:attrNameLst>
                                      </p:cBhvr>
                                      <p:tavLst>
                                        <p:tav tm="0">
                                          <p:val>
                                            <p:fltVal val="0"/>
                                          </p:val>
                                        </p:tav>
                                        <p:tav tm="100000">
                                          <p:val>
                                            <p:fltVal val="720"/>
                                          </p:val>
                                        </p:tav>
                                      </p:tavLst>
                                    </p:anim>
                                    <p:anim calcmode="lin" valueType="num">
                                      <p:cBhvr>
                                        <p:cTn id="215" dur="3000"/>
                                        <p:tgtEl>
                                          <p:spTgt spid="11"/>
                                        </p:tgtEl>
                                        <p:attrNameLst>
                                          <p:attrName>ppt_h</p:attrName>
                                        </p:attrNameLst>
                                      </p:cBhvr>
                                      <p:tavLst>
                                        <p:tav tm="0">
                                          <p:val>
                                            <p:strVal val="ppt_h"/>
                                          </p:val>
                                        </p:tav>
                                        <p:tav tm="100000">
                                          <p:val>
                                            <p:fltVal val="0"/>
                                          </p:val>
                                        </p:tav>
                                      </p:tavLst>
                                    </p:anim>
                                    <p:anim calcmode="lin" valueType="num">
                                      <p:cBhvr>
                                        <p:cTn id="216" dur="3000"/>
                                        <p:tgtEl>
                                          <p:spTgt spid="11"/>
                                        </p:tgtEl>
                                        <p:attrNameLst>
                                          <p:attrName>ppt_w</p:attrName>
                                        </p:attrNameLst>
                                      </p:cBhvr>
                                      <p:tavLst>
                                        <p:tav tm="0">
                                          <p:val>
                                            <p:strVal val="ppt_w"/>
                                          </p:val>
                                        </p:tav>
                                        <p:tav tm="100000">
                                          <p:val>
                                            <p:fltVal val="0"/>
                                          </p:val>
                                        </p:tav>
                                      </p:tavLst>
                                    </p:anim>
                                    <p:set>
                                      <p:cBhvr>
                                        <p:cTn id="217" dur="1" fill="hold">
                                          <p:stCondLst>
                                            <p:cond delay="2999"/>
                                          </p:stCondLst>
                                        </p:cTn>
                                        <p:tgtEl>
                                          <p:spTgt spid="11"/>
                                        </p:tgtEl>
                                        <p:attrNameLst>
                                          <p:attrName>style.visibility</p:attrName>
                                        </p:attrNameLst>
                                      </p:cBhvr>
                                      <p:to>
                                        <p:strVal val="hidden"/>
                                      </p:to>
                                    </p:set>
                                  </p:childTnLst>
                                </p:cTn>
                              </p:par>
                              <p:par>
                                <p:cTn id="218" presetID="35" presetClass="exit" presetSubtype="0" fill="hold" grpId="2" nodeType="withEffect">
                                  <p:stCondLst>
                                    <p:cond delay="0"/>
                                  </p:stCondLst>
                                  <p:childTnLst>
                                    <p:animEffect transition="out" filter="fade">
                                      <p:cBhvr>
                                        <p:cTn id="219" dur="3000"/>
                                        <p:tgtEl>
                                          <p:spTgt spid="13"/>
                                        </p:tgtEl>
                                      </p:cBhvr>
                                    </p:animEffect>
                                    <p:anim calcmode="lin" valueType="num">
                                      <p:cBhvr>
                                        <p:cTn id="220" dur="3000"/>
                                        <p:tgtEl>
                                          <p:spTgt spid="13"/>
                                        </p:tgtEl>
                                        <p:attrNameLst>
                                          <p:attrName>style.rotation</p:attrName>
                                        </p:attrNameLst>
                                      </p:cBhvr>
                                      <p:tavLst>
                                        <p:tav tm="0">
                                          <p:val>
                                            <p:fltVal val="0"/>
                                          </p:val>
                                        </p:tav>
                                        <p:tav tm="100000">
                                          <p:val>
                                            <p:fltVal val="720"/>
                                          </p:val>
                                        </p:tav>
                                      </p:tavLst>
                                    </p:anim>
                                    <p:anim calcmode="lin" valueType="num">
                                      <p:cBhvr>
                                        <p:cTn id="221" dur="3000"/>
                                        <p:tgtEl>
                                          <p:spTgt spid="13"/>
                                        </p:tgtEl>
                                        <p:attrNameLst>
                                          <p:attrName>ppt_h</p:attrName>
                                        </p:attrNameLst>
                                      </p:cBhvr>
                                      <p:tavLst>
                                        <p:tav tm="0">
                                          <p:val>
                                            <p:strVal val="ppt_h"/>
                                          </p:val>
                                        </p:tav>
                                        <p:tav tm="100000">
                                          <p:val>
                                            <p:fltVal val="0"/>
                                          </p:val>
                                        </p:tav>
                                      </p:tavLst>
                                    </p:anim>
                                    <p:anim calcmode="lin" valueType="num">
                                      <p:cBhvr>
                                        <p:cTn id="222" dur="3000"/>
                                        <p:tgtEl>
                                          <p:spTgt spid="13"/>
                                        </p:tgtEl>
                                        <p:attrNameLst>
                                          <p:attrName>ppt_w</p:attrName>
                                        </p:attrNameLst>
                                      </p:cBhvr>
                                      <p:tavLst>
                                        <p:tav tm="0">
                                          <p:val>
                                            <p:strVal val="ppt_w"/>
                                          </p:val>
                                        </p:tav>
                                        <p:tav tm="100000">
                                          <p:val>
                                            <p:fltVal val="0"/>
                                          </p:val>
                                        </p:tav>
                                      </p:tavLst>
                                    </p:anim>
                                    <p:set>
                                      <p:cBhvr>
                                        <p:cTn id="223" dur="1" fill="hold">
                                          <p:stCondLst>
                                            <p:cond delay="2999"/>
                                          </p:stCondLst>
                                        </p:cTn>
                                        <p:tgtEl>
                                          <p:spTgt spid="13"/>
                                        </p:tgtEl>
                                        <p:attrNameLst>
                                          <p:attrName>style.visibility</p:attrName>
                                        </p:attrNameLst>
                                      </p:cBhvr>
                                      <p:to>
                                        <p:strVal val="hidden"/>
                                      </p:to>
                                    </p:set>
                                  </p:childTnLst>
                                </p:cTn>
                              </p:par>
                              <p:par>
                                <p:cTn id="224" presetID="35" presetClass="exit" presetSubtype="0" fill="hold" grpId="2" nodeType="withEffect">
                                  <p:stCondLst>
                                    <p:cond delay="0"/>
                                  </p:stCondLst>
                                  <p:childTnLst>
                                    <p:animEffect transition="out" filter="fade">
                                      <p:cBhvr>
                                        <p:cTn id="225" dur="3000"/>
                                        <p:tgtEl>
                                          <p:spTgt spid="14"/>
                                        </p:tgtEl>
                                      </p:cBhvr>
                                    </p:animEffect>
                                    <p:anim calcmode="lin" valueType="num">
                                      <p:cBhvr>
                                        <p:cTn id="226" dur="3000"/>
                                        <p:tgtEl>
                                          <p:spTgt spid="14"/>
                                        </p:tgtEl>
                                        <p:attrNameLst>
                                          <p:attrName>style.rotation</p:attrName>
                                        </p:attrNameLst>
                                      </p:cBhvr>
                                      <p:tavLst>
                                        <p:tav tm="0">
                                          <p:val>
                                            <p:fltVal val="0"/>
                                          </p:val>
                                        </p:tav>
                                        <p:tav tm="100000">
                                          <p:val>
                                            <p:fltVal val="720"/>
                                          </p:val>
                                        </p:tav>
                                      </p:tavLst>
                                    </p:anim>
                                    <p:anim calcmode="lin" valueType="num">
                                      <p:cBhvr>
                                        <p:cTn id="227" dur="3000"/>
                                        <p:tgtEl>
                                          <p:spTgt spid="14"/>
                                        </p:tgtEl>
                                        <p:attrNameLst>
                                          <p:attrName>ppt_h</p:attrName>
                                        </p:attrNameLst>
                                      </p:cBhvr>
                                      <p:tavLst>
                                        <p:tav tm="0">
                                          <p:val>
                                            <p:strVal val="ppt_h"/>
                                          </p:val>
                                        </p:tav>
                                        <p:tav tm="100000">
                                          <p:val>
                                            <p:fltVal val="0"/>
                                          </p:val>
                                        </p:tav>
                                      </p:tavLst>
                                    </p:anim>
                                    <p:anim calcmode="lin" valueType="num">
                                      <p:cBhvr>
                                        <p:cTn id="228" dur="3000"/>
                                        <p:tgtEl>
                                          <p:spTgt spid="14"/>
                                        </p:tgtEl>
                                        <p:attrNameLst>
                                          <p:attrName>ppt_w</p:attrName>
                                        </p:attrNameLst>
                                      </p:cBhvr>
                                      <p:tavLst>
                                        <p:tav tm="0">
                                          <p:val>
                                            <p:strVal val="ppt_w"/>
                                          </p:val>
                                        </p:tav>
                                        <p:tav tm="100000">
                                          <p:val>
                                            <p:fltVal val="0"/>
                                          </p:val>
                                        </p:tav>
                                      </p:tavLst>
                                    </p:anim>
                                    <p:set>
                                      <p:cBhvr>
                                        <p:cTn id="229" dur="1" fill="hold">
                                          <p:stCondLst>
                                            <p:cond delay="2999"/>
                                          </p:stCondLst>
                                        </p:cTn>
                                        <p:tgtEl>
                                          <p:spTgt spid="14"/>
                                        </p:tgtEl>
                                        <p:attrNameLst>
                                          <p:attrName>style.visibility</p:attrName>
                                        </p:attrNameLst>
                                      </p:cBhvr>
                                      <p:to>
                                        <p:strVal val="hidden"/>
                                      </p:to>
                                    </p:set>
                                  </p:childTnLst>
                                </p:cTn>
                              </p:par>
                              <p:par>
                                <p:cTn id="230" presetID="35" presetClass="exit" presetSubtype="0" fill="hold" grpId="2" nodeType="withEffect">
                                  <p:stCondLst>
                                    <p:cond delay="0"/>
                                  </p:stCondLst>
                                  <p:childTnLst>
                                    <p:animEffect transition="out" filter="fade">
                                      <p:cBhvr>
                                        <p:cTn id="231" dur="3000"/>
                                        <p:tgtEl>
                                          <p:spTgt spid="15"/>
                                        </p:tgtEl>
                                      </p:cBhvr>
                                    </p:animEffect>
                                    <p:anim calcmode="lin" valueType="num">
                                      <p:cBhvr>
                                        <p:cTn id="232" dur="3000"/>
                                        <p:tgtEl>
                                          <p:spTgt spid="15"/>
                                        </p:tgtEl>
                                        <p:attrNameLst>
                                          <p:attrName>style.rotation</p:attrName>
                                        </p:attrNameLst>
                                      </p:cBhvr>
                                      <p:tavLst>
                                        <p:tav tm="0">
                                          <p:val>
                                            <p:fltVal val="0"/>
                                          </p:val>
                                        </p:tav>
                                        <p:tav tm="100000">
                                          <p:val>
                                            <p:fltVal val="720"/>
                                          </p:val>
                                        </p:tav>
                                      </p:tavLst>
                                    </p:anim>
                                    <p:anim calcmode="lin" valueType="num">
                                      <p:cBhvr>
                                        <p:cTn id="233" dur="3000"/>
                                        <p:tgtEl>
                                          <p:spTgt spid="15"/>
                                        </p:tgtEl>
                                        <p:attrNameLst>
                                          <p:attrName>ppt_h</p:attrName>
                                        </p:attrNameLst>
                                      </p:cBhvr>
                                      <p:tavLst>
                                        <p:tav tm="0">
                                          <p:val>
                                            <p:strVal val="ppt_h"/>
                                          </p:val>
                                        </p:tav>
                                        <p:tav tm="100000">
                                          <p:val>
                                            <p:fltVal val="0"/>
                                          </p:val>
                                        </p:tav>
                                      </p:tavLst>
                                    </p:anim>
                                    <p:anim calcmode="lin" valueType="num">
                                      <p:cBhvr>
                                        <p:cTn id="234" dur="3000"/>
                                        <p:tgtEl>
                                          <p:spTgt spid="15"/>
                                        </p:tgtEl>
                                        <p:attrNameLst>
                                          <p:attrName>ppt_w</p:attrName>
                                        </p:attrNameLst>
                                      </p:cBhvr>
                                      <p:tavLst>
                                        <p:tav tm="0">
                                          <p:val>
                                            <p:strVal val="ppt_w"/>
                                          </p:val>
                                        </p:tav>
                                        <p:tav tm="100000">
                                          <p:val>
                                            <p:fltVal val="0"/>
                                          </p:val>
                                        </p:tav>
                                      </p:tavLst>
                                    </p:anim>
                                    <p:set>
                                      <p:cBhvr>
                                        <p:cTn id="235" dur="1" fill="hold">
                                          <p:stCondLst>
                                            <p:cond delay="2999"/>
                                          </p:stCondLst>
                                        </p:cTn>
                                        <p:tgtEl>
                                          <p:spTgt spid="15"/>
                                        </p:tgtEl>
                                        <p:attrNameLst>
                                          <p:attrName>style.visibility</p:attrName>
                                        </p:attrNameLst>
                                      </p:cBhvr>
                                      <p:to>
                                        <p:strVal val="hidden"/>
                                      </p:to>
                                    </p:set>
                                  </p:childTnLst>
                                </p:cTn>
                              </p:par>
                              <p:par>
                                <p:cTn id="236" presetID="35" presetClass="exit" presetSubtype="0" fill="hold" grpId="2" nodeType="withEffect">
                                  <p:stCondLst>
                                    <p:cond delay="0"/>
                                  </p:stCondLst>
                                  <p:childTnLst>
                                    <p:animEffect transition="out" filter="fade">
                                      <p:cBhvr>
                                        <p:cTn id="237" dur="3000"/>
                                        <p:tgtEl>
                                          <p:spTgt spid="16"/>
                                        </p:tgtEl>
                                      </p:cBhvr>
                                    </p:animEffect>
                                    <p:anim calcmode="lin" valueType="num">
                                      <p:cBhvr>
                                        <p:cTn id="238" dur="3000"/>
                                        <p:tgtEl>
                                          <p:spTgt spid="16"/>
                                        </p:tgtEl>
                                        <p:attrNameLst>
                                          <p:attrName>style.rotation</p:attrName>
                                        </p:attrNameLst>
                                      </p:cBhvr>
                                      <p:tavLst>
                                        <p:tav tm="0">
                                          <p:val>
                                            <p:fltVal val="0"/>
                                          </p:val>
                                        </p:tav>
                                        <p:tav tm="100000">
                                          <p:val>
                                            <p:fltVal val="720"/>
                                          </p:val>
                                        </p:tav>
                                      </p:tavLst>
                                    </p:anim>
                                    <p:anim calcmode="lin" valueType="num">
                                      <p:cBhvr>
                                        <p:cTn id="239" dur="3000"/>
                                        <p:tgtEl>
                                          <p:spTgt spid="16"/>
                                        </p:tgtEl>
                                        <p:attrNameLst>
                                          <p:attrName>ppt_h</p:attrName>
                                        </p:attrNameLst>
                                      </p:cBhvr>
                                      <p:tavLst>
                                        <p:tav tm="0">
                                          <p:val>
                                            <p:strVal val="ppt_h"/>
                                          </p:val>
                                        </p:tav>
                                        <p:tav tm="100000">
                                          <p:val>
                                            <p:fltVal val="0"/>
                                          </p:val>
                                        </p:tav>
                                      </p:tavLst>
                                    </p:anim>
                                    <p:anim calcmode="lin" valueType="num">
                                      <p:cBhvr>
                                        <p:cTn id="240" dur="3000"/>
                                        <p:tgtEl>
                                          <p:spTgt spid="16"/>
                                        </p:tgtEl>
                                        <p:attrNameLst>
                                          <p:attrName>ppt_w</p:attrName>
                                        </p:attrNameLst>
                                      </p:cBhvr>
                                      <p:tavLst>
                                        <p:tav tm="0">
                                          <p:val>
                                            <p:strVal val="ppt_w"/>
                                          </p:val>
                                        </p:tav>
                                        <p:tav tm="100000">
                                          <p:val>
                                            <p:fltVal val="0"/>
                                          </p:val>
                                        </p:tav>
                                      </p:tavLst>
                                    </p:anim>
                                    <p:set>
                                      <p:cBhvr>
                                        <p:cTn id="241" dur="1" fill="hold">
                                          <p:stCondLst>
                                            <p:cond delay="2999"/>
                                          </p:stCondLst>
                                        </p:cTn>
                                        <p:tgtEl>
                                          <p:spTgt spid="16"/>
                                        </p:tgtEl>
                                        <p:attrNameLst>
                                          <p:attrName>style.visibility</p:attrName>
                                        </p:attrNameLst>
                                      </p:cBhvr>
                                      <p:to>
                                        <p:strVal val="hidden"/>
                                      </p:to>
                                    </p:set>
                                  </p:childTnLst>
                                </p:cTn>
                              </p:par>
                              <p:par>
                                <p:cTn id="242" presetID="35" presetClass="exit" presetSubtype="0" fill="hold" grpId="2" nodeType="withEffect">
                                  <p:stCondLst>
                                    <p:cond delay="0"/>
                                  </p:stCondLst>
                                  <p:childTnLst>
                                    <p:animEffect transition="out" filter="fade">
                                      <p:cBhvr>
                                        <p:cTn id="243" dur="3000"/>
                                        <p:tgtEl>
                                          <p:spTgt spid="17"/>
                                        </p:tgtEl>
                                      </p:cBhvr>
                                    </p:animEffect>
                                    <p:anim calcmode="lin" valueType="num">
                                      <p:cBhvr>
                                        <p:cTn id="244" dur="3000"/>
                                        <p:tgtEl>
                                          <p:spTgt spid="17"/>
                                        </p:tgtEl>
                                        <p:attrNameLst>
                                          <p:attrName>style.rotation</p:attrName>
                                        </p:attrNameLst>
                                      </p:cBhvr>
                                      <p:tavLst>
                                        <p:tav tm="0">
                                          <p:val>
                                            <p:fltVal val="0"/>
                                          </p:val>
                                        </p:tav>
                                        <p:tav tm="100000">
                                          <p:val>
                                            <p:fltVal val="720"/>
                                          </p:val>
                                        </p:tav>
                                      </p:tavLst>
                                    </p:anim>
                                    <p:anim calcmode="lin" valueType="num">
                                      <p:cBhvr>
                                        <p:cTn id="245" dur="3000"/>
                                        <p:tgtEl>
                                          <p:spTgt spid="17"/>
                                        </p:tgtEl>
                                        <p:attrNameLst>
                                          <p:attrName>ppt_h</p:attrName>
                                        </p:attrNameLst>
                                      </p:cBhvr>
                                      <p:tavLst>
                                        <p:tav tm="0">
                                          <p:val>
                                            <p:strVal val="ppt_h"/>
                                          </p:val>
                                        </p:tav>
                                        <p:tav tm="100000">
                                          <p:val>
                                            <p:fltVal val="0"/>
                                          </p:val>
                                        </p:tav>
                                      </p:tavLst>
                                    </p:anim>
                                    <p:anim calcmode="lin" valueType="num">
                                      <p:cBhvr>
                                        <p:cTn id="246" dur="3000"/>
                                        <p:tgtEl>
                                          <p:spTgt spid="17"/>
                                        </p:tgtEl>
                                        <p:attrNameLst>
                                          <p:attrName>ppt_w</p:attrName>
                                        </p:attrNameLst>
                                      </p:cBhvr>
                                      <p:tavLst>
                                        <p:tav tm="0">
                                          <p:val>
                                            <p:strVal val="ppt_w"/>
                                          </p:val>
                                        </p:tav>
                                        <p:tav tm="100000">
                                          <p:val>
                                            <p:fltVal val="0"/>
                                          </p:val>
                                        </p:tav>
                                      </p:tavLst>
                                    </p:anim>
                                    <p:set>
                                      <p:cBhvr>
                                        <p:cTn id="247" dur="1" fill="hold">
                                          <p:stCondLst>
                                            <p:cond delay="2999"/>
                                          </p:stCondLst>
                                        </p:cTn>
                                        <p:tgtEl>
                                          <p:spTgt spid="17"/>
                                        </p:tgtEl>
                                        <p:attrNameLst>
                                          <p:attrName>style.visibility</p:attrName>
                                        </p:attrNameLst>
                                      </p:cBhvr>
                                      <p:to>
                                        <p:strVal val="hidden"/>
                                      </p:to>
                                    </p:set>
                                  </p:childTnLst>
                                </p:cTn>
                              </p:par>
                              <p:par>
                                <p:cTn id="248" presetID="35" presetClass="exit" presetSubtype="0" fill="hold" grpId="2" nodeType="withEffect">
                                  <p:stCondLst>
                                    <p:cond delay="0"/>
                                  </p:stCondLst>
                                  <p:childTnLst>
                                    <p:animEffect transition="out" filter="fade">
                                      <p:cBhvr>
                                        <p:cTn id="249" dur="3000"/>
                                        <p:tgtEl>
                                          <p:spTgt spid="18"/>
                                        </p:tgtEl>
                                      </p:cBhvr>
                                    </p:animEffect>
                                    <p:anim calcmode="lin" valueType="num">
                                      <p:cBhvr>
                                        <p:cTn id="250" dur="3000"/>
                                        <p:tgtEl>
                                          <p:spTgt spid="18"/>
                                        </p:tgtEl>
                                        <p:attrNameLst>
                                          <p:attrName>style.rotation</p:attrName>
                                        </p:attrNameLst>
                                      </p:cBhvr>
                                      <p:tavLst>
                                        <p:tav tm="0">
                                          <p:val>
                                            <p:fltVal val="0"/>
                                          </p:val>
                                        </p:tav>
                                        <p:tav tm="100000">
                                          <p:val>
                                            <p:fltVal val="720"/>
                                          </p:val>
                                        </p:tav>
                                      </p:tavLst>
                                    </p:anim>
                                    <p:anim calcmode="lin" valueType="num">
                                      <p:cBhvr>
                                        <p:cTn id="251" dur="3000"/>
                                        <p:tgtEl>
                                          <p:spTgt spid="18"/>
                                        </p:tgtEl>
                                        <p:attrNameLst>
                                          <p:attrName>ppt_h</p:attrName>
                                        </p:attrNameLst>
                                      </p:cBhvr>
                                      <p:tavLst>
                                        <p:tav tm="0">
                                          <p:val>
                                            <p:strVal val="ppt_h"/>
                                          </p:val>
                                        </p:tav>
                                        <p:tav tm="100000">
                                          <p:val>
                                            <p:fltVal val="0"/>
                                          </p:val>
                                        </p:tav>
                                      </p:tavLst>
                                    </p:anim>
                                    <p:anim calcmode="lin" valueType="num">
                                      <p:cBhvr>
                                        <p:cTn id="252" dur="3000"/>
                                        <p:tgtEl>
                                          <p:spTgt spid="18"/>
                                        </p:tgtEl>
                                        <p:attrNameLst>
                                          <p:attrName>ppt_w</p:attrName>
                                        </p:attrNameLst>
                                      </p:cBhvr>
                                      <p:tavLst>
                                        <p:tav tm="0">
                                          <p:val>
                                            <p:strVal val="ppt_w"/>
                                          </p:val>
                                        </p:tav>
                                        <p:tav tm="100000">
                                          <p:val>
                                            <p:fltVal val="0"/>
                                          </p:val>
                                        </p:tav>
                                      </p:tavLst>
                                    </p:anim>
                                    <p:set>
                                      <p:cBhvr>
                                        <p:cTn id="253" dur="1" fill="hold">
                                          <p:stCondLst>
                                            <p:cond delay="2999"/>
                                          </p:stCondLst>
                                        </p:cTn>
                                        <p:tgtEl>
                                          <p:spTgt spid="18"/>
                                        </p:tgtEl>
                                        <p:attrNameLst>
                                          <p:attrName>style.visibility</p:attrName>
                                        </p:attrNameLst>
                                      </p:cBhvr>
                                      <p:to>
                                        <p:strVal val="hidden"/>
                                      </p:to>
                                    </p:set>
                                  </p:childTnLst>
                                </p:cTn>
                              </p:par>
                              <p:par>
                                <p:cTn id="254" presetID="35" presetClass="exit" presetSubtype="0" fill="hold" grpId="2" nodeType="withEffect">
                                  <p:stCondLst>
                                    <p:cond delay="0"/>
                                  </p:stCondLst>
                                  <p:childTnLst>
                                    <p:animEffect transition="out" filter="fade">
                                      <p:cBhvr>
                                        <p:cTn id="255" dur="3000"/>
                                        <p:tgtEl>
                                          <p:spTgt spid="19"/>
                                        </p:tgtEl>
                                      </p:cBhvr>
                                    </p:animEffect>
                                    <p:anim calcmode="lin" valueType="num">
                                      <p:cBhvr>
                                        <p:cTn id="256" dur="3000"/>
                                        <p:tgtEl>
                                          <p:spTgt spid="19"/>
                                        </p:tgtEl>
                                        <p:attrNameLst>
                                          <p:attrName>style.rotation</p:attrName>
                                        </p:attrNameLst>
                                      </p:cBhvr>
                                      <p:tavLst>
                                        <p:tav tm="0">
                                          <p:val>
                                            <p:fltVal val="0"/>
                                          </p:val>
                                        </p:tav>
                                        <p:tav tm="100000">
                                          <p:val>
                                            <p:fltVal val="720"/>
                                          </p:val>
                                        </p:tav>
                                      </p:tavLst>
                                    </p:anim>
                                    <p:anim calcmode="lin" valueType="num">
                                      <p:cBhvr>
                                        <p:cTn id="257" dur="3000"/>
                                        <p:tgtEl>
                                          <p:spTgt spid="19"/>
                                        </p:tgtEl>
                                        <p:attrNameLst>
                                          <p:attrName>ppt_h</p:attrName>
                                        </p:attrNameLst>
                                      </p:cBhvr>
                                      <p:tavLst>
                                        <p:tav tm="0">
                                          <p:val>
                                            <p:strVal val="ppt_h"/>
                                          </p:val>
                                        </p:tav>
                                        <p:tav tm="100000">
                                          <p:val>
                                            <p:fltVal val="0"/>
                                          </p:val>
                                        </p:tav>
                                      </p:tavLst>
                                    </p:anim>
                                    <p:anim calcmode="lin" valueType="num">
                                      <p:cBhvr>
                                        <p:cTn id="258" dur="3000"/>
                                        <p:tgtEl>
                                          <p:spTgt spid="19"/>
                                        </p:tgtEl>
                                        <p:attrNameLst>
                                          <p:attrName>ppt_w</p:attrName>
                                        </p:attrNameLst>
                                      </p:cBhvr>
                                      <p:tavLst>
                                        <p:tav tm="0">
                                          <p:val>
                                            <p:strVal val="ppt_w"/>
                                          </p:val>
                                        </p:tav>
                                        <p:tav tm="100000">
                                          <p:val>
                                            <p:fltVal val="0"/>
                                          </p:val>
                                        </p:tav>
                                      </p:tavLst>
                                    </p:anim>
                                    <p:set>
                                      <p:cBhvr>
                                        <p:cTn id="259" dur="1" fill="hold">
                                          <p:stCondLst>
                                            <p:cond delay="2999"/>
                                          </p:stCondLst>
                                        </p:cTn>
                                        <p:tgtEl>
                                          <p:spTgt spid="19"/>
                                        </p:tgtEl>
                                        <p:attrNameLst>
                                          <p:attrName>style.visibility</p:attrName>
                                        </p:attrNameLst>
                                      </p:cBhvr>
                                      <p:to>
                                        <p:strVal val="hidden"/>
                                      </p:to>
                                    </p:set>
                                  </p:childTnLst>
                                </p:cTn>
                              </p:par>
                              <p:par>
                                <p:cTn id="260" presetID="35" presetClass="exit" presetSubtype="0" fill="hold" grpId="2" nodeType="withEffect">
                                  <p:stCondLst>
                                    <p:cond delay="0"/>
                                  </p:stCondLst>
                                  <p:childTnLst>
                                    <p:animEffect transition="out" filter="fade">
                                      <p:cBhvr>
                                        <p:cTn id="261" dur="3000"/>
                                        <p:tgtEl>
                                          <p:spTgt spid="20"/>
                                        </p:tgtEl>
                                      </p:cBhvr>
                                    </p:animEffect>
                                    <p:anim calcmode="lin" valueType="num">
                                      <p:cBhvr>
                                        <p:cTn id="262" dur="3000"/>
                                        <p:tgtEl>
                                          <p:spTgt spid="20"/>
                                        </p:tgtEl>
                                        <p:attrNameLst>
                                          <p:attrName>style.rotation</p:attrName>
                                        </p:attrNameLst>
                                      </p:cBhvr>
                                      <p:tavLst>
                                        <p:tav tm="0">
                                          <p:val>
                                            <p:fltVal val="0"/>
                                          </p:val>
                                        </p:tav>
                                        <p:tav tm="100000">
                                          <p:val>
                                            <p:fltVal val="720"/>
                                          </p:val>
                                        </p:tav>
                                      </p:tavLst>
                                    </p:anim>
                                    <p:anim calcmode="lin" valueType="num">
                                      <p:cBhvr>
                                        <p:cTn id="263" dur="3000"/>
                                        <p:tgtEl>
                                          <p:spTgt spid="20"/>
                                        </p:tgtEl>
                                        <p:attrNameLst>
                                          <p:attrName>ppt_h</p:attrName>
                                        </p:attrNameLst>
                                      </p:cBhvr>
                                      <p:tavLst>
                                        <p:tav tm="0">
                                          <p:val>
                                            <p:strVal val="ppt_h"/>
                                          </p:val>
                                        </p:tav>
                                        <p:tav tm="100000">
                                          <p:val>
                                            <p:fltVal val="0"/>
                                          </p:val>
                                        </p:tav>
                                      </p:tavLst>
                                    </p:anim>
                                    <p:anim calcmode="lin" valueType="num">
                                      <p:cBhvr>
                                        <p:cTn id="264" dur="3000"/>
                                        <p:tgtEl>
                                          <p:spTgt spid="20"/>
                                        </p:tgtEl>
                                        <p:attrNameLst>
                                          <p:attrName>ppt_w</p:attrName>
                                        </p:attrNameLst>
                                      </p:cBhvr>
                                      <p:tavLst>
                                        <p:tav tm="0">
                                          <p:val>
                                            <p:strVal val="ppt_w"/>
                                          </p:val>
                                        </p:tav>
                                        <p:tav tm="100000">
                                          <p:val>
                                            <p:fltVal val="0"/>
                                          </p:val>
                                        </p:tav>
                                      </p:tavLst>
                                    </p:anim>
                                    <p:set>
                                      <p:cBhvr>
                                        <p:cTn id="265" dur="1" fill="hold">
                                          <p:stCondLst>
                                            <p:cond delay="2999"/>
                                          </p:stCondLst>
                                        </p:cTn>
                                        <p:tgtEl>
                                          <p:spTgt spid="20"/>
                                        </p:tgtEl>
                                        <p:attrNameLst>
                                          <p:attrName>style.visibility</p:attrName>
                                        </p:attrNameLst>
                                      </p:cBhvr>
                                      <p:to>
                                        <p:strVal val="hidden"/>
                                      </p:to>
                                    </p:set>
                                  </p:childTnLst>
                                </p:cTn>
                              </p:par>
                              <p:par>
                                <p:cTn id="266" presetID="35" presetClass="exit" presetSubtype="0" fill="hold" grpId="2" nodeType="withEffect">
                                  <p:stCondLst>
                                    <p:cond delay="0"/>
                                  </p:stCondLst>
                                  <p:childTnLst>
                                    <p:animEffect transition="out" filter="fade">
                                      <p:cBhvr>
                                        <p:cTn id="267" dur="3000"/>
                                        <p:tgtEl>
                                          <p:spTgt spid="21"/>
                                        </p:tgtEl>
                                      </p:cBhvr>
                                    </p:animEffect>
                                    <p:anim calcmode="lin" valueType="num">
                                      <p:cBhvr>
                                        <p:cTn id="268" dur="3000"/>
                                        <p:tgtEl>
                                          <p:spTgt spid="21"/>
                                        </p:tgtEl>
                                        <p:attrNameLst>
                                          <p:attrName>style.rotation</p:attrName>
                                        </p:attrNameLst>
                                      </p:cBhvr>
                                      <p:tavLst>
                                        <p:tav tm="0">
                                          <p:val>
                                            <p:fltVal val="0"/>
                                          </p:val>
                                        </p:tav>
                                        <p:tav tm="100000">
                                          <p:val>
                                            <p:fltVal val="720"/>
                                          </p:val>
                                        </p:tav>
                                      </p:tavLst>
                                    </p:anim>
                                    <p:anim calcmode="lin" valueType="num">
                                      <p:cBhvr>
                                        <p:cTn id="269" dur="3000"/>
                                        <p:tgtEl>
                                          <p:spTgt spid="21"/>
                                        </p:tgtEl>
                                        <p:attrNameLst>
                                          <p:attrName>ppt_h</p:attrName>
                                        </p:attrNameLst>
                                      </p:cBhvr>
                                      <p:tavLst>
                                        <p:tav tm="0">
                                          <p:val>
                                            <p:strVal val="ppt_h"/>
                                          </p:val>
                                        </p:tav>
                                        <p:tav tm="100000">
                                          <p:val>
                                            <p:fltVal val="0"/>
                                          </p:val>
                                        </p:tav>
                                      </p:tavLst>
                                    </p:anim>
                                    <p:anim calcmode="lin" valueType="num">
                                      <p:cBhvr>
                                        <p:cTn id="270" dur="3000"/>
                                        <p:tgtEl>
                                          <p:spTgt spid="21"/>
                                        </p:tgtEl>
                                        <p:attrNameLst>
                                          <p:attrName>ppt_w</p:attrName>
                                        </p:attrNameLst>
                                      </p:cBhvr>
                                      <p:tavLst>
                                        <p:tav tm="0">
                                          <p:val>
                                            <p:strVal val="ppt_w"/>
                                          </p:val>
                                        </p:tav>
                                        <p:tav tm="100000">
                                          <p:val>
                                            <p:fltVal val="0"/>
                                          </p:val>
                                        </p:tav>
                                      </p:tavLst>
                                    </p:anim>
                                    <p:set>
                                      <p:cBhvr>
                                        <p:cTn id="271" dur="1" fill="hold">
                                          <p:stCondLst>
                                            <p:cond delay="2999"/>
                                          </p:stCondLst>
                                        </p:cTn>
                                        <p:tgtEl>
                                          <p:spTgt spid="21"/>
                                        </p:tgtEl>
                                        <p:attrNameLst>
                                          <p:attrName>style.visibility</p:attrName>
                                        </p:attrNameLst>
                                      </p:cBhvr>
                                      <p:to>
                                        <p:strVal val="hidden"/>
                                      </p:to>
                                    </p:set>
                                  </p:childTnLst>
                                </p:cTn>
                              </p:par>
                              <p:par>
                                <p:cTn id="272" presetID="35" presetClass="exit" presetSubtype="0" fill="hold" grpId="2" nodeType="withEffect">
                                  <p:stCondLst>
                                    <p:cond delay="0"/>
                                  </p:stCondLst>
                                  <p:childTnLst>
                                    <p:animEffect transition="out" filter="fade">
                                      <p:cBhvr>
                                        <p:cTn id="273" dur="3000"/>
                                        <p:tgtEl>
                                          <p:spTgt spid="22"/>
                                        </p:tgtEl>
                                      </p:cBhvr>
                                    </p:animEffect>
                                    <p:anim calcmode="lin" valueType="num">
                                      <p:cBhvr>
                                        <p:cTn id="274" dur="3000"/>
                                        <p:tgtEl>
                                          <p:spTgt spid="22"/>
                                        </p:tgtEl>
                                        <p:attrNameLst>
                                          <p:attrName>style.rotation</p:attrName>
                                        </p:attrNameLst>
                                      </p:cBhvr>
                                      <p:tavLst>
                                        <p:tav tm="0">
                                          <p:val>
                                            <p:fltVal val="0"/>
                                          </p:val>
                                        </p:tav>
                                        <p:tav tm="100000">
                                          <p:val>
                                            <p:fltVal val="720"/>
                                          </p:val>
                                        </p:tav>
                                      </p:tavLst>
                                    </p:anim>
                                    <p:anim calcmode="lin" valueType="num">
                                      <p:cBhvr>
                                        <p:cTn id="275" dur="3000"/>
                                        <p:tgtEl>
                                          <p:spTgt spid="22"/>
                                        </p:tgtEl>
                                        <p:attrNameLst>
                                          <p:attrName>ppt_h</p:attrName>
                                        </p:attrNameLst>
                                      </p:cBhvr>
                                      <p:tavLst>
                                        <p:tav tm="0">
                                          <p:val>
                                            <p:strVal val="ppt_h"/>
                                          </p:val>
                                        </p:tav>
                                        <p:tav tm="100000">
                                          <p:val>
                                            <p:fltVal val="0"/>
                                          </p:val>
                                        </p:tav>
                                      </p:tavLst>
                                    </p:anim>
                                    <p:anim calcmode="lin" valueType="num">
                                      <p:cBhvr>
                                        <p:cTn id="276" dur="3000"/>
                                        <p:tgtEl>
                                          <p:spTgt spid="22"/>
                                        </p:tgtEl>
                                        <p:attrNameLst>
                                          <p:attrName>ppt_w</p:attrName>
                                        </p:attrNameLst>
                                      </p:cBhvr>
                                      <p:tavLst>
                                        <p:tav tm="0">
                                          <p:val>
                                            <p:strVal val="ppt_w"/>
                                          </p:val>
                                        </p:tav>
                                        <p:tav tm="100000">
                                          <p:val>
                                            <p:fltVal val="0"/>
                                          </p:val>
                                        </p:tav>
                                      </p:tavLst>
                                    </p:anim>
                                    <p:set>
                                      <p:cBhvr>
                                        <p:cTn id="277" dur="1" fill="hold">
                                          <p:stCondLst>
                                            <p:cond delay="2999"/>
                                          </p:stCondLst>
                                        </p:cTn>
                                        <p:tgtEl>
                                          <p:spTgt spid="22"/>
                                        </p:tgtEl>
                                        <p:attrNameLst>
                                          <p:attrName>style.visibility</p:attrName>
                                        </p:attrNameLst>
                                      </p:cBhvr>
                                      <p:to>
                                        <p:strVal val="hidden"/>
                                      </p:to>
                                    </p:set>
                                  </p:childTnLst>
                                </p:cTn>
                              </p:par>
                              <p:par>
                                <p:cTn id="278" presetID="35" presetClass="exit" presetSubtype="0" fill="hold" grpId="2" nodeType="withEffect">
                                  <p:stCondLst>
                                    <p:cond delay="0"/>
                                  </p:stCondLst>
                                  <p:childTnLst>
                                    <p:animEffect transition="out" filter="fade">
                                      <p:cBhvr>
                                        <p:cTn id="279" dur="3000"/>
                                        <p:tgtEl>
                                          <p:spTgt spid="23"/>
                                        </p:tgtEl>
                                      </p:cBhvr>
                                    </p:animEffect>
                                    <p:anim calcmode="lin" valueType="num">
                                      <p:cBhvr>
                                        <p:cTn id="280" dur="3000"/>
                                        <p:tgtEl>
                                          <p:spTgt spid="23"/>
                                        </p:tgtEl>
                                        <p:attrNameLst>
                                          <p:attrName>style.rotation</p:attrName>
                                        </p:attrNameLst>
                                      </p:cBhvr>
                                      <p:tavLst>
                                        <p:tav tm="0">
                                          <p:val>
                                            <p:fltVal val="0"/>
                                          </p:val>
                                        </p:tav>
                                        <p:tav tm="100000">
                                          <p:val>
                                            <p:fltVal val="720"/>
                                          </p:val>
                                        </p:tav>
                                      </p:tavLst>
                                    </p:anim>
                                    <p:anim calcmode="lin" valueType="num">
                                      <p:cBhvr>
                                        <p:cTn id="281" dur="3000"/>
                                        <p:tgtEl>
                                          <p:spTgt spid="23"/>
                                        </p:tgtEl>
                                        <p:attrNameLst>
                                          <p:attrName>ppt_h</p:attrName>
                                        </p:attrNameLst>
                                      </p:cBhvr>
                                      <p:tavLst>
                                        <p:tav tm="0">
                                          <p:val>
                                            <p:strVal val="ppt_h"/>
                                          </p:val>
                                        </p:tav>
                                        <p:tav tm="100000">
                                          <p:val>
                                            <p:fltVal val="0"/>
                                          </p:val>
                                        </p:tav>
                                      </p:tavLst>
                                    </p:anim>
                                    <p:anim calcmode="lin" valueType="num">
                                      <p:cBhvr>
                                        <p:cTn id="282" dur="3000"/>
                                        <p:tgtEl>
                                          <p:spTgt spid="23"/>
                                        </p:tgtEl>
                                        <p:attrNameLst>
                                          <p:attrName>ppt_w</p:attrName>
                                        </p:attrNameLst>
                                      </p:cBhvr>
                                      <p:tavLst>
                                        <p:tav tm="0">
                                          <p:val>
                                            <p:strVal val="ppt_w"/>
                                          </p:val>
                                        </p:tav>
                                        <p:tav tm="100000">
                                          <p:val>
                                            <p:fltVal val="0"/>
                                          </p:val>
                                        </p:tav>
                                      </p:tavLst>
                                    </p:anim>
                                    <p:set>
                                      <p:cBhvr>
                                        <p:cTn id="283" dur="1" fill="hold">
                                          <p:stCondLst>
                                            <p:cond delay="2999"/>
                                          </p:stCondLst>
                                        </p:cTn>
                                        <p:tgtEl>
                                          <p:spTgt spid="23"/>
                                        </p:tgtEl>
                                        <p:attrNameLst>
                                          <p:attrName>style.visibility</p:attrName>
                                        </p:attrNameLst>
                                      </p:cBhvr>
                                      <p:to>
                                        <p:strVal val="hidden"/>
                                      </p:to>
                                    </p:set>
                                  </p:childTnLst>
                                </p:cTn>
                              </p:par>
                              <p:par>
                                <p:cTn id="284" presetID="35" presetClass="exit" presetSubtype="0" fill="hold" grpId="2" nodeType="withEffect">
                                  <p:stCondLst>
                                    <p:cond delay="0"/>
                                  </p:stCondLst>
                                  <p:childTnLst>
                                    <p:animEffect transition="out" filter="fade">
                                      <p:cBhvr>
                                        <p:cTn id="285" dur="3000"/>
                                        <p:tgtEl>
                                          <p:spTgt spid="24"/>
                                        </p:tgtEl>
                                      </p:cBhvr>
                                    </p:animEffect>
                                    <p:anim calcmode="lin" valueType="num">
                                      <p:cBhvr>
                                        <p:cTn id="286" dur="3000"/>
                                        <p:tgtEl>
                                          <p:spTgt spid="24"/>
                                        </p:tgtEl>
                                        <p:attrNameLst>
                                          <p:attrName>style.rotation</p:attrName>
                                        </p:attrNameLst>
                                      </p:cBhvr>
                                      <p:tavLst>
                                        <p:tav tm="0">
                                          <p:val>
                                            <p:fltVal val="0"/>
                                          </p:val>
                                        </p:tav>
                                        <p:tav tm="100000">
                                          <p:val>
                                            <p:fltVal val="720"/>
                                          </p:val>
                                        </p:tav>
                                      </p:tavLst>
                                    </p:anim>
                                    <p:anim calcmode="lin" valueType="num">
                                      <p:cBhvr>
                                        <p:cTn id="287" dur="3000"/>
                                        <p:tgtEl>
                                          <p:spTgt spid="24"/>
                                        </p:tgtEl>
                                        <p:attrNameLst>
                                          <p:attrName>ppt_h</p:attrName>
                                        </p:attrNameLst>
                                      </p:cBhvr>
                                      <p:tavLst>
                                        <p:tav tm="0">
                                          <p:val>
                                            <p:strVal val="ppt_h"/>
                                          </p:val>
                                        </p:tav>
                                        <p:tav tm="100000">
                                          <p:val>
                                            <p:fltVal val="0"/>
                                          </p:val>
                                        </p:tav>
                                      </p:tavLst>
                                    </p:anim>
                                    <p:anim calcmode="lin" valueType="num">
                                      <p:cBhvr>
                                        <p:cTn id="288" dur="3000"/>
                                        <p:tgtEl>
                                          <p:spTgt spid="24"/>
                                        </p:tgtEl>
                                        <p:attrNameLst>
                                          <p:attrName>ppt_w</p:attrName>
                                        </p:attrNameLst>
                                      </p:cBhvr>
                                      <p:tavLst>
                                        <p:tav tm="0">
                                          <p:val>
                                            <p:strVal val="ppt_w"/>
                                          </p:val>
                                        </p:tav>
                                        <p:tav tm="100000">
                                          <p:val>
                                            <p:fltVal val="0"/>
                                          </p:val>
                                        </p:tav>
                                      </p:tavLst>
                                    </p:anim>
                                    <p:set>
                                      <p:cBhvr>
                                        <p:cTn id="289" dur="1" fill="hold">
                                          <p:stCondLst>
                                            <p:cond delay="2999"/>
                                          </p:stCondLst>
                                        </p:cTn>
                                        <p:tgtEl>
                                          <p:spTgt spid="24"/>
                                        </p:tgtEl>
                                        <p:attrNameLst>
                                          <p:attrName>style.visibility</p:attrName>
                                        </p:attrNameLst>
                                      </p:cBhvr>
                                      <p:to>
                                        <p:strVal val="hidden"/>
                                      </p:to>
                                    </p:set>
                                  </p:childTnLst>
                                </p:cTn>
                              </p:par>
                              <p:par>
                                <p:cTn id="290" presetID="35" presetClass="exit" presetSubtype="0" fill="hold" grpId="2" nodeType="withEffect">
                                  <p:stCondLst>
                                    <p:cond delay="0"/>
                                  </p:stCondLst>
                                  <p:childTnLst>
                                    <p:animEffect transition="out" filter="fade">
                                      <p:cBhvr>
                                        <p:cTn id="291" dur="3000"/>
                                        <p:tgtEl>
                                          <p:spTgt spid="25"/>
                                        </p:tgtEl>
                                      </p:cBhvr>
                                    </p:animEffect>
                                    <p:anim calcmode="lin" valueType="num">
                                      <p:cBhvr>
                                        <p:cTn id="292" dur="3000"/>
                                        <p:tgtEl>
                                          <p:spTgt spid="25"/>
                                        </p:tgtEl>
                                        <p:attrNameLst>
                                          <p:attrName>style.rotation</p:attrName>
                                        </p:attrNameLst>
                                      </p:cBhvr>
                                      <p:tavLst>
                                        <p:tav tm="0">
                                          <p:val>
                                            <p:fltVal val="0"/>
                                          </p:val>
                                        </p:tav>
                                        <p:tav tm="100000">
                                          <p:val>
                                            <p:fltVal val="720"/>
                                          </p:val>
                                        </p:tav>
                                      </p:tavLst>
                                    </p:anim>
                                    <p:anim calcmode="lin" valueType="num">
                                      <p:cBhvr>
                                        <p:cTn id="293" dur="3000"/>
                                        <p:tgtEl>
                                          <p:spTgt spid="25"/>
                                        </p:tgtEl>
                                        <p:attrNameLst>
                                          <p:attrName>ppt_h</p:attrName>
                                        </p:attrNameLst>
                                      </p:cBhvr>
                                      <p:tavLst>
                                        <p:tav tm="0">
                                          <p:val>
                                            <p:strVal val="ppt_h"/>
                                          </p:val>
                                        </p:tav>
                                        <p:tav tm="100000">
                                          <p:val>
                                            <p:fltVal val="0"/>
                                          </p:val>
                                        </p:tav>
                                      </p:tavLst>
                                    </p:anim>
                                    <p:anim calcmode="lin" valueType="num">
                                      <p:cBhvr>
                                        <p:cTn id="294" dur="3000"/>
                                        <p:tgtEl>
                                          <p:spTgt spid="25"/>
                                        </p:tgtEl>
                                        <p:attrNameLst>
                                          <p:attrName>ppt_w</p:attrName>
                                        </p:attrNameLst>
                                      </p:cBhvr>
                                      <p:tavLst>
                                        <p:tav tm="0">
                                          <p:val>
                                            <p:strVal val="ppt_w"/>
                                          </p:val>
                                        </p:tav>
                                        <p:tav tm="100000">
                                          <p:val>
                                            <p:fltVal val="0"/>
                                          </p:val>
                                        </p:tav>
                                      </p:tavLst>
                                    </p:anim>
                                    <p:set>
                                      <p:cBhvr>
                                        <p:cTn id="295" dur="1" fill="hold">
                                          <p:stCondLst>
                                            <p:cond delay="2999"/>
                                          </p:stCondLst>
                                        </p:cTn>
                                        <p:tgtEl>
                                          <p:spTgt spid="25"/>
                                        </p:tgtEl>
                                        <p:attrNameLst>
                                          <p:attrName>style.visibility</p:attrName>
                                        </p:attrNameLst>
                                      </p:cBhvr>
                                      <p:to>
                                        <p:strVal val="hidden"/>
                                      </p:to>
                                    </p:set>
                                  </p:childTnLst>
                                </p:cTn>
                              </p:par>
                              <p:par>
                                <p:cTn id="296" presetID="35" presetClass="exit" presetSubtype="0" fill="hold" grpId="2" nodeType="withEffect">
                                  <p:stCondLst>
                                    <p:cond delay="0"/>
                                  </p:stCondLst>
                                  <p:childTnLst>
                                    <p:animEffect transition="out" filter="fade">
                                      <p:cBhvr>
                                        <p:cTn id="297" dur="3000"/>
                                        <p:tgtEl>
                                          <p:spTgt spid="26"/>
                                        </p:tgtEl>
                                      </p:cBhvr>
                                    </p:animEffect>
                                    <p:anim calcmode="lin" valueType="num">
                                      <p:cBhvr>
                                        <p:cTn id="298" dur="3000"/>
                                        <p:tgtEl>
                                          <p:spTgt spid="26"/>
                                        </p:tgtEl>
                                        <p:attrNameLst>
                                          <p:attrName>style.rotation</p:attrName>
                                        </p:attrNameLst>
                                      </p:cBhvr>
                                      <p:tavLst>
                                        <p:tav tm="0">
                                          <p:val>
                                            <p:fltVal val="0"/>
                                          </p:val>
                                        </p:tav>
                                        <p:tav tm="100000">
                                          <p:val>
                                            <p:fltVal val="720"/>
                                          </p:val>
                                        </p:tav>
                                      </p:tavLst>
                                    </p:anim>
                                    <p:anim calcmode="lin" valueType="num">
                                      <p:cBhvr>
                                        <p:cTn id="299" dur="3000"/>
                                        <p:tgtEl>
                                          <p:spTgt spid="26"/>
                                        </p:tgtEl>
                                        <p:attrNameLst>
                                          <p:attrName>ppt_h</p:attrName>
                                        </p:attrNameLst>
                                      </p:cBhvr>
                                      <p:tavLst>
                                        <p:tav tm="0">
                                          <p:val>
                                            <p:strVal val="ppt_h"/>
                                          </p:val>
                                        </p:tav>
                                        <p:tav tm="100000">
                                          <p:val>
                                            <p:fltVal val="0"/>
                                          </p:val>
                                        </p:tav>
                                      </p:tavLst>
                                    </p:anim>
                                    <p:anim calcmode="lin" valueType="num">
                                      <p:cBhvr>
                                        <p:cTn id="300" dur="3000"/>
                                        <p:tgtEl>
                                          <p:spTgt spid="26"/>
                                        </p:tgtEl>
                                        <p:attrNameLst>
                                          <p:attrName>ppt_w</p:attrName>
                                        </p:attrNameLst>
                                      </p:cBhvr>
                                      <p:tavLst>
                                        <p:tav tm="0">
                                          <p:val>
                                            <p:strVal val="ppt_w"/>
                                          </p:val>
                                        </p:tav>
                                        <p:tav tm="100000">
                                          <p:val>
                                            <p:fltVal val="0"/>
                                          </p:val>
                                        </p:tav>
                                      </p:tavLst>
                                    </p:anim>
                                    <p:set>
                                      <p:cBhvr>
                                        <p:cTn id="301" dur="1" fill="hold">
                                          <p:stCondLst>
                                            <p:cond delay="2999"/>
                                          </p:stCondLst>
                                        </p:cTn>
                                        <p:tgtEl>
                                          <p:spTgt spid="26"/>
                                        </p:tgtEl>
                                        <p:attrNameLst>
                                          <p:attrName>style.visibility</p:attrName>
                                        </p:attrNameLst>
                                      </p:cBhvr>
                                      <p:to>
                                        <p:strVal val="hidden"/>
                                      </p:to>
                                    </p:set>
                                  </p:childTnLst>
                                </p:cTn>
                              </p:par>
                              <p:par>
                                <p:cTn id="302" presetID="2" presetClass="entr" presetSubtype="1" fill="hold" nodeType="withEffect">
                                  <p:stCondLst>
                                    <p:cond delay="0"/>
                                  </p:stCondLst>
                                  <p:childTnLst>
                                    <p:set>
                                      <p:cBhvr>
                                        <p:cTn id="303" dur="1" fill="hold">
                                          <p:stCondLst>
                                            <p:cond delay="0"/>
                                          </p:stCondLst>
                                        </p:cTn>
                                        <p:tgtEl>
                                          <p:spTgt spid="4"/>
                                        </p:tgtEl>
                                        <p:attrNameLst>
                                          <p:attrName>style.visibility</p:attrName>
                                        </p:attrNameLst>
                                      </p:cBhvr>
                                      <p:to>
                                        <p:strVal val="visible"/>
                                      </p:to>
                                    </p:set>
                                    <p:anim calcmode="lin" valueType="num">
                                      <p:cBhvr additive="base">
                                        <p:cTn id="304" dur="3000" fill="hold"/>
                                        <p:tgtEl>
                                          <p:spTgt spid="4"/>
                                        </p:tgtEl>
                                        <p:attrNameLst>
                                          <p:attrName>ppt_x</p:attrName>
                                        </p:attrNameLst>
                                      </p:cBhvr>
                                      <p:tavLst>
                                        <p:tav tm="0">
                                          <p:val>
                                            <p:strVal val="#ppt_x"/>
                                          </p:val>
                                        </p:tav>
                                        <p:tav tm="100000">
                                          <p:val>
                                            <p:strVal val="#ppt_x"/>
                                          </p:val>
                                        </p:tav>
                                      </p:tavLst>
                                    </p:anim>
                                    <p:anim calcmode="lin" valueType="num">
                                      <p:cBhvr additive="base">
                                        <p:cTn id="305"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8334.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a:off x="0" y="1643050"/>
            <a:ext cx="4572000" cy="3571900"/>
          </a:xfrm>
          <a:prstGeom prst="chevron">
            <a:avLst>
              <a:gd name="adj" fmla="val 119947"/>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4572000" y="1643050"/>
            <a:ext cx="4245488" cy="3571900"/>
          </a:xfrm>
          <a:prstGeom prst="chevron">
            <a:avLst>
              <a:gd name="adj" fmla="val 111190"/>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643050"/>
            <a:ext cx="3214678" cy="3571900"/>
          </a:xfrm>
          <a:prstGeom prst="chevron">
            <a:avLst>
              <a:gd name="adj" fmla="val 94176"/>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5643570" y="1643050"/>
            <a:ext cx="3250445" cy="3571900"/>
          </a:xfrm>
          <a:prstGeom prst="chevron">
            <a:avLst>
              <a:gd name="adj" fmla="val 93931"/>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643050"/>
            <a:ext cx="2357422" cy="3571900"/>
          </a:xfrm>
          <a:prstGeom prst="chevron">
            <a:avLst>
              <a:gd name="adj" fmla="val 92839"/>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0800000">
            <a:off x="6572264" y="1643050"/>
            <a:ext cx="2571736" cy="3571900"/>
          </a:xfrm>
          <a:prstGeom prst="chevron">
            <a:avLst>
              <a:gd name="adj" fmla="val 92530"/>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643050"/>
            <a:ext cx="1428728" cy="3571900"/>
          </a:xfrm>
          <a:prstGeom prst="chevron">
            <a:avLst>
              <a:gd name="adj" fmla="val 92337"/>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0800000">
            <a:off x="7429519" y="1643050"/>
            <a:ext cx="1714480" cy="3571900"/>
          </a:xfrm>
          <a:prstGeom prst="chevron">
            <a:avLst>
              <a:gd name="adj" fmla="val 91304"/>
            </a:avLst>
          </a:prstGeom>
          <a:solidFill>
            <a:srgbClr val="FFC000"/>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3" presetClass="entr" presetSubtype="5" fill="hold" grpId="2"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vertical)">
                                      <p:cBhvr>
                                        <p:cTn id="10" dur="3000"/>
                                        <p:tgtEl>
                                          <p:spTgt spid="5"/>
                                        </p:tgtEl>
                                      </p:cBhvr>
                                    </p:animEffect>
                                  </p:childTnLst>
                                </p:cTn>
                              </p:par>
                              <p:par>
                                <p:cTn id="11" presetID="3" presetClass="entr" presetSubtype="5" fill="hold" grpId="2"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vertical)">
                                      <p:cBhvr>
                                        <p:cTn id="13" dur="3000"/>
                                        <p:tgtEl>
                                          <p:spTgt spid="6"/>
                                        </p:tgtEl>
                                      </p:cBhvr>
                                    </p:animEffect>
                                  </p:childTnLst>
                                </p:cTn>
                              </p:par>
                              <p:par>
                                <p:cTn id="14" presetID="3" presetClass="entr" presetSubtype="5" fill="hold" grpId="2"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vertical)">
                                      <p:cBhvr>
                                        <p:cTn id="16" dur="3000"/>
                                        <p:tgtEl>
                                          <p:spTgt spid="7"/>
                                        </p:tgtEl>
                                      </p:cBhvr>
                                    </p:animEffect>
                                  </p:childTnLst>
                                </p:cTn>
                              </p:par>
                              <p:par>
                                <p:cTn id="17" presetID="3" presetClass="entr" presetSubtype="5" fill="hold" grpId="2"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linds(vertical)">
                                      <p:cBhvr>
                                        <p:cTn id="19" dur="3000"/>
                                        <p:tgtEl>
                                          <p:spTgt spid="8"/>
                                        </p:tgtEl>
                                      </p:cBhvr>
                                    </p:animEffect>
                                  </p:childTnLst>
                                </p:cTn>
                              </p:par>
                              <p:par>
                                <p:cTn id="20" presetID="2" presetClass="entr" presetSubtype="2"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1+#ppt_w/2"/>
                                          </p:val>
                                        </p:tav>
                                        <p:tav tm="100000">
                                          <p:val>
                                            <p:strVal val="#ppt_x"/>
                                          </p:val>
                                        </p:tav>
                                      </p:tavLst>
                                    </p:anim>
                                    <p:anim calcmode="lin" valueType="num">
                                      <p:cBhvr additive="base">
                                        <p:cTn id="23" dur="3000" fill="hold"/>
                                        <p:tgtEl>
                                          <p:spTgt spid="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ppt_y"/>
                                          </p:val>
                                        </p:tav>
                                        <p:tav tm="100000">
                                          <p:val>
                                            <p:strVal val="#ppt_y"/>
                                          </p:val>
                                        </p:tav>
                                      </p:tavLst>
                                    </p:anim>
                                  </p:childTnLst>
                                </p:cTn>
                              </p:par>
                              <p:par>
                                <p:cTn id="28" presetID="13" presetClass="entr" presetSubtype="16" fill="hold" grpId="1" nodeType="with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plus(in)">
                                      <p:cBhvr>
                                        <p:cTn id="30" dur="3000"/>
                                        <p:tgtEl>
                                          <p:spTgt spid="5"/>
                                        </p:tgtEl>
                                      </p:cBhvr>
                                    </p:animEffect>
                                  </p:childTnLst>
                                </p:cTn>
                              </p:par>
                              <p:par>
                                <p:cTn id="31" presetID="13" presetClass="entr" presetSubtype="16" fill="hold" grpId="1" nodeType="with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plus(in)">
                                      <p:cBhvr>
                                        <p:cTn id="33" dur="3000"/>
                                        <p:tgtEl>
                                          <p:spTgt spid="6"/>
                                        </p:tgtEl>
                                      </p:cBhvr>
                                    </p:animEffect>
                                  </p:childTnLst>
                                </p:cTn>
                              </p:par>
                              <p:par>
                                <p:cTn id="34" presetID="2" presetClass="entr" presetSubtype="2"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3000" fill="hold"/>
                                        <p:tgtEl>
                                          <p:spTgt spid="7"/>
                                        </p:tgtEl>
                                        <p:attrNameLst>
                                          <p:attrName>ppt_x</p:attrName>
                                        </p:attrNameLst>
                                      </p:cBhvr>
                                      <p:tavLst>
                                        <p:tav tm="0">
                                          <p:val>
                                            <p:strVal val="1+#ppt_w/2"/>
                                          </p:val>
                                        </p:tav>
                                        <p:tav tm="100000">
                                          <p:val>
                                            <p:strVal val="#ppt_x"/>
                                          </p:val>
                                        </p:tav>
                                      </p:tavLst>
                                    </p:anim>
                                    <p:anim calcmode="lin" valueType="num">
                                      <p:cBhvr additive="base">
                                        <p:cTn id="37" dur="3000" fill="hold"/>
                                        <p:tgtEl>
                                          <p:spTgt spid="7"/>
                                        </p:tgtEl>
                                        <p:attrNameLst>
                                          <p:attrName>ppt_y</p:attrName>
                                        </p:attrNameLst>
                                      </p:cBhvr>
                                      <p:tavLst>
                                        <p:tav tm="0">
                                          <p:val>
                                            <p:strVal val="#ppt_y"/>
                                          </p:val>
                                        </p:tav>
                                        <p:tav tm="100000">
                                          <p:val>
                                            <p:strVal val="#ppt_y"/>
                                          </p:val>
                                        </p:tav>
                                      </p:tavLst>
                                    </p:anim>
                                  </p:childTnLst>
                                </p:cTn>
                              </p:par>
                              <p:par>
                                <p:cTn id="38" presetID="13" presetClass="entr" presetSubtype="16" fill="hold" grpId="1"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plus(in)">
                                      <p:cBhvr>
                                        <p:cTn id="40" dur="3000"/>
                                        <p:tgtEl>
                                          <p:spTgt spid="7"/>
                                        </p:tgtEl>
                                      </p:cBhvr>
                                    </p:animEffect>
                                  </p:childTnLst>
                                </p:cTn>
                              </p:par>
                              <p:par>
                                <p:cTn id="41" presetID="2" presetClass="entr" presetSubtype="8"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3000" fill="hold"/>
                                        <p:tgtEl>
                                          <p:spTgt spid="8"/>
                                        </p:tgtEl>
                                        <p:attrNameLst>
                                          <p:attrName>ppt_x</p:attrName>
                                        </p:attrNameLst>
                                      </p:cBhvr>
                                      <p:tavLst>
                                        <p:tav tm="0">
                                          <p:val>
                                            <p:strVal val="0-#ppt_w/2"/>
                                          </p:val>
                                        </p:tav>
                                        <p:tav tm="100000">
                                          <p:val>
                                            <p:strVal val="#ppt_x"/>
                                          </p:val>
                                        </p:tav>
                                      </p:tavLst>
                                    </p:anim>
                                    <p:anim calcmode="lin" valueType="num">
                                      <p:cBhvr additive="base">
                                        <p:cTn id="44" dur="3000" fill="hold"/>
                                        <p:tgtEl>
                                          <p:spTgt spid="8"/>
                                        </p:tgtEl>
                                        <p:attrNameLst>
                                          <p:attrName>ppt_y</p:attrName>
                                        </p:attrNameLst>
                                      </p:cBhvr>
                                      <p:tavLst>
                                        <p:tav tm="0">
                                          <p:val>
                                            <p:strVal val="#ppt_y"/>
                                          </p:val>
                                        </p:tav>
                                        <p:tav tm="100000">
                                          <p:val>
                                            <p:strVal val="#ppt_y"/>
                                          </p:val>
                                        </p:tav>
                                      </p:tavLst>
                                    </p:anim>
                                  </p:childTnLst>
                                </p:cTn>
                              </p:par>
                              <p:par>
                                <p:cTn id="45" presetID="13" presetClass="entr" presetSubtype="16" fill="hold" grpId="1"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plus(in)">
                                      <p:cBhvr>
                                        <p:cTn id="47" dur="3000"/>
                                        <p:tgtEl>
                                          <p:spTgt spid="8"/>
                                        </p:tgtEl>
                                      </p:cBhvr>
                                    </p:animEffect>
                                  </p:childTnLst>
                                </p:cTn>
                              </p:par>
                              <p:par>
                                <p:cTn id="48" presetID="3" presetClass="entr" presetSubtype="5" fill="hold" grpId="2" nodeType="with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blinds(vertical)">
                                      <p:cBhvr>
                                        <p:cTn id="50" dur="3000"/>
                                        <p:tgtEl>
                                          <p:spTgt spid="9"/>
                                        </p:tgtEl>
                                      </p:cBhvr>
                                    </p:animEffect>
                                  </p:childTnLst>
                                </p:cTn>
                              </p:par>
                              <p:par>
                                <p:cTn id="51" presetID="2" presetClass="entr" presetSubtype="2" fill="hold" grpId="0"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3000" fill="hold"/>
                                        <p:tgtEl>
                                          <p:spTgt spid="9"/>
                                        </p:tgtEl>
                                        <p:attrNameLst>
                                          <p:attrName>ppt_x</p:attrName>
                                        </p:attrNameLst>
                                      </p:cBhvr>
                                      <p:tavLst>
                                        <p:tav tm="0">
                                          <p:val>
                                            <p:strVal val="1+#ppt_w/2"/>
                                          </p:val>
                                        </p:tav>
                                        <p:tav tm="100000">
                                          <p:val>
                                            <p:strVal val="#ppt_x"/>
                                          </p:val>
                                        </p:tav>
                                      </p:tavLst>
                                    </p:anim>
                                    <p:anim calcmode="lin" valueType="num">
                                      <p:cBhvr additive="base">
                                        <p:cTn id="54" dur="3000" fill="hold"/>
                                        <p:tgtEl>
                                          <p:spTgt spid="9"/>
                                        </p:tgtEl>
                                        <p:attrNameLst>
                                          <p:attrName>ppt_y</p:attrName>
                                        </p:attrNameLst>
                                      </p:cBhvr>
                                      <p:tavLst>
                                        <p:tav tm="0">
                                          <p:val>
                                            <p:strVal val="#ppt_y"/>
                                          </p:val>
                                        </p:tav>
                                        <p:tav tm="100000">
                                          <p:val>
                                            <p:strVal val="#ppt_y"/>
                                          </p:val>
                                        </p:tav>
                                      </p:tavLst>
                                    </p:anim>
                                  </p:childTnLst>
                                </p:cTn>
                              </p:par>
                              <p:par>
                                <p:cTn id="55" presetID="13" presetClass="entr" presetSubtype="16" fill="hold" grpId="1"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plus(in)">
                                      <p:cBhvr>
                                        <p:cTn id="57" dur="3000"/>
                                        <p:tgtEl>
                                          <p:spTgt spid="9"/>
                                        </p:tgtEl>
                                      </p:cBhvr>
                                    </p:animEffect>
                                  </p:childTnLst>
                                </p:cTn>
                              </p:par>
                              <p:par>
                                <p:cTn id="58" presetID="3" presetClass="entr" presetSubtype="5" fill="hold" grpId="2"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blinds(vertical)">
                                      <p:cBhvr>
                                        <p:cTn id="60" dur="3000"/>
                                        <p:tgtEl>
                                          <p:spTgt spid="10"/>
                                        </p:tgtEl>
                                      </p:cBhvr>
                                    </p:animEffect>
                                  </p:childTnLst>
                                </p:cTn>
                              </p:par>
                              <p:par>
                                <p:cTn id="61" presetID="2" presetClass="entr" presetSubtype="8" fill="hold" grpId="0"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0-#ppt_w/2"/>
                                          </p:val>
                                        </p:tav>
                                        <p:tav tm="100000">
                                          <p:val>
                                            <p:strVal val="#ppt_x"/>
                                          </p:val>
                                        </p:tav>
                                      </p:tavLst>
                                    </p:anim>
                                    <p:anim calcmode="lin" valueType="num">
                                      <p:cBhvr additive="base">
                                        <p:cTn id="64" dur="3000" fill="hold"/>
                                        <p:tgtEl>
                                          <p:spTgt spid="10"/>
                                        </p:tgtEl>
                                        <p:attrNameLst>
                                          <p:attrName>ppt_y</p:attrName>
                                        </p:attrNameLst>
                                      </p:cBhvr>
                                      <p:tavLst>
                                        <p:tav tm="0">
                                          <p:val>
                                            <p:strVal val="#ppt_y"/>
                                          </p:val>
                                        </p:tav>
                                        <p:tav tm="100000">
                                          <p:val>
                                            <p:strVal val="#ppt_y"/>
                                          </p:val>
                                        </p:tav>
                                      </p:tavLst>
                                    </p:anim>
                                  </p:childTnLst>
                                </p:cTn>
                              </p:par>
                              <p:par>
                                <p:cTn id="65" presetID="13" presetClass="entr" presetSubtype="16" fill="hold" grpId="1" nodeType="with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plus(in)">
                                      <p:cBhvr>
                                        <p:cTn id="67" dur="3000"/>
                                        <p:tgtEl>
                                          <p:spTgt spid="10"/>
                                        </p:tgtEl>
                                      </p:cBhvr>
                                    </p:animEffect>
                                  </p:childTnLst>
                                </p:cTn>
                              </p:par>
                              <p:par>
                                <p:cTn id="68" presetID="3" presetClass="entr" presetSubtype="5" fill="hold" grpId="2"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blinds(vertical)">
                                      <p:cBhvr>
                                        <p:cTn id="70" dur="3000"/>
                                        <p:tgtEl>
                                          <p:spTgt spid="11"/>
                                        </p:tgtEl>
                                      </p:cBhvr>
                                    </p:animEffect>
                                  </p:childTnLst>
                                </p:cTn>
                              </p:par>
                              <p:par>
                                <p:cTn id="71" presetID="2" presetClass="entr" presetSubtype="2" fill="hold" grpId="0"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1+#ppt_w/2"/>
                                          </p:val>
                                        </p:tav>
                                        <p:tav tm="100000">
                                          <p:val>
                                            <p:strVal val="#ppt_x"/>
                                          </p:val>
                                        </p:tav>
                                      </p:tavLst>
                                    </p:anim>
                                    <p:anim calcmode="lin" valueType="num">
                                      <p:cBhvr additive="base">
                                        <p:cTn id="74" dur="3000" fill="hold"/>
                                        <p:tgtEl>
                                          <p:spTgt spid="11"/>
                                        </p:tgtEl>
                                        <p:attrNameLst>
                                          <p:attrName>ppt_y</p:attrName>
                                        </p:attrNameLst>
                                      </p:cBhvr>
                                      <p:tavLst>
                                        <p:tav tm="0">
                                          <p:val>
                                            <p:strVal val="#ppt_y"/>
                                          </p:val>
                                        </p:tav>
                                        <p:tav tm="100000">
                                          <p:val>
                                            <p:strVal val="#ppt_y"/>
                                          </p:val>
                                        </p:tav>
                                      </p:tavLst>
                                    </p:anim>
                                  </p:childTnLst>
                                </p:cTn>
                              </p:par>
                              <p:par>
                                <p:cTn id="75" presetID="13" presetClass="entr" presetSubtype="16" fill="hold" grpId="1" nodeType="withEffect">
                                  <p:stCondLst>
                                    <p:cond delay="0"/>
                                  </p:stCondLst>
                                  <p:childTnLst>
                                    <p:set>
                                      <p:cBhvr>
                                        <p:cTn id="76" dur="1" fill="hold">
                                          <p:stCondLst>
                                            <p:cond delay="0"/>
                                          </p:stCondLst>
                                        </p:cTn>
                                        <p:tgtEl>
                                          <p:spTgt spid="11"/>
                                        </p:tgtEl>
                                        <p:attrNameLst>
                                          <p:attrName>style.visibility</p:attrName>
                                        </p:attrNameLst>
                                      </p:cBhvr>
                                      <p:to>
                                        <p:strVal val="visible"/>
                                      </p:to>
                                    </p:set>
                                    <p:animEffect transition="in" filter="plus(in)">
                                      <p:cBhvr>
                                        <p:cTn id="77" dur="3000"/>
                                        <p:tgtEl>
                                          <p:spTgt spid="11"/>
                                        </p:tgtEl>
                                      </p:cBhvr>
                                    </p:animEffect>
                                  </p:childTnLst>
                                </p:cTn>
                              </p:par>
                              <p:par>
                                <p:cTn id="78" presetID="3" presetClass="entr" presetSubtype="5" fill="hold" grpId="2" nodeType="withEffect">
                                  <p:stCondLst>
                                    <p:cond delay="0"/>
                                  </p:stCondLst>
                                  <p:childTnLst>
                                    <p:set>
                                      <p:cBhvr>
                                        <p:cTn id="79" dur="1" fill="hold">
                                          <p:stCondLst>
                                            <p:cond delay="0"/>
                                          </p:stCondLst>
                                        </p:cTn>
                                        <p:tgtEl>
                                          <p:spTgt spid="12"/>
                                        </p:tgtEl>
                                        <p:attrNameLst>
                                          <p:attrName>style.visibility</p:attrName>
                                        </p:attrNameLst>
                                      </p:cBhvr>
                                      <p:to>
                                        <p:strVal val="visible"/>
                                      </p:to>
                                    </p:set>
                                    <p:animEffect transition="in" filter="blinds(vertical)">
                                      <p:cBhvr>
                                        <p:cTn id="80" dur="3000"/>
                                        <p:tgtEl>
                                          <p:spTgt spid="12"/>
                                        </p:tgtEl>
                                      </p:cBhvr>
                                    </p:animEffect>
                                  </p:childTnLst>
                                </p:cTn>
                              </p:par>
                              <p:par>
                                <p:cTn id="81" presetID="2" presetClass="entr" presetSubtype="8" fill="hold" grpId="0" nodeType="withEffect">
                                  <p:stCondLst>
                                    <p:cond delay="0"/>
                                  </p:stCondLst>
                                  <p:childTnLst>
                                    <p:set>
                                      <p:cBhvr>
                                        <p:cTn id="82" dur="1" fill="hold">
                                          <p:stCondLst>
                                            <p:cond delay="0"/>
                                          </p:stCondLst>
                                        </p:cTn>
                                        <p:tgtEl>
                                          <p:spTgt spid="12"/>
                                        </p:tgtEl>
                                        <p:attrNameLst>
                                          <p:attrName>style.visibility</p:attrName>
                                        </p:attrNameLst>
                                      </p:cBhvr>
                                      <p:to>
                                        <p:strVal val="visible"/>
                                      </p:to>
                                    </p:set>
                                    <p:anim calcmode="lin" valueType="num">
                                      <p:cBhvr additive="base">
                                        <p:cTn id="83" dur="3000" fill="hold"/>
                                        <p:tgtEl>
                                          <p:spTgt spid="12"/>
                                        </p:tgtEl>
                                        <p:attrNameLst>
                                          <p:attrName>ppt_x</p:attrName>
                                        </p:attrNameLst>
                                      </p:cBhvr>
                                      <p:tavLst>
                                        <p:tav tm="0">
                                          <p:val>
                                            <p:strVal val="0-#ppt_w/2"/>
                                          </p:val>
                                        </p:tav>
                                        <p:tav tm="100000">
                                          <p:val>
                                            <p:strVal val="#ppt_x"/>
                                          </p:val>
                                        </p:tav>
                                      </p:tavLst>
                                    </p:anim>
                                    <p:anim calcmode="lin" valueType="num">
                                      <p:cBhvr additive="base">
                                        <p:cTn id="84" dur="3000" fill="hold"/>
                                        <p:tgtEl>
                                          <p:spTgt spid="12"/>
                                        </p:tgtEl>
                                        <p:attrNameLst>
                                          <p:attrName>ppt_y</p:attrName>
                                        </p:attrNameLst>
                                      </p:cBhvr>
                                      <p:tavLst>
                                        <p:tav tm="0">
                                          <p:val>
                                            <p:strVal val="#ppt_y"/>
                                          </p:val>
                                        </p:tav>
                                        <p:tav tm="100000">
                                          <p:val>
                                            <p:strVal val="#ppt_y"/>
                                          </p:val>
                                        </p:tav>
                                      </p:tavLst>
                                    </p:anim>
                                  </p:childTnLst>
                                </p:cTn>
                              </p:par>
                              <p:par>
                                <p:cTn id="85" presetID="13" presetClass="entr" presetSubtype="16" fill="hold" grpId="1"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plus(in)">
                                      <p:cBhvr>
                                        <p:cTn id="87" dur="3000"/>
                                        <p:tgtEl>
                                          <p:spTgt spid="12"/>
                                        </p:tgtEl>
                                      </p:cBhvr>
                                    </p:animEffect>
                                  </p:childTnLst>
                                </p:cTn>
                              </p:par>
                              <p:par>
                                <p:cTn id="88" presetID="8" presetClass="emph" presetSubtype="0" fill="hold" grpId="3"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3"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3" nodeType="withEffect">
                                  <p:stCondLst>
                                    <p:cond delay="0"/>
                                  </p:stCondLst>
                                  <p:childTnLst>
                                    <p:animRot by="21600000">
                                      <p:cBhvr>
                                        <p:cTn id="93" dur="3000" fill="hold"/>
                                        <p:tgtEl>
                                          <p:spTgt spid="9"/>
                                        </p:tgtEl>
                                        <p:attrNameLst>
                                          <p:attrName>r</p:attrName>
                                        </p:attrNameLst>
                                      </p:cBhvr>
                                    </p:animRot>
                                  </p:childTnLst>
                                </p:cTn>
                              </p:par>
                              <p:par>
                                <p:cTn id="94" presetID="8" presetClass="emph" presetSubtype="0" fill="hold" grpId="3" nodeType="withEffect">
                                  <p:stCondLst>
                                    <p:cond delay="0"/>
                                  </p:stCondLst>
                                  <p:childTnLst>
                                    <p:animRot by="21600000">
                                      <p:cBhvr>
                                        <p:cTn id="95" dur="3000" fill="hold"/>
                                        <p:tgtEl>
                                          <p:spTgt spid="11"/>
                                        </p:tgtEl>
                                        <p:attrNameLst>
                                          <p:attrName>r</p:attrName>
                                        </p:attrNameLst>
                                      </p:cBhvr>
                                    </p:animRot>
                                  </p:childTnLst>
                                </p:cTn>
                              </p:par>
                              <p:par>
                                <p:cTn id="96" presetID="8" presetClass="emph" presetSubtype="0" fill="hold" grpId="3" nodeType="withEffect">
                                  <p:stCondLst>
                                    <p:cond delay="0"/>
                                  </p:stCondLst>
                                  <p:childTnLst>
                                    <p:animRot by="-21600000">
                                      <p:cBhvr>
                                        <p:cTn id="97" dur="3000" fill="hold"/>
                                        <p:tgtEl>
                                          <p:spTgt spid="6"/>
                                        </p:tgtEl>
                                        <p:attrNameLst>
                                          <p:attrName>r</p:attrName>
                                        </p:attrNameLst>
                                      </p:cBhvr>
                                    </p:animRot>
                                  </p:childTnLst>
                                </p:cTn>
                              </p:par>
                              <p:par>
                                <p:cTn id="98" presetID="8" presetClass="emph" presetSubtype="0" fill="hold" grpId="3" nodeType="withEffect">
                                  <p:stCondLst>
                                    <p:cond delay="0"/>
                                  </p:stCondLst>
                                  <p:childTnLst>
                                    <p:animRot by="-21600000">
                                      <p:cBhvr>
                                        <p:cTn id="99" dur="3000" fill="hold"/>
                                        <p:tgtEl>
                                          <p:spTgt spid="8"/>
                                        </p:tgtEl>
                                        <p:attrNameLst>
                                          <p:attrName>r</p:attrName>
                                        </p:attrNameLst>
                                      </p:cBhvr>
                                    </p:animRot>
                                  </p:childTnLst>
                                </p:cTn>
                              </p:par>
                              <p:par>
                                <p:cTn id="100" presetID="8" presetClass="emph" presetSubtype="0" fill="hold" grpId="3" nodeType="withEffect">
                                  <p:stCondLst>
                                    <p:cond delay="0"/>
                                  </p:stCondLst>
                                  <p:childTnLst>
                                    <p:animRot by="-21600000">
                                      <p:cBhvr>
                                        <p:cTn id="101" dur="3000" fill="hold"/>
                                        <p:tgtEl>
                                          <p:spTgt spid="10"/>
                                        </p:tgtEl>
                                        <p:attrNameLst>
                                          <p:attrName>r</p:attrName>
                                        </p:attrNameLst>
                                      </p:cBhvr>
                                    </p:animRot>
                                  </p:childTnLst>
                                </p:cTn>
                              </p:par>
                              <p:par>
                                <p:cTn id="102" presetID="8" presetClass="emph" presetSubtype="0" fill="hold" grpId="3" nodeType="withEffect">
                                  <p:stCondLst>
                                    <p:cond delay="0"/>
                                  </p:stCondLst>
                                  <p:childTnLst>
                                    <p:animRot by="-21600000">
                                      <p:cBhvr>
                                        <p:cTn id="103" dur="3000" fill="hold"/>
                                        <p:tgtEl>
                                          <p:spTgt spid="12"/>
                                        </p:tgtEl>
                                        <p:attrNameLst>
                                          <p:attrName>r</p:attrName>
                                        </p:attrNameLst>
                                      </p:cBhvr>
                                    </p:animRot>
                                  </p:childTnLst>
                                </p:cTn>
                              </p:par>
                            </p:childTnLst>
                          </p:cTn>
                        </p:par>
                        <p:par>
                          <p:cTn id="104" fill="hold">
                            <p:stCondLst>
                              <p:cond delay="3000"/>
                            </p:stCondLst>
                            <p:childTnLst>
                              <p:par>
                                <p:cTn id="105" presetID="2" presetClass="exit" presetSubtype="2" fill="hold" grpId="4" nodeType="after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1+ppt_w/2"/>
                                          </p:val>
                                        </p:tav>
                                      </p:tavLst>
                                    </p:anim>
                                    <p:anim calcmode="lin" valueType="num">
                                      <p:cBhvr additive="base">
                                        <p:cTn id="107" dur="3000"/>
                                        <p:tgtEl>
                                          <p:spTgt spid="5"/>
                                        </p:tgtEl>
                                        <p:attrNameLst>
                                          <p:attrName>ppt_y</p:attrName>
                                        </p:attrNameLst>
                                      </p:cBhvr>
                                      <p:tavLst>
                                        <p:tav tm="0">
                                          <p:val>
                                            <p:strVal val="ppt_y"/>
                                          </p:val>
                                        </p:tav>
                                        <p:tav tm="100000">
                                          <p:val>
                                            <p:strVal val="ppt_y"/>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2" fill="hold" grpId="4" nodeType="with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1+ppt_w/2"/>
                                          </p:val>
                                        </p:tav>
                                      </p:tavLst>
                                    </p:anim>
                                    <p:anim calcmode="lin" valueType="num">
                                      <p:cBhvr additive="base">
                                        <p:cTn id="111" dur="3000"/>
                                        <p:tgtEl>
                                          <p:spTgt spid="7"/>
                                        </p:tgtEl>
                                        <p:attrNameLst>
                                          <p:attrName>ppt_y</p:attrName>
                                        </p:attrNameLst>
                                      </p:cBhvr>
                                      <p:tavLst>
                                        <p:tav tm="0">
                                          <p:val>
                                            <p:strVal val="ppt_y"/>
                                          </p:val>
                                        </p:tav>
                                        <p:tav tm="100000">
                                          <p:val>
                                            <p:strVal val="ppt_y"/>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2" fill="hold" grpId="4" nodeType="withEffect">
                                  <p:stCondLst>
                                    <p:cond delay="0"/>
                                  </p:stCondLst>
                                  <p:childTnLst>
                                    <p:anim calcmode="lin" valueType="num">
                                      <p:cBhvr additive="base">
                                        <p:cTn id="114" dur="3000"/>
                                        <p:tgtEl>
                                          <p:spTgt spid="9"/>
                                        </p:tgtEl>
                                        <p:attrNameLst>
                                          <p:attrName>ppt_x</p:attrName>
                                        </p:attrNameLst>
                                      </p:cBhvr>
                                      <p:tavLst>
                                        <p:tav tm="0">
                                          <p:val>
                                            <p:strVal val="ppt_x"/>
                                          </p:val>
                                        </p:tav>
                                        <p:tav tm="100000">
                                          <p:val>
                                            <p:strVal val="1+ppt_w/2"/>
                                          </p:val>
                                        </p:tav>
                                      </p:tavLst>
                                    </p:anim>
                                    <p:anim calcmode="lin" valueType="num">
                                      <p:cBhvr additive="base">
                                        <p:cTn id="115" dur="3000"/>
                                        <p:tgtEl>
                                          <p:spTgt spid="9"/>
                                        </p:tgtEl>
                                        <p:attrNameLst>
                                          <p:attrName>ppt_y</p:attrName>
                                        </p:attrNameLst>
                                      </p:cBhvr>
                                      <p:tavLst>
                                        <p:tav tm="0">
                                          <p:val>
                                            <p:strVal val="ppt_y"/>
                                          </p:val>
                                        </p:tav>
                                        <p:tav tm="100000">
                                          <p:val>
                                            <p:strVal val="ppt_y"/>
                                          </p:val>
                                        </p:tav>
                                      </p:tavLst>
                                    </p:anim>
                                    <p:set>
                                      <p:cBhvr>
                                        <p:cTn id="116" dur="1" fill="hold">
                                          <p:stCondLst>
                                            <p:cond delay="2999"/>
                                          </p:stCondLst>
                                        </p:cTn>
                                        <p:tgtEl>
                                          <p:spTgt spid="9"/>
                                        </p:tgtEl>
                                        <p:attrNameLst>
                                          <p:attrName>style.visibility</p:attrName>
                                        </p:attrNameLst>
                                      </p:cBhvr>
                                      <p:to>
                                        <p:strVal val="hidden"/>
                                      </p:to>
                                    </p:set>
                                  </p:childTnLst>
                                </p:cTn>
                              </p:par>
                              <p:par>
                                <p:cTn id="117" presetID="2" presetClass="exit" presetSubtype="2" fill="hold" grpId="4"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1+ppt_w/2"/>
                                          </p:val>
                                        </p:tav>
                                      </p:tavLst>
                                    </p:anim>
                                    <p:anim calcmode="lin" valueType="num">
                                      <p:cBhvr additive="base">
                                        <p:cTn id="119" dur="3000"/>
                                        <p:tgtEl>
                                          <p:spTgt spid="11"/>
                                        </p:tgtEl>
                                        <p:attrNameLst>
                                          <p:attrName>ppt_y</p:attrName>
                                        </p:attrNameLst>
                                      </p:cBhvr>
                                      <p:tavLst>
                                        <p:tav tm="0">
                                          <p:val>
                                            <p:strVal val="ppt_y"/>
                                          </p:val>
                                        </p:tav>
                                        <p:tav tm="100000">
                                          <p:val>
                                            <p:strVal val="ppt_y"/>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8" fill="hold" grpId="4"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0-ppt_w/2"/>
                                          </p:val>
                                        </p:tav>
                                      </p:tavLst>
                                    </p:anim>
                                    <p:anim calcmode="lin" valueType="num">
                                      <p:cBhvr additive="base">
                                        <p:cTn id="123" dur="3000"/>
                                        <p:tgtEl>
                                          <p:spTgt spid="6"/>
                                        </p:tgtEl>
                                        <p:attrNameLst>
                                          <p:attrName>ppt_y</p:attrName>
                                        </p:attrNameLst>
                                      </p:cBhvr>
                                      <p:tavLst>
                                        <p:tav tm="0">
                                          <p:val>
                                            <p:strVal val="ppt_y"/>
                                          </p:val>
                                        </p:tav>
                                        <p:tav tm="100000">
                                          <p:val>
                                            <p:strVal val="ppt_y"/>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8" fill="hold" grpId="4"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0-ppt_w/2"/>
                                          </p:val>
                                        </p:tav>
                                      </p:tavLst>
                                    </p:anim>
                                    <p:anim calcmode="lin" valueType="num">
                                      <p:cBhvr additive="base">
                                        <p:cTn id="127" dur="3000"/>
                                        <p:tgtEl>
                                          <p:spTgt spid="8"/>
                                        </p:tgtEl>
                                        <p:attrNameLst>
                                          <p:attrName>ppt_y</p:attrName>
                                        </p:attrNameLst>
                                      </p:cBhvr>
                                      <p:tavLst>
                                        <p:tav tm="0">
                                          <p:val>
                                            <p:strVal val="ppt_y"/>
                                          </p:val>
                                        </p:tav>
                                        <p:tav tm="100000">
                                          <p:val>
                                            <p:strVal val="ppt_y"/>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8" fill="hold" grpId="4"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0-ppt_w/2"/>
                                          </p:val>
                                        </p:tav>
                                      </p:tavLst>
                                    </p:anim>
                                    <p:anim calcmode="lin" valueType="num">
                                      <p:cBhvr additive="base">
                                        <p:cTn id="131" dur="3000"/>
                                        <p:tgtEl>
                                          <p:spTgt spid="10"/>
                                        </p:tgtEl>
                                        <p:attrNameLst>
                                          <p:attrName>ppt_y</p:attrName>
                                        </p:attrNameLst>
                                      </p:cBhvr>
                                      <p:tavLst>
                                        <p:tav tm="0">
                                          <p:val>
                                            <p:strVal val="ppt_y"/>
                                          </p:val>
                                        </p:tav>
                                        <p:tav tm="100000">
                                          <p:val>
                                            <p:strVal val="ppt_y"/>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8" fill="hold" grpId="4"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ppt_y"/>
                                          </p:val>
                                        </p:tav>
                                      </p:tavLst>
                                    </p:anim>
                                    <p:set>
                                      <p:cBhvr>
                                        <p:cTn id="136" dur="1" fill="hold">
                                          <p:stCondLst>
                                            <p:cond delay="2999"/>
                                          </p:stCondLst>
                                        </p:cTn>
                                        <p:tgtEl>
                                          <p:spTgt spid="12"/>
                                        </p:tgtEl>
                                        <p:attrNameLst>
                                          <p:attrName>style.visibility</p:attrName>
                                        </p:attrNameLst>
                                      </p:cBhvr>
                                      <p:to>
                                        <p:strVal val="hidden"/>
                                      </p:to>
                                    </p:se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2/3*#ppt_w"/>
                                          </p:val>
                                        </p:tav>
                                        <p:tav tm="100000">
                                          <p:val>
                                            <p:strVal val="#ppt_w"/>
                                          </p:val>
                                        </p:tav>
                                      </p:tavLst>
                                    </p:anim>
                                    <p:anim calcmode="lin" valueType="num">
                                      <p:cBhvr>
                                        <p:cTn id="140" dur="3000" fill="hold"/>
                                        <p:tgtEl>
                                          <p:spTgt spid="4"/>
                                        </p:tgtEl>
                                        <p:attrNameLst>
                                          <p:attrName>ppt_h</p:attrName>
                                        </p:attrNameLst>
                                      </p:cBhvr>
                                      <p:tavLst>
                                        <p:tav tm="0">
                                          <p:val>
                                            <p:strVal val="2/3*#ppt_h"/>
                                          </p:val>
                                        </p:tav>
                                        <p:tav tm="100000">
                                          <p:val>
                                            <p:strVal val="#ppt_h"/>
                                          </p:val>
                                        </p:tav>
                                      </p:tavLst>
                                    </p:anim>
                                  </p:childTnLst>
                                </p:cTn>
                              </p:par>
                              <p:par>
                                <p:cTn id="141" presetID="4" presetClass="entr" presetSubtype="3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box(out)">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5603"/>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428596" y="428604"/>
            <a:ext cx="8286808" cy="6000792"/>
          </a:xfrm>
          <a:prstGeom prst="rect">
            <a:avLst/>
          </a:prstGeom>
          <a:gradFill flip="none" rotWithShape="1">
            <a:gsLst>
              <a:gs pos="0">
                <a:schemeClr val="tx1">
                  <a:alpha val="86000"/>
                </a:schemeClr>
              </a:gs>
              <a:gs pos="50000">
                <a:srgbClr val="C00000">
                  <a:shade val="67500"/>
                  <a:satMod val="115000"/>
                </a:srgbClr>
              </a:gs>
              <a:gs pos="100000">
                <a:srgbClr val="C00000">
                  <a:shade val="100000"/>
                  <a:satMod val="115000"/>
                </a:srgbClr>
              </a:gs>
            </a:gsLst>
            <a:lin ang="54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1000100" y="1500174"/>
            <a:ext cx="7000924" cy="3970318"/>
          </a:xfrm>
          <a:prstGeom prst="rect">
            <a:avLst/>
          </a:prstGeom>
          <a:noFill/>
        </p:spPr>
        <p:txBody>
          <a:bodyPr wrap="square" rtlCol="0">
            <a:spAutoFit/>
          </a:bodyPr>
          <a:lstStyle/>
          <a:p>
            <a:r>
              <a:rPr lang="es-ES" dirty="0" smtClean="0"/>
              <a:t>  </a:t>
            </a:r>
          </a:p>
          <a:p>
            <a:r>
              <a:rPr lang="es-ES" dirty="0" smtClean="0"/>
              <a:t> Conocido también como el barrio de bajo el puente, es una de las zonas más tradicionales de Lima, y cuenta con antiguas calles de marcado estilo sevillano. Ubicado sobre el río Rímac, en la ribera opuesta al centro histórico, durante la Colonia se le conoció como Barrio de Indios de San Lázaro y está conectado a la ciudad por puentes construidos en dicho período. Origen y bastión del criollismo, alberga a algunas de las peñas (locales de música y bailes criollos) y restaurantes típicos más conocidos de Lima. Posee rincones de gran belleza, como la Alameda de los Descalzos, el Paseo de Aguas, la Quinta Presa y varias plazuelas e iglesias. Además, el Rímac es sede de la Plaza de Toros de Acho (1768), uno de los primeros cosos de América, y escenario de la famosa Feria Taurina del Señor de los Milagros, a la que acuden los mejores toreros del mundo.</a:t>
            </a:r>
          </a:p>
          <a:p>
            <a:endParaRPr lang="es-ES" dirty="0"/>
          </a:p>
        </p:txBody>
      </p:sp>
      <p:sp>
        <p:nvSpPr>
          <p:cNvPr id="7" name="6 CuadroTexto"/>
          <p:cNvSpPr txBox="1"/>
          <p:nvPr/>
        </p:nvSpPr>
        <p:spPr>
          <a:xfrm>
            <a:off x="2500298" y="1000108"/>
            <a:ext cx="3809954" cy="738664"/>
          </a:xfrm>
          <a:prstGeom prst="rect">
            <a:avLst/>
          </a:prstGeom>
          <a:noFill/>
        </p:spPr>
        <p:txBody>
          <a:bodyPr wrap="none" rtlCol="0">
            <a:spAutoFit/>
          </a:bodyPr>
          <a:lstStyle/>
          <a:p>
            <a:r>
              <a:rPr lang="es-ES" sz="2400" b="1" dirty="0" smtClean="0"/>
              <a:t>El Rímac y la Plaza de Acho </a:t>
            </a:r>
            <a:r>
              <a:rPr lang="es-ES" sz="2400" dirty="0" smtClean="0"/>
              <a:t>  </a:t>
            </a:r>
            <a:endParaRPr lang="es-ES" dirty="0" smtClean="0"/>
          </a:p>
          <a:p>
            <a:endParaRPr lang="es-ES" dirty="0"/>
          </a:p>
        </p:txBody>
      </p:sp>
      <p:sp>
        <p:nvSpPr>
          <p:cNvPr id="8" name="7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C00000"/>
          </a:solidFill>
        </p:spPr>
        <p:txBody>
          <a:bodyPr/>
          <a:lstStyle/>
          <a:p>
            <a:endParaRPr lang="es-ES" dirty="0"/>
          </a:p>
        </p:txBody>
      </p:sp>
      <p:pic>
        <p:nvPicPr>
          <p:cNvPr id="4" name="3 Marcador de contenido" descr="plaza de toros acho.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6286512" y="428604"/>
            <a:ext cx="2382512" cy="95410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_tradnl"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Plaza de Toros</a:t>
            </a:r>
          </a:p>
          <a:p>
            <a:pPr algn="ctr"/>
            <a:r>
              <a:rPr lang="es-ES_tradnl"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Acho </a:t>
            </a: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6 Luna"/>
          <p:cNvSpPr/>
          <p:nvPr/>
        </p:nvSpPr>
        <p:spPr>
          <a:xfrm>
            <a:off x="0" y="0"/>
            <a:ext cx="4357718" cy="6858000"/>
          </a:xfrm>
          <a:prstGeom prst="moon">
            <a:avLst>
              <a:gd name="adj" fmla="val 54970"/>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4510118" y="0"/>
            <a:ext cx="4633882" cy="6858000"/>
          </a:xfrm>
          <a:prstGeom prst="moon">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lin ang="1080000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ppt_y"/>
                                          </p:val>
                                        </p:tav>
                                        <p:tav tm="100000">
                                          <p:val>
                                            <p:strVal val="#ppt_y"/>
                                          </p:val>
                                        </p:tav>
                                      </p:tavLst>
                                    </p:anim>
                                  </p:childTnLst>
                                </p:cTn>
                              </p:par>
                              <p:par>
                                <p:cTn id="16" presetID="19" presetClass="entr" presetSubtype="10" fill="hold" grpId="1"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3000" fill="hold"/>
                                        <p:tgtEl>
                                          <p:spTgt spid="8"/>
                                        </p:tgtEl>
                                        <p:attrNameLst>
                                          <p:attrName>ppt_w</p:attrName>
                                        </p:attrNameLst>
                                      </p:cBhvr>
                                      <p:tavLst>
                                        <p:tav tm="0" fmla="#ppt_w*sin(2.5*pi*$)">
                                          <p:val>
                                            <p:fltVal val="0"/>
                                          </p:val>
                                        </p:tav>
                                        <p:tav tm="100000">
                                          <p:val>
                                            <p:fltVal val="1"/>
                                          </p:val>
                                        </p:tav>
                                      </p:tavLst>
                                    </p:anim>
                                    <p:anim calcmode="lin" valueType="num">
                                      <p:cBhvr>
                                        <p:cTn id="19" dur="3000" fill="hold"/>
                                        <p:tgtEl>
                                          <p:spTgt spid="8"/>
                                        </p:tgtEl>
                                        <p:attrNameLst>
                                          <p:attrName>ppt_h</p:attrName>
                                        </p:attrNameLst>
                                      </p:cBhvr>
                                      <p:tavLst>
                                        <p:tav tm="0">
                                          <p:val>
                                            <p:strVal val="#ppt_h"/>
                                          </p:val>
                                        </p:tav>
                                        <p:tav tm="100000">
                                          <p:val>
                                            <p:strVal val="#ppt_h"/>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fmla="#ppt_w*sin(2.5*pi*$)">
                                          <p:val>
                                            <p:fltVal val="0"/>
                                          </p:val>
                                        </p:tav>
                                        <p:tav tm="100000">
                                          <p:val>
                                            <p:fltVal val="1"/>
                                          </p:val>
                                        </p:tav>
                                      </p:tavLst>
                                    </p:anim>
                                    <p:anim calcmode="lin" valueType="num">
                                      <p:cBhvr>
                                        <p:cTn id="23" dur="3000" fill="hold"/>
                                        <p:tgtEl>
                                          <p:spTgt spid="7"/>
                                        </p:tgtEl>
                                        <p:attrNameLst>
                                          <p:attrName>ppt_h</p:attrName>
                                        </p:attrNameLst>
                                      </p:cBhvr>
                                      <p:tavLst>
                                        <p:tav tm="0">
                                          <p:val>
                                            <p:strVal val="#ppt_h"/>
                                          </p:val>
                                        </p:tav>
                                        <p:tav tm="100000">
                                          <p:val>
                                            <p:strVal val="#ppt_h"/>
                                          </p:val>
                                        </p:tav>
                                      </p:tavLst>
                                    </p:anim>
                                  </p:childTnLst>
                                </p:cTn>
                              </p:par>
                            </p:childTnLst>
                          </p:cTn>
                        </p:par>
                        <p:par>
                          <p:cTn id="24" fill="hold">
                            <p:stCondLst>
                              <p:cond delay="3000"/>
                            </p:stCondLst>
                            <p:childTnLst>
                              <p:par>
                                <p:cTn id="25" presetID="17" presetClass="exit" presetSubtype="8" fill="hold" grpId="2" nodeType="afterEffect">
                                  <p:stCondLst>
                                    <p:cond delay="0"/>
                                  </p:stCondLst>
                                  <p:childTnLst>
                                    <p:anim calcmode="lin" valueType="num">
                                      <p:cBhvr>
                                        <p:cTn id="26" dur="3000"/>
                                        <p:tgtEl>
                                          <p:spTgt spid="7"/>
                                        </p:tgtEl>
                                        <p:attrNameLst>
                                          <p:attrName>ppt_x</p:attrName>
                                        </p:attrNameLst>
                                      </p:cBhvr>
                                      <p:tavLst>
                                        <p:tav tm="0">
                                          <p:val>
                                            <p:strVal val="ppt_x"/>
                                          </p:val>
                                        </p:tav>
                                        <p:tav tm="100000">
                                          <p:val>
                                            <p:strVal val="ppt_x-ppt_w/2"/>
                                          </p:val>
                                        </p:tav>
                                      </p:tavLst>
                                    </p:anim>
                                    <p:anim calcmode="lin" valueType="num">
                                      <p:cBhvr>
                                        <p:cTn id="27" dur="3000"/>
                                        <p:tgtEl>
                                          <p:spTgt spid="7"/>
                                        </p:tgtEl>
                                        <p:attrNameLst>
                                          <p:attrName>ppt_y</p:attrName>
                                        </p:attrNameLst>
                                      </p:cBhvr>
                                      <p:tavLst>
                                        <p:tav tm="0">
                                          <p:val>
                                            <p:strVal val="ppt_y"/>
                                          </p:val>
                                        </p:tav>
                                        <p:tav tm="100000">
                                          <p:val>
                                            <p:strVal val="ppt_y"/>
                                          </p:val>
                                        </p:tav>
                                      </p:tavLst>
                                    </p:anim>
                                    <p:anim calcmode="lin" valueType="num">
                                      <p:cBhvr>
                                        <p:cTn id="28" dur="3000"/>
                                        <p:tgtEl>
                                          <p:spTgt spid="7"/>
                                        </p:tgtEl>
                                        <p:attrNameLst>
                                          <p:attrName>ppt_w</p:attrName>
                                        </p:attrNameLst>
                                      </p:cBhvr>
                                      <p:tavLst>
                                        <p:tav tm="0">
                                          <p:val>
                                            <p:strVal val="ppt_w"/>
                                          </p:val>
                                        </p:tav>
                                        <p:tav tm="100000">
                                          <p:val>
                                            <p:fltVal val="0"/>
                                          </p:val>
                                        </p:tav>
                                      </p:tavLst>
                                    </p:anim>
                                    <p:anim calcmode="lin" valueType="num">
                                      <p:cBhvr>
                                        <p:cTn id="29" dur="3000"/>
                                        <p:tgtEl>
                                          <p:spTgt spid="7"/>
                                        </p:tgtEl>
                                        <p:attrNameLst>
                                          <p:attrName>ppt_h</p:attrName>
                                        </p:attrNameLst>
                                      </p:cBhvr>
                                      <p:tavLst>
                                        <p:tav tm="0">
                                          <p:val>
                                            <p:strVal val="ppt_h"/>
                                          </p:val>
                                        </p:tav>
                                        <p:tav tm="100000">
                                          <p:val>
                                            <p:strVal val="ppt_h"/>
                                          </p:val>
                                        </p:tav>
                                      </p:tavLst>
                                    </p:anim>
                                    <p:set>
                                      <p:cBhvr>
                                        <p:cTn id="30" dur="1" fill="hold">
                                          <p:stCondLst>
                                            <p:cond delay="2999"/>
                                          </p:stCondLst>
                                        </p:cTn>
                                        <p:tgtEl>
                                          <p:spTgt spid="7"/>
                                        </p:tgtEl>
                                        <p:attrNameLst>
                                          <p:attrName>style.visibility</p:attrName>
                                        </p:attrNameLst>
                                      </p:cBhvr>
                                      <p:to>
                                        <p:strVal val="hidden"/>
                                      </p:to>
                                    </p:set>
                                  </p:childTnLst>
                                </p:cTn>
                              </p:par>
                              <p:par>
                                <p:cTn id="31" presetID="17" presetClass="exit" presetSubtype="2" fill="hold" grpId="2" nodeType="withEffect">
                                  <p:stCondLst>
                                    <p:cond delay="0"/>
                                  </p:stCondLst>
                                  <p:childTnLst>
                                    <p:anim calcmode="lin" valueType="num">
                                      <p:cBhvr>
                                        <p:cTn id="32" dur="3000"/>
                                        <p:tgtEl>
                                          <p:spTgt spid="8"/>
                                        </p:tgtEl>
                                        <p:attrNameLst>
                                          <p:attrName>ppt_x</p:attrName>
                                        </p:attrNameLst>
                                      </p:cBhvr>
                                      <p:tavLst>
                                        <p:tav tm="0">
                                          <p:val>
                                            <p:strVal val="ppt_x"/>
                                          </p:val>
                                        </p:tav>
                                        <p:tav tm="100000">
                                          <p:val>
                                            <p:strVal val="ppt_x+ppt_w/2"/>
                                          </p:val>
                                        </p:tav>
                                      </p:tavLst>
                                    </p:anim>
                                    <p:anim calcmode="lin" valueType="num">
                                      <p:cBhvr>
                                        <p:cTn id="33" dur="3000"/>
                                        <p:tgtEl>
                                          <p:spTgt spid="8"/>
                                        </p:tgtEl>
                                        <p:attrNameLst>
                                          <p:attrName>ppt_y</p:attrName>
                                        </p:attrNameLst>
                                      </p:cBhvr>
                                      <p:tavLst>
                                        <p:tav tm="0">
                                          <p:val>
                                            <p:strVal val="ppt_y"/>
                                          </p:val>
                                        </p:tav>
                                        <p:tav tm="100000">
                                          <p:val>
                                            <p:strVal val="ppt_y"/>
                                          </p:val>
                                        </p:tav>
                                      </p:tavLst>
                                    </p:anim>
                                    <p:anim calcmode="lin" valueType="num">
                                      <p:cBhvr>
                                        <p:cTn id="34" dur="3000"/>
                                        <p:tgtEl>
                                          <p:spTgt spid="8"/>
                                        </p:tgtEl>
                                        <p:attrNameLst>
                                          <p:attrName>ppt_w</p:attrName>
                                        </p:attrNameLst>
                                      </p:cBhvr>
                                      <p:tavLst>
                                        <p:tav tm="0">
                                          <p:val>
                                            <p:strVal val="ppt_w"/>
                                          </p:val>
                                        </p:tav>
                                        <p:tav tm="100000">
                                          <p:val>
                                            <p:fltVal val="0"/>
                                          </p:val>
                                        </p:tav>
                                      </p:tavLst>
                                    </p:anim>
                                    <p:anim calcmode="lin" valueType="num">
                                      <p:cBhvr>
                                        <p:cTn id="35" dur="3000"/>
                                        <p:tgtEl>
                                          <p:spTgt spid="8"/>
                                        </p:tgtEl>
                                        <p:attrNameLst>
                                          <p:attrName>ppt_h</p:attrName>
                                        </p:attrNameLst>
                                      </p:cBhvr>
                                      <p:tavLst>
                                        <p:tav tm="0">
                                          <p:val>
                                            <p:strVal val="ppt_h"/>
                                          </p:val>
                                        </p:tav>
                                        <p:tav tm="100000">
                                          <p:val>
                                            <p:strVal val="ppt_h"/>
                                          </p:val>
                                        </p:tav>
                                      </p:tavLst>
                                    </p:anim>
                                    <p:set>
                                      <p:cBhvr>
                                        <p:cTn id="36" dur="1" fill="hold">
                                          <p:stCondLst>
                                            <p:cond delay="2999"/>
                                          </p:stCondLst>
                                        </p:cTn>
                                        <p:tgtEl>
                                          <p:spTgt spid="8"/>
                                        </p:tgtEl>
                                        <p:attrNameLst>
                                          <p:attrName>style.visibility</p:attrName>
                                        </p:attrNameLst>
                                      </p:cBhvr>
                                      <p:to>
                                        <p:strVal val="hidden"/>
                                      </p:to>
                                    </p:set>
                                  </p:childTnLst>
                                </p:cTn>
                              </p:par>
                              <p:par>
                                <p:cTn id="37" presetID="17" presetClass="entr" presetSubtype="10"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3000" fill="hold"/>
                                        <p:tgtEl>
                                          <p:spTgt spid="4"/>
                                        </p:tgtEl>
                                        <p:attrNameLst>
                                          <p:attrName>ppt_w</p:attrName>
                                        </p:attrNameLst>
                                      </p:cBhvr>
                                      <p:tavLst>
                                        <p:tav tm="0">
                                          <p:val>
                                            <p:fltVal val="0"/>
                                          </p:val>
                                        </p:tav>
                                        <p:tav tm="100000">
                                          <p:val>
                                            <p:strVal val="#ppt_w"/>
                                          </p:val>
                                        </p:tav>
                                      </p:tavLst>
                                    </p:anim>
                                    <p:anim calcmode="lin" valueType="num">
                                      <p:cBhvr>
                                        <p:cTn id="40" dur="3000" fill="hold"/>
                                        <p:tgtEl>
                                          <p:spTgt spid="4"/>
                                        </p:tgtEl>
                                        <p:attrNameLst>
                                          <p:attrName>ppt_h</p:attrName>
                                        </p:attrNameLst>
                                      </p:cBhvr>
                                      <p:tavLst>
                                        <p:tav tm="0">
                                          <p:val>
                                            <p:strVal val="#ppt_h"/>
                                          </p:val>
                                        </p:tav>
                                        <p:tav tm="100000">
                                          <p:val>
                                            <p:strVal val="#ppt_h"/>
                                          </p:val>
                                        </p:tav>
                                      </p:tavLst>
                                    </p:anim>
                                  </p:childTnLst>
                                </p:cTn>
                              </p:par>
                              <p:par>
                                <p:cTn id="41" presetID="14" presetClass="entr" presetSubtype="10" fill="hold" grpId="0" nodeType="with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randombar(horizontal)">
                                      <p:cBhvr>
                                        <p:cTn id="43" dur="3000"/>
                                        <p:tgtEl>
                                          <p:spTgt spid="2"/>
                                        </p:tgtEl>
                                      </p:cBhvr>
                                    </p:animEffect>
                                  </p:childTnLst>
                                </p:cTn>
                              </p:par>
                            </p:childTnLst>
                          </p:cTn>
                        </p:par>
                        <p:par>
                          <p:cTn id="44" fill="hold">
                            <p:stCondLst>
                              <p:cond delay="6000"/>
                            </p:stCondLst>
                            <p:childTnLst>
                              <p:par>
                                <p:cTn id="45" presetID="29" presetClass="entr" presetSubtype="0" fill="hold" grpId="0" nodeType="after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p:cTn id="47" dur="2000" fill="hold"/>
                                        <p:tgtEl>
                                          <p:spTgt spid="5"/>
                                        </p:tgtEl>
                                        <p:attrNameLst>
                                          <p:attrName>ppt_x</p:attrName>
                                        </p:attrNameLst>
                                      </p:cBhvr>
                                      <p:tavLst>
                                        <p:tav tm="0">
                                          <p:val>
                                            <p:strVal val="#ppt_x-.2"/>
                                          </p:val>
                                        </p:tav>
                                        <p:tav tm="100000">
                                          <p:val>
                                            <p:strVal val="#ppt_x"/>
                                          </p:val>
                                        </p:tav>
                                      </p:tavLst>
                                    </p:anim>
                                    <p:anim calcmode="lin" valueType="num">
                                      <p:cBhvr>
                                        <p:cTn id="48" dur="2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4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p:bldP spid="7" grpId="0" animBg="1"/>
      <p:bldP spid="7" grpId="1" animBg="1"/>
      <p:bldP spid="7" grpId="2" animBg="1"/>
      <p:bldP spid="8" grpId="0" animBg="1"/>
      <p:bldP spid="8" grpId="1" animBg="1"/>
      <p:bldP spid="8" grpId="2" animBg="1"/>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75000"/>
            </a:schemeClr>
          </a:solidFill>
        </p:spPr>
        <p:txBody>
          <a:bodyPr/>
          <a:lstStyle/>
          <a:p>
            <a:endParaRPr lang="es-ES" dirty="0"/>
          </a:p>
        </p:txBody>
      </p:sp>
      <p:pic>
        <p:nvPicPr>
          <p:cNvPr id="4" name="3 Imagen" descr="lima_museo_arte.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rot="16200000">
            <a:off x="1678777" y="392893"/>
            <a:ext cx="3056368" cy="2270582"/>
          </a:xfrm>
          <a:prstGeom prst="chevron">
            <a:avLst>
              <a:gd name="adj" fmla="val 84973"/>
            </a:avLst>
          </a:prstGeom>
          <a:gradFill flip="none" rotWithShape="1">
            <a:gsLst>
              <a:gs pos="76000">
                <a:schemeClr val="bg2">
                  <a:lumMod val="60000"/>
                  <a:lumOff val="40000"/>
                  <a:shade val="30000"/>
                  <a:satMod val="115000"/>
                  <a:alpha val="62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1678777" y="1821629"/>
            <a:ext cx="3056368" cy="2270582"/>
          </a:xfrm>
          <a:prstGeom prst="chevron">
            <a:avLst>
              <a:gd name="adj" fmla="val 84973"/>
            </a:avLst>
          </a:prstGeom>
          <a:gradFill flip="none" rotWithShape="1">
            <a:gsLst>
              <a:gs pos="76000">
                <a:schemeClr val="bg2">
                  <a:lumMod val="60000"/>
                  <a:lumOff val="40000"/>
                  <a:shade val="30000"/>
                  <a:satMod val="115000"/>
                  <a:alpha val="62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1607339" y="3393289"/>
            <a:ext cx="3056368" cy="2270582"/>
          </a:xfrm>
          <a:prstGeom prst="chevron">
            <a:avLst>
              <a:gd name="adj" fmla="val 84973"/>
            </a:avLst>
          </a:prstGeom>
          <a:gradFill flip="none" rotWithShape="1">
            <a:gsLst>
              <a:gs pos="76000">
                <a:schemeClr val="bg2">
                  <a:lumMod val="60000"/>
                  <a:lumOff val="40000"/>
                  <a:shade val="30000"/>
                  <a:satMod val="115000"/>
                  <a:alpha val="62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1607339" y="4822025"/>
            <a:ext cx="3056368" cy="2270582"/>
          </a:xfrm>
          <a:prstGeom prst="chevron">
            <a:avLst>
              <a:gd name="adj" fmla="val 84973"/>
            </a:avLst>
          </a:prstGeom>
          <a:gradFill flip="none" rotWithShape="1">
            <a:gsLst>
              <a:gs pos="76000">
                <a:schemeClr val="bg2">
                  <a:lumMod val="60000"/>
                  <a:lumOff val="40000"/>
                  <a:shade val="30000"/>
                  <a:satMod val="115000"/>
                  <a:alpha val="62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679173" y="392893"/>
            <a:ext cx="3056368" cy="2270582"/>
          </a:xfrm>
          <a:prstGeom prst="chevron">
            <a:avLst>
              <a:gd name="adj" fmla="val 84973"/>
            </a:avLst>
          </a:prstGeom>
          <a:gradFill flip="none" rotWithShape="1">
            <a:gsLst>
              <a:gs pos="76000">
                <a:schemeClr val="bg2">
                  <a:lumMod val="60000"/>
                  <a:lumOff val="40000"/>
                  <a:shade val="30000"/>
                  <a:satMod val="115000"/>
                  <a:alpha val="62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4679173" y="1821629"/>
            <a:ext cx="3056368" cy="2270582"/>
          </a:xfrm>
          <a:prstGeom prst="chevron">
            <a:avLst>
              <a:gd name="adj" fmla="val 84973"/>
            </a:avLst>
          </a:prstGeom>
          <a:gradFill flip="none" rotWithShape="1">
            <a:gsLst>
              <a:gs pos="76000">
                <a:schemeClr val="bg2">
                  <a:lumMod val="60000"/>
                  <a:lumOff val="40000"/>
                  <a:shade val="30000"/>
                  <a:satMod val="115000"/>
                  <a:alpha val="62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4607735" y="3393289"/>
            <a:ext cx="3056368" cy="2270582"/>
          </a:xfrm>
          <a:prstGeom prst="chevron">
            <a:avLst>
              <a:gd name="adj" fmla="val 84973"/>
            </a:avLst>
          </a:prstGeom>
          <a:gradFill flip="none" rotWithShape="1">
            <a:gsLst>
              <a:gs pos="76000">
                <a:schemeClr val="bg2">
                  <a:lumMod val="60000"/>
                  <a:lumOff val="40000"/>
                  <a:shade val="30000"/>
                  <a:satMod val="115000"/>
                  <a:alpha val="62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4607735" y="4822025"/>
            <a:ext cx="3056368" cy="2270582"/>
          </a:xfrm>
          <a:prstGeom prst="chevron">
            <a:avLst>
              <a:gd name="adj" fmla="val 84973"/>
            </a:avLst>
          </a:prstGeom>
          <a:gradFill flip="none" rotWithShape="1">
            <a:gsLst>
              <a:gs pos="76000">
                <a:schemeClr val="bg2">
                  <a:lumMod val="60000"/>
                  <a:lumOff val="40000"/>
                  <a:shade val="30000"/>
                  <a:satMod val="115000"/>
                  <a:alpha val="6200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uadroTexto"/>
          <p:cNvSpPr txBox="1"/>
          <p:nvPr/>
        </p:nvSpPr>
        <p:spPr>
          <a:xfrm>
            <a:off x="428596" y="500042"/>
            <a:ext cx="2234330"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Museo de Arte </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5" name="14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6"/>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8"/>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10"/>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1"/>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2"/>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3"/>
                                        </p:tgtEl>
                                        <p:attrNameLst>
                                          <p:attrName>r</p:attrName>
                                        </p:attrNameLst>
                                      </p:cBhvr>
                                    </p:animRot>
                                  </p:childTnLst>
                                </p:cTn>
                              </p:par>
                              <p:par>
                                <p:cTn id="56" presetID="16" presetClass="entr" presetSubtype="26" fill="hold" grpId="2"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barn(inHorizontal)">
                                      <p:cBhvr>
                                        <p:cTn id="58" dur="3000"/>
                                        <p:tgtEl>
                                          <p:spTgt spid="5"/>
                                        </p:tgtEl>
                                      </p:cBhvr>
                                    </p:animEffect>
                                  </p:childTnLst>
                                </p:cTn>
                              </p:par>
                              <p:par>
                                <p:cTn id="59" presetID="16" presetClass="entr" presetSubtype="26" fill="hold" grpId="2"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barn(inHorizontal)">
                                      <p:cBhvr>
                                        <p:cTn id="61" dur="3000"/>
                                        <p:tgtEl>
                                          <p:spTgt spid="6"/>
                                        </p:tgtEl>
                                      </p:cBhvr>
                                    </p:animEffect>
                                  </p:childTnLst>
                                </p:cTn>
                              </p:par>
                              <p:par>
                                <p:cTn id="62" presetID="16" presetClass="entr" presetSubtype="26" fill="hold" grpId="2"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barn(inHorizontal)">
                                      <p:cBhvr>
                                        <p:cTn id="64" dur="3000"/>
                                        <p:tgtEl>
                                          <p:spTgt spid="7"/>
                                        </p:tgtEl>
                                      </p:cBhvr>
                                    </p:animEffect>
                                  </p:childTnLst>
                                </p:cTn>
                              </p:par>
                              <p:par>
                                <p:cTn id="65" presetID="16" presetClass="entr" presetSubtype="26" fill="hold" grpId="2"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barn(inHorizontal)">
                                      <p:cBhvr>
                                        <p:cTn id="67" dur="3000"/>
                                        <p:tgtEl>
                                          <p:spTgt spid="8"/>
                                        </p:tgtEl>
                                      </p:cBhvr>
                                    </p:animEffect>
                                  </p:childTnLst>
                                </p:cTn>
                              </p:par>
                              <p:par>
                                <p:cTn id="68" presetID="16" presetClass="entr" presetSubtype="26" fill="hold" grpId="2"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barn(inHorizontal)">
                                      <p:cBhvr>
                                        <p:cTn id="70" dur="3000"/>
                                        <p:tgtEl>
                                          <p:spTgt spid="10"/>
                                        </p:tgtEl>
                                      </p:cBhvr>
                                    </p:animEffect>
                                  </p:childTnLst>
                                </p:cTn>
                              </p:par>
                              <p:par>
                                <p:cTn id="71" presetID="16" presetClass="entr" presetSubtype="26" fill="hold" grpId="2"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barn(inHorizontal)">
                                      <p:cBhvr>
                                        <p:cTn id="73" dur="3000"/>
                                        <p:tgtEl>
                                          <p:spTgt spid="11"/>
                                        </p:tgtEl>
                                      </p:cBhvr>
                                    </p:animEffect>
                                  </p:childTnLst>
                                </p:cTn>
                              </p:par>
                              <p:par>
                                <p:cTn id="74" presetID="16" presetClass="entr" presetSubtype="26" fill="hold" grpId="2"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barn(inHorizontal)">
                                      <p:cBhvr>
                                        <p:cTn id="76" dur="3000"/>
                                        <p:tgtEl>
                                          <p:spTgt spid="12"/>
                                        </p:tgtEl>
                                      </p:cBhvr>
                                    </p:animEffect>
                                  </p:childTnLst>
                                </p:cTn>
                              </p:par>
                              <p:par>
                                <p:cTn id="77" presetID="16" presetClass="entr" presetSubtype="26" fill="hold" grpId="2"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barn(inHorizontal)">
                                      <p:cBhvr>
                                        <p:cTn id="79" dur="3000"/>
                                        <p:tgtEl>
                                          <p:spTgt spid="13"/>
                                        </p:tgtEl>
                                      </p:cBhvr>
                                    </p:animEffect>
                                  </p:childTnLst>
                                </p:cTn>
                              </p:par>
                            </p:childTnLst>
                          </p:cTn>
                        </p:par>
                        <p:par>
                          <p:cTn id="80" fill="hold">
                            <p:stCondLst>
                              <p:cond delay="3000"/>
                            </p:stCondLst>
                            <p:childTnLst>
                              <p:par>
                                <p:cTn id="81" presetID="2" presetClass="exit" presetSubtype="4" fill="hold" grpId="3"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ppt_x"/>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4" fill="hold" grpId="3"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ppt_x"/>
                                          </p:val>
                                        </p:tav>
                                      </p:tavLst>
                                    </p:anim>
                                    <p:anim calcmode="lin" valueType="num">
                                      <p:cBhvr additive="base">
                                        <p:cTn id="87" dur="3000"/>
                                        <p:tgtEl>
                                          <p:spTgt spid="6"/>
                                        </p:tgtEl>
                                        <p:attrNameLst>
                                          <p:attrName>ppt_y</p:attrName>
                                        </p:attrNameLst>
                                      </p:cBhvr>
                                      <p:tavLst>
                                        <p:tav tm="0">
                                          <p:val>
                                            <p:strVal val="ppt_y"/>
                                          </p:val>
                                        </p:tav>
                                        <p:tav tm="100000">
                                          <p:val>
                                            <p:strVal val="1+ppt_h/2"/>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4" fill="hold" grpId="3"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ppt_x"/>
                                          </p:val>
                                        </p:tav>
                                      </p:tavLst>
                                    </p:anim>
                                    <p:anim calcmode="lin" valueType="num">
                                      <p:cBhvr additive="base">
                                        <p:cTn id="91" dur="3000"/>
                                        <p:tgtEl>
                                          <p:spTgt spid="7"/>
                                        </p:tgtEl>
                                        <p:attrNameLst>
                                          <p:attrName>ppt_y</p:attrName>
                                        </p:attrNameLst>
                                      </p:cBhvr>
                                      <p:tavLst>
                                        <p:tav tm="0">
                                          <p:val>
                                            <p:strVal val="ppt_y"/>
                                          </p:val>
                                        </p:tav>
                                        <p:tav tm="100000">
                                          <p:val>
                                            <p:strVal val="1+ppt_h/2"/>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4" fill="hold" grpId="3"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ppt_x"/>
                                          </p:val>
                                        </p:tav>
                                      </p:tavLst>
                                    </p:anim>
                                    <p:anim calcmode="lin" valueType="num">
                                      <p:cBhvr additive="base">
                                        <p:cTn id="95" dur="3000"/>
                                        <p:tgtEl>
                                          <p:spTgt spid="8"/>
                                        </p:tgtEl>
                                        <p:attrNameLst>
                                          <p:attrName>ppt_y</p:attrName>
                                        </p:attrNameLst>
                                      </p:cBhvr>
                                      <p:tavLst>
                                        <p:tav tm="0">
                                          <p:val>
                                            <p:strVal val="ppt_y"/>
                                          </p:val>
                                        </p:tav>
                                        <p:tav tm="100000">
                                          <p:val>
                                            <p:strVal val="1+ppt_h/2"/>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4" fill="hold" grpId="3"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ppt_x"/>
                                          </p:val>
                                        </p:tav>
                                      </p:tavLst>
                                    </p:anim>
                                    <p:anim calcmode="lin" valueType="num">
                                      <p:cBhvr additive="base">
                                        <p:cTn id="99" dur="3000"/>
                                        <p:tgtEl>
                                          <p:spTgt spid="10"/>
                                        </p:tgtEl>
                                        <p:attrNameLst>
                                          <p:attrName>ppt_y</p:attrName>
                                        </p:attrNameLst>
                                      </p:cBhvr>
                                      <p:tavLst>
                                        <p:tav tm="0">
                                          <p:val>
                                            <p:strVal val="ppt_y"/>
                                          </p:val>
                                        </p:tav>
                                        <p:tav tm="100000">
                                          <p:val>
                                            <p:strVal val="1+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4" fill="hold" grpId="3" nodeType="withEffect">
                                  <p:stCondLst>
                                    <p:cond delay="0"/>
                                  </p:stCondLst>
                                  <p:childTnLst>
                                    <p:anim calcmode="lin" valueType="num">
                                      <p:cBhvr additive="base">
                                        <p:cTn id="102" dur="3000"/>
                                        <p:tgtEl>
                                          <p:spTgt spid="11"/>
                                        </p:tgtEl>
                                        <p:attrNameLst>
                                          <p:attrName>ppt_x</p:attrName>
                                        </p:attrNameLst>
                                      </p:cBhvr>
                                      <p:tavLst>
                                        <p:tav tm="0">
                                          <p:val>
                                            <p:strVal val="ppt_x"/>
                                          </p:val>
                                        </p:tav>
                                        <p:tav tm="100000">
                                          <p:val>
                                            <p:strVal val="ppt_x"/>
                                          </p:val>
                                        </p:tav>
                                      </p:tavLst>
                                    </p:anim>
                                    <p:anim calcmode="lin" valueType="num">
                                      <p:cBhvr additive="base">
                                        <p:cTn id="103" dur="3000"/>
                                        <p:tgtEl>
                                          <p:spTgt spid="11"/>
                                        </p:tgtEl>
                                        <p:attrNameLst>
                                          <p:attrName>ppt_y</p:attrName>
                                        </p:attrNameLst>
                                      </p:cBhvr>
                                      <p:tavLst>
                                        <p:tav tm="0">
                                          <p:val>
                                            <p:strVal val="ppt_y"/>
                                          </p:val>
                                        </p:tav>
                                        <p:tav tm="100000">
                                          <p:val>
                                            <p:strVal val="1+ppt_h/2"/>
                                          </p:val>
                                        </p:tav>
                                      </p:tavLst>
                                    </p:anim>
                                    <p:set>
                                      <p:cBhvr>
                                        <p:cTn id="104" dur="1" fill="hold">
                                          <p:stCondLst>
                                            <p:cond delay="2999"/>
                                          </p:stCondLst>
                                        </p:cTn>
                                        <p:tgtEl>
                                          <p:spTgt spid="11"/>
                                        </p:tgtEl>
                                        <p:attrNameLst>
                                          <p:attrName>style.visibility</p:attrName>
                                        </p:attrNameLst>
                                      </p:cBhvr>
                                      <p:to>
                                        <p:strVal val="hidden"/>
                                      </p:to>
                                    </p:set>
                                  </p:childTnLst>
                                </p:cTn>
                              </p:par>
                              <p:par>
                                <p:cTn id="105" presetID="2" presetClass="exit" presetSubtype="4" fill="hold" grpId="3" nodeType="withEffect">
                                  <p:stCondLst>
                                    <p:cond delay="0"/>
                                  </p:stCondLst>
                                  <p:childTnLst>
                                    <p:anim calcmode="lin" valueType="num">
                                      <p:cBhvr additive="base">
                                        <p:cTn id="106" dur="3000"/>
                                        <p:tgtEl>
                                          <p:spTgt spid="12"/>
                                        </p:tgtEl>
                                        <p:attrNameLst>
                                          <p:attrName>ppt_x</p:attrName>
                                        </p:attrNameLst>
                                      </p:cBhvr>
                                      <p:tavLst>
                                        <p:tav tm="0">
                                          <p:val>
                                            <p:strVal val="ppt_x"/>
                                          </p:val>
                                        </p:tav>
                                        <p:tav tm="100000">
                                          <p:val>
                                            <p:strVal val="ppt_x"/>
                                          </p:val>
                                        </p:tav>
                                      </p:tavLst>
                                    </p:anim>
                                    <p:anim calcmode="lin" valueType="num">
                                      <p:cBhvr additive="base">
                                        <p:cTn id="107" dur="3000"/>
                                        <p:tgtEl>
                                          <p:spTgt spid="12"/>
                                        </p:tgtEl>
                                        <p:attrNameLst>
                                          <p:attrName>ppt_y</p:attrName>
                                        </p:attrNameLst>
                                      </p:cBhvr>
                                      <p:tavLst>
                                        <p:tav tm="0">
                                          <p:val>
                                            <p:strVal val="ppt_y"/>
                                          </p:val>
                                        </p:tav>
                                        <p:tav tm="100000">
                                          <p:val>
                                            <p:strVal val="1+ppt_h/2"/>
                                          </p:val>
                                        </p:tav>
                                      </p:tavLst>
                                    </p:anim>
                                    <p:set>
                                      <p:cBhvr>
                                        <p:cTn id="108" dur="1" fill="hold">
                                          <p:stCondLst>
                                            <p:cond delay="2999"/>
                                          </p:stCondLst>
                                        </p:cTn>
                                        <p:tgtEl>
                                          <p:spTgt spid="12"/>
                                        </p:tgtEl>
                                        <p:attrNameLst>
                                          <p:attrName>style.visibility</p:attrName>
                                        </p:attrNameLst>
                                      </p:cBhvr>
                                      <p:to>
                                        <p:strVal val="hidden"/>
                                      </p:to>
                                    </p:set>
                                  </p:childTnLst>
                                </p:cTn>
                              </p:par>
                              <p:par>
                                <p:cTn id="109" presetID="2" presetClass="exit" presetSubtype="4" fill="hold" grpId="3" nodeType="withEffect">
                                  <p:stCondLst>
                                    <p:cond delay="0"/>
                                  </p:stCondLst>
                                  <p:childTnLst>
                                    <p:anim calcmode="lin" valueType="num">
                                      <p:cBhvr additive="base">
                                        <p:cTn id="110" dur="3000"/>
                                        <p:tgtEl>
                                          <p:spTgt spid="13"/>
                                        </p:tgtEl>
                                        <p:attrNameLst>
                                          <p:attrName>ppt_x</p:attrName>
                                        </p:attrNameLst>
                                      </p:cBhvr>
                                      <p:tavLst>
                                        <p:tav tm="0">
                                          <p:val>
                                            <p:strVal val="ppt_x"/>
                                          </p:val>
                                        </p:tav>
                                        <p:tav tm="100000">
                                          <p:val>
                                            <p:strVal val="ppt_x"/>
                                          </p:val>
                                        </p:tav>
                                      </p:tavLst>
                                    </p:anim>
                                    <p:anim calcmode="lin" valueType="num">
                                      <p:cBhvr additive="base">
                                        <p:cTn id="111" dur="3000"/>
                                        <p:tgtEl>
                                          <p:spTgt spid="13"/>
                                        </p:tgtEl>
                                        <p:attrNameLst>
                                          <p:attrName>ppt_y</p:attrName>
                                        </p:attrNameLst>
                                      </p:cBhvr>
                                      <p:tavLst>
                                        <p:tav tm="0">
                                          <p:val>
                                            <p:strVal val="ppt_y"/>
                                          </p:val>
                                        </p:tav>
                                        <p:tav tm="100000">
                                          <p:val>
                                            <p:strVal val="1+ppt_h/2"/>
                                          </p:val>
                                        </p:tav>
                                      </p:tavLst>
                                    </p:anim>
                                    <p:set>
                                      <p:cBhvr>
                                        <p:cTn id="112" dur="1" fill="hold">
                                          <p:stCondLst>
                                            <p:cond delay="2999"/>
                                          </p:stCondLst>
                                        </p:cTn>
                                        <p:tgtEl>
                                          <p:spTgt spid="13"/>
                                        </p:tgtEl>
                                        <p:attrNameLst>
                                          <p:attrName>style.visibility</p:attrName>
                                        </p:attrNameLst>
                                      </p:cBhvr>
                                      <p:to>
                                        <p:strVal val="hidden"/>
                                      </p:to>
                                    </p:set>
                                  </p:childTnLst>
                                </p:cTn>
                              </p:par>
                              <p:par>
                                <p:cTn id="113" presetID="5" presetClass="exit" presetSubtype="5" fill="hold" grpId="4" nodeType="withEffect">
                                  <p:stCondLst>
                                    <p:cond delay="0"/>
                                  </p:stCondLst>
                                  <p:childTnLst>
                                    <p:animEffect transition="out" filter="checkerboard(down)">
                                      <p:cBhvr>
                                        <p:cTn id="114" dur="3000"/>
                                        <p:tgtEl>
                                          <p:spTgt spid="5"/>
                                        </p:tgtEl>
                                      </p:cBhvr>
                                    </p:animEffect>
                                    <p:set>
                                      <p:cBhvr>
                                        <p:cTn id="115" dur="1" fill="hold">
                                          <p:stCondLst>
                                            <p:cond delay="2999"/>
                                          </p:stCondLst>
                                        </p:cTn>
                                        <p:tgtEl>
                                          <p:spTgt spid="5"/>
                                        </p:tgtEl>
                                        <p:attrNameLst>
                                          <p:attrName>style.visibility</p:attrName>
                                        </p:attrNameLst>
                                      </p:cBhvr>
                                      <p:to>
                                        <p:strVal val="hidden"/>
                                      </p:to>
                                    </p:set>
                                  </p:childTnLst>
                                </p:cTn>
                              </p:par>
                              <p:par>
                                <p:cTn id="116" presetID="5" presetClass="exit" presetSubtype="5" fill="hold" grpId="4" nodeType="withEffect">
                                  <p:stCondLst>
                                    <p:cond delay="0"/>
                                  </p:stCondLst>
                                  <p:childTnLst>
                                    <p:animEffect transition="out" filter="checkerboard(down)">
                                      <p:cBhvr>
                                        <p:cTn id="117" dur="3000"/>
                                        <p:tgtEl>
                                          <p:spTgt spid="6"/>
                                        </p:tgtEl>
                                      </p:cBhvr>
                                    </p:animEffect>
                                    <p:set>
                                      <p:cBhvr>
                                        <p:cTn id="118" dur="1" fill="hold">
                                          <p:stCondLst>
                                            <p:cond delay="2999"/>
                                          </p:stCondLst>
                                        </p:cTn>
                                        <p:tgtEl>
                                          <p:spTgt spid="6"/>
                                        </p:tgtEl>
                                        <p:attrNameLst>
                                          <p:attrName>style.visibility</p:attrName>
                                        </p:attrNameLst>
                                      </p:cBhvr>
                                      <p:to>
                                        <p:strVal val="hidden"/>
                                      </p:to>
                                    </p:set>
                                  </p:childTnLst>
                                </p:cTn>
                              </p:par>
                              <p:par>
                                <p:cTn id="119" presetID="5" presetClass="exit" presetSubtype="5" fill="hold" grpId="4" nodeType="withEffect">
                                  <p:stCondLst>
                                    <p:cond delay="0"/>
                                  </p:stCondLst>
                                  <p:childTnLst>
                                    <p:animEffect transition="out" filter="checkerboard(down)">
                                      <p:cBhvr>
                                        <p:cTn id="120" dur="3000"/>
                                        <p:tgtEl>
                                          <p:spTgt spid="7"/>
                                        </p:tgtEl>
                                      </p:cBhvr>
                                    </p:animEffect>
                                    <p:set>
                                      <p:cBhvr>
                                        <p:cTn id="121" dur="1" fill="hold">
                                          <p:stCondLst>
                                            <p:cond delay="2999"/>
                                          </p:stCondLst>
                                        </p:cTn>
                                        <p:tgtEl>
                                          <p:spTgt spid="7"/>
                                        </p:tgtEl>
                                        <p:attrNameLst>
                                          <p:attrName>style.visibility</p:attrName>
                                        </p:attrNameLst>
                                      </p:cBhvr>
                                      <p:to>
                                        <p:strVal val="hidden"/>
                                      </p:to>
                                    </p:set>
                                  </p:childTnLst>
                                </p:cTn>
                              </p:par>
                              <p:par>
                                <p:cTn id="122" presetID="5" presetClass="exit" presetSubtype="5" fill="hold" grpId="4" nodeType="withEffect">
                                  <p:stCondLst>
                                    <p:cond delay="0"/>
                                  </p:stCondLst>
                                  <p:childTnLst>
                                    <p:animEffect transition="out" filter="checkerboard(down)">
                                      <p:cBhvr>
                                        <p:cTn id="123" dur="3000"/>
                                        <p:tgtEl>
                                          <p:spTgt spid="8"/>
                                        </p:tgtEl>
                                      </p:cBhvr>
                                    </p:animEffect>
                                    <p:set>
                                      <p:cBhvr>
                                        <p:cTn id="124" dur="1" fill="hold">
                                          <p:stCondLst>
                                            <p:cond delay="2999"/>
                                          </p:stCondLst>
                                        </p:cTn>
                                        <p:tgtEl>
                                          <p:spTgt spid="8"/>
                                        </p:tgtEl>
                                        <p:attrNameLst>
                                          <p:attrName>style.visibility</p:attrName>
                                        </p:attrNameLst>
                                      </p:cBhvr>
                                      <p:to>
                                        <p:strVal val="hidden"/>
                                      </p:to>
                                    </p:set>
                                  </p:childTnLst>
                                </p:cTn>
                              </p:par>
                              <p:par>
                                <p:cTn id="125" presetID="5" presetClass="exit" presetSubtype="5" fill="hold" grpId="4" nodeType="withEffect">
                                  <p:stCondLst>
                                    <p:cond delay="0"/>
                                  </p:stCondLst>
                                  <p:childTnLst>
                                    <p:animEffect transition="out" filter="checkerboard(down)">
                                      <p:cBhvr>
                                        <p:cTn id="126" dur="3000"/>
                                        <p:tgtEl>
                                          <p:spTgt spid="10"/>
                                        </p:tgtEl>
                                      </p:cBhvr>
                                    </p:animEffect>
                                    <p:set>
                                      <p:cBhvr>
                                        <p:cTn id="127" dur="1" fill="hold">
                                          <p:stCondLst>
                                            <p:cond delay="2999"/>
                                          </p:stCondLst>
                                        </p:cTn>
                                        <p:tgtEl>
                                          <p:spTgt spid="10"/>
                                        </p:tgtEl>
                                        <p:attrNameLst>
                                          <p:attrName>style.visibility</p:attrName>
                                        </p:attrNameLst>
                                      </p:cBhvr>
                                      <p:to>
                                        <p:strVal val="hidden"/>
                                      </p:to>
                                    </p:set>
                                  </p:childTnLst>
                                </p:cTn>
                              </p:par>
                              <p:par>
                                <p:cTn id="128" presetID="5" presetClass="exit" presetSubtype="5" fill="hold" grpId="4" nodeType="withEffect">
                                  <p:stCondLst>
                                    <p:cond delay="0"/>
                                  </p:stCondLst>
                                  <p:childTnLst>
                                    <p:animEffect transition="out" filter="checkerboard(down)">
                                      <p:cBhvr>
                                        <p:cTn id="129" dur="3000"/>
                                        <p:tgtEl>
                                          <p:spTgt spid="11"/>
                                        </p:tgtEl>
                                      </p:cBhvr>
                                    </p:animEffect>
                                    <p:set>
                                      <p:cBhvr>
                                        <p:cTn id="130" dur="1" fill="hold">
                                          <p:stCondLst>
                                            <p:cond delay="2999"/>
                                          </p:stCondLst>
                                        </p:cTn>
                                        <p:tgtEl>
                                          <p:spTgt spid="11"/>
                                        </p:tgtEl>
                                        <p:attrNameLst>
                                          <p:attrName>style.visibility</p:attrName>
                                        </p:attrNameLst>
                                      </p:cBhvr>
                                      <p:to>
                                        <p:strVal val="hidden"/>
                                      </p:to>
                                    </p:set>
                                  </p:childTnLst>
                                </p:cTn>
                              </p:par>
                              <p:par>
                                <p:cTn id="131" presetID="5" presetClass="exit" presetSubtype="5" fill="hold" grpId="4" nodeType="withEffect">
                                  <p:stCondLst>
                                    <p:cond delay="0"/>
                                  </p:stCondLst>
                                  <p:childTnLst>
                                    <p:animEffect transition="out" filter="checkerboard(down)">
                                      <p:cBhvr>
                                        <p:cTn id="132" dur="3000"/>
                                        <p:tgtEl>
                                          <p:spTgt spid="12"/>
                                        </p:tgtEl>
                                      </p:cBhvr>
                                    </p:animEffect>
                                    <p:set>
                                      <p:cBhvr>
                                        <p:cTn id="133" dur="1" fill="hold">
                                          <p:stCondLst>
                                            <p:cond delay="2999"/>
                                          </p:stCondLst>
                                        </p:cTn>
                                        <p:tgtEl>
                                          <p:spTgt spid="12"/>
                                        </p:tgtEl>
                                        <p:attrNameLst>
                                          <p:attrName>style.visibility</p:attrName>
                                        </p:attrNameLst>
                                      </p:cBhvr>
                                      <p:to>
                                        <p:strVal val="hidden"/>
                                      </p:to>
                                    </p:set>
                                  </p:childTnLst>
                                </p:cTn>
                              </p:par>
                              <p:par>
                                <p:cTn id="134" presetID="5" presetClass="exit" presetSubtype="5" fill="hold" grpId="4" nodeType="withEffect">
                                  <p:stCondLst>
                                    <p:cond delay="0"/>
                                  </p:stCondLst>
                                  <p:childTnLst>
                                    <p:animEffect transition="out" filter="checkerboard(down)">
                                      <p:cBhvr>
                                        <p:cTn id="135" dur="3000"/>
                                        <p:tgtEl>
                                          <p:spTgt spid="13"/>
                                        </p:tgtEl>
                                      </p:cBhvr>
                                    </p:animEffect>
                                    <p:set>
                                      <p:cBhvr>
                                        <p:cTn id="136" dur="1" fill="hold">
                                          <p:stCondLst>
                                            <p:cond delay="2999"/>
                                          </p:stCondLst>
                                        </p:cTn>
                                        <p:tgtEl>
                                          <p:spTgt spid="13"/>
                                        </p:tgtEl>
                                        <p:attrNameLst>
                                          <p:attrName>style.visibility</p:attrName>
                                        </p:attrNameLst>
                                      </p:cBhvr>
                                      <p:to>
                                        <p:strVal val="hidden"/>
                                      </p:to>
                                    </p:set>
                                  </p:childTnLst>
                                </p:cTn>
                              </p:par>
                              <p:par>
                                <p:cTn id="137" presetID="2" presetClass="entr" presetSubtype="1"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additive="base">
                                        <p:cTn id="139" dur="3000" fill="hold"/>
                                        <p:tgtEl>
                                          <p:spTgt spid="4"/>
                                        </p:tgtEl>
                                        <p:attrNameLst>
                                          <p:attrName>ppt_x</p:attrName>
                                        </p:attrNameLst>
                                      </p:cBhvr>
                                      <p:tavLst>
                                        <p:tav tm="0">
                                          <p:val>
                                            <p:strVal val="#ppt_x"/>
                                          </p:val>
                                        </p:tav>
                                        <p:tav tm="100000">
                                          <p:val>
                                            <p:strVal val="#ppt_x"/>
                                          </p:val>
                                        </p:tav>
                                      </p:tavLst>
                                    </p:anim>
                                    <p:anim calcmode="lin" valueType="num">
                                      <p:cBhvr additive="base">
                                        <p:cTn id="140" dur="3000" fill="hold"/>
                                        <p:tgtEl>
                                          <p:spTgt spid="4"/>
                                        </p:tgtEl>
                                        <p:attrNameLst>
                                          <p:attrName>ppt_y</p:attrName>
                                        </p:attrNameLst>
                                      </p:cBhvr>
                                      <p:tavLst>
                                        <p:tav tm="0">
                                          <p:val>
                                            <p:strVal val="0-#ppt_h/2"/>
                                          </p:val>
                                        </p:tav>
                                        <p:tav tm="100000">
                                          <p:val>
                                            <p:strVal val="#ppt_y"/>
                                          </p:val>
                                        </p:tav>
                                      </p:tavLst>
                                    </p:anim>
                                  </p:childTnLst>
                                </p:cTn>
                              </p:par>
                            </p:childTnLst>
                          </p:cTn>
                        </p:par>
                        <p:par>
                          <p:cTn id="141" fill="hold">
                            <p:stCondLst>
                              <p:cond delay="6000"/>
                            </p:stCondLst>
                            <p:childTnLst>
                              <p:par>
                                <p:cTn id="142" presetID="29" presetClass="entr" presetSubtype="0" fill="hold" grpId="0" nodeType="afterEffect">
                                  <p:stCondLst>
                                    <p:cond delay="0"/>
                                  </p:stCondLst>
                                  <p:childTnLst>
                                    <p:set>
                                      <p:cBhvr>
                                        <p:cTn id="143" dur="1" fill="hold">
                                          <p:stCondLst>
                                            <p:cond delay="0"/>
                                          </p:stCondLst>
                                        </p:cTn>
                                        <p:tgtEl>
                                          <p:spTgt spid="14"/>
                                        </p:tgtEl>
                                        <p:attrNameLst>
                                          <p:attrName>style.visibility</p:attrName>
                                        </p:attrNameLst>
                                      </p:cBhvr>
                                      <p:to>
                                        <p:strVal val="visible"/>
                                      </p:to>
                                    </p:set>
                                    <p:anim calcmode="lin" valueType="num">
                                      <p:cBhvr>
                                        <p:cTn id="144" dur="2000" fill="hold"/>
                                        <p:tgtEl>
                                          <p:spTgt spid="14"/>
                                        </p:tgtEl>
                                        <p:attrNameLst>
                                          <p:attrName>ppt_x</p:attrName>
                                        </p:attrNameLst>
                                      </p:cBhvr>
                                      <p:tavLst>
                                        <p:tav tm="0">
                                          <p:val>
                                            <p:strVal val="#ppt_x-.2"/>
                                          </p:val>
                                        </p:tav>
                                        <p:tav tm="100000">
                                          <p:val>
                                            <p:strVal val="#ppt_x"/>
                                          </p:val>
                                        </p:tav>
                                      </p:tavLst>
                                    </p:anim>
                                    <p:anim calcmode="lin" valueType="num">
                                      <p:cBhvr>
                                        <p:cTn id="145" dur="2000" fill="hold"/>
                                        <p:tgtEl>
                                          <p:spTgt spid="14"/>
                                        </p:tgtEl>
                                        <p:attrNameLst>
                                          <p:attrName>ppt_y</p:attrName>
                                        </p:attrNameLst>
                                      </p:cBhvr>
                                      <p:tavLst>
                                        <p:tav tm="0">
                                          <p:val>
                                            <p:strVal val="#ppt_y"/>
                                          </p:val>
                                        </p:tav>
                                        <p:tav tm="100000">
                                          <p:val>
                                            <p:strVal val="#ppt_y"/>
                                          </p:val>
                                        </p:tav>
                                      </p:tavLst>
                                    </p:anim>
                                    <p:animEffect transition="in" filter="wipe(right)" prLst="gradientSize: 0.1">
                                      <p:cBhvr>
                                        <p:cTn id="146"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63300"/>
          </a:solidFill>
        </p:spPr>
        <p:txBody>
          <a:bodyPr/>
          <a:lstStyle/>
          <a:p>
            <a:endParaRPr lang="es-ES" dirty="0"/>
          </a:p>
        </p:txBody>
      </p:sp>
      <p:pic>
        <p:nvPicPr>
          <p:cNvPr id="4" name="3 Imagen" descr="Balcones Palacio Arzobispal de Lima.jpg"/>
          <p:cNvPicPr>
            <a:picLocks noChangeAspect="1"/>
          </p:cNvPicPr>
          <p:nvPr/>
        </p:nvPicPr>
        <p:blipFill>
          <a:blip r:embed="rId2"/>
          <a:stretch>
            <a:fillRect/>
          </a:stretch>
        </p:blipFill>
        <p:spPr>
          <a:xfrm>
            <a:off x="0" y="17859"/>
            <a:ext cx="9144000" cy="6840141"/>
          </a:xfrm>
          <a:prstGeom prst="rect">
            <a:avLst/>
          </a:prstGeom>
        </p:spPr>
      </p:pic>
      <p:sp>
        <p:nvSpPr>
          <p:cNvPr id="5" name="4 Flecha curvada hacia la derecha"/>
          <p:cNvSpPr/>
          <p:nvPr/>
        </p:nvSpPr>
        <p:spPr>
          <a:xfrm>
            <a:off x="714348" y="857232"/>
            <a:ext cx="4000528" cy="4930288"/>
          </a:xfrm>
          <a:prstGeom prst="curvedRightArrow">
            <a:avLst>
              <a:gd name="adj1" fmla="val 50000"/>
              <a:gd name="adj2" fmla="val 27214"/>
              <a:gd name="adj3" fmla="val 0"/>
            </a:avLst>
          </a:prstGeom>
          <a:gradFill flip="none" rotWithShape="1">
            <a:gsLst>
              <a:gs pos="26000">
                <a:srgbClr val="663300"/>
              </a:gs>
              <a:gs pos="30000">
                <a:srgbClr val="D49E6C"/>
              </a:gs>
              <a:gs pos="70000">
                <a:srgbClr val="A65528"/>
              </a:gs>
              <a:gs pos="100000">
                <a:srgbClr val="663012"/>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lecha curvada hacia la derecha"/>
          <p:cNvSpPr/>
          <p:nvPr/>
        </p:nvSpPr>
        <p:spPr>
          <a:xfrm flipH="1">
            <a:off x="4714876" y="857232"/>
            <a:ext cx="3786214" cy="4929222"/>
          </a:xfrm>
          <a:prstGeom prst="curvedRightArrow">
            <a:avLst>
              <a:gd name="adj1" fmla="val 50000"/>
              <a:gd name="adj2" fmla="val 28758"/>
              <a:gd name="adj3" fmla="val 0"/>
            </a:avLst>
          </a:prstGeom>
          <a:gradFill flip="none" rotWithShape="1">
            <a:gsLst>
              <a:gs pos="26000">
                <a:srgbClr val="663300"/>
              </a:gs>
              <a:gs pos="30000">
                <a:srgbClr val="D49E6C"/>
              </a:gs>
              <a:gs pos="70000">
                <a:srgbClr val="A65528"/>
              </a:gs>
              <a:gs pos="100000">
                <a:srgbClr val="663012"/>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lecha curvada hacia la derecha"/>
          <p:cNvSpPr/>
          <p:nvPr/>
        </p:nvSpPr>
        <p:spPr>
          <a:xfrm>
            <a:off x="2214546" y="1857364"/>
            <a:ext cx="2528904" cy="3071834"/>
          </a:xfrm>
          <a:prstGeom prst="curvedRightArrow">
            <a:avLst>
              <a:gd name="adj1" fmla="val 50000"/>
              <a:gd name="adj2" fmla="val 27214"/>
              <a:gd name="adj3" fmla="val 0"/>
            </a:avLst>
          </a:prstGeom>
          <a:gradFill flip="none" rotWithShape="1">
            <a:gsLst>
              <a:gs pos="26000">
                <a:srgbClr val="663300"/>
              </a:gs>
              <a:gs pos="30000">
                <a:srgbClr val="D49E6C"/>
              </a:gs>
              <a:gs pos="70000">
                <a:srgbClr val="A65528"/>
              </a:gs>
              <a:gs pos="100000">
                <a:srgbClr val="663012"/>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lecha curvada hacia la derecha"/>
          <p:cNvSpPr/>
          <p:nvPr/>
        </p:nvSpPr>
        <p:spPr>
          <a:xfrm flipH="1">
            <a:off x="4714873" y="1857365"/>
            <a:ext cx="2393427" cy="3071833"/>
          </a:xfrm>
          <a:prstGeom prst="curvedRightArrow">
            <a:avLst>
              <a:gd name="adj1" fmla="val 50000"/>
              <a:gd name="adj2" fmla="val 28758"/>
              <a:gd name="adj3" fmla="val 0"/>
            </a:avLst>
          </a:prstGeom>
          <a:gradFill flip="none" rotWithShape="1">
            <a:gsLst>
              <a:gs pos="26000">
                <a:srgbClr val="663300"/>
              </a:gs>
              <a:gs pos="30000">
                <a:srgbClr val="D49E6C"/>
              </a:gs>
              <a:gs pos="70000">
                <a:srgbClr val="A65528"/>
              </a:gs>
              <a:gs pos="100000">
                <a:srgbClr val="663012"/>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uadroTexto"/>
          <p:cNvSpPr txBox="1"/>
          <p:nvPr/>
        </p:nvSpPr>
        <p:spPr>
          <a:xfrm>
            <a:off x="5500694" y="5857892"/>
            <a:ext cx="3336041"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Balcones  Coloniales</a:t>
            </a: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0" name="9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 presetClass="path" presetSubtype="0" accel="50000" decel="50000" fill="hold" grpId="0" nodeType="withEffect">
                                  <p:stCondLst>
                                    <p:cond delay="0"/>
                                  </p:stCondLst>
                                  <p:childTnLst>
                                    <p:animMotion origin="layout" path="M 0 0  C 0.069 0  0.125 0.07467  0.125 0.16667  C 0.125 0.25867  0.069 0.33333  0 0.33333  C -0.069 0.33333  -0.125 0.25867  -0.125 0.16667  C -0.125 0.07467  -0.069 0  0 0  Z" pathEditMode="relative" ptsTypes="">
                                      <p:cBhvr>
                                        <p:cTn id="9" dur="3000" fill="hold"/>
                                        <p:tgtEl>
                                          <p:spTgt spid="5"/>
                                        </p:tgtEl>
                                        <p:attrNameLst>
                                          <p:attrName>ppt_x</p:attrName>
                                          <p:attrName>ppt_y</p:attrName>
                                        </p:attrNameLst>
                                      </p:cBhvr>
                                    </p:animMotion>
                                  </p:childTnLst>
                                </p:cTn>
                              </p:par>
                              <p:par>
                                <p:cTn id="10" presetID="1" presetClass="path" presetSubtype="0" accel="50000" decel="50000" fill="hold" grpId="0" nodeType="withEffect">
                                  <p:stCondLst>
                                    <p:cond delay="0"/>
                                  </p:stCondLst>
                                  <p:childTnLst>
                                    <p:animMotion origin="layout" path="M 0 0  C 0.069 0  0.125 0.07467  0.125 0.16667  C 0.125 0.25867  0.069 0.33333  0 0.33333  C -0.069 0.33333  -0.125 0.25867  -0.125 0.16667  C -0.125 0.07467  -0.069 0  0 0  Z" pathEditMode="relative" ptsTypes="">
                                      <p:cBhvr>
                                        <p:cTn id="11" dur="3000" fill="hold"/>
                                        <p:tgtEl>
                                          <p:spTgt spid="6"/>
                                        </p:tgtEl>
                                        <p:attrNameLst>
                                          <p:attrName>ppt_x</p:attrName>
                                          <p:attrName>ppt_y</p:attrName>
                                        </p:attrNameLst>
                                      </p:cBhvr>
                                    </p:animMotion>
                                  </p:childTnLst>
                                </p:cTn>
                              </p:par>
                              <p:par>
                                <p:cTn id="12" presetID="1" presetClass="path" presetSubtype="0" accel="50000" decel="50000" fill="hold" grpId="0" nodeType="withEffect">
                                  <p:stCondLst>
                                    <p:cond delay="0"/>
                                  </p:stCondLst>
                                  <p:childTnLst>
                                    <p:animMotion origin="layout" path="M 0 0  C 0.069 0  0.125 0.07467  0.125 0.16667  C 0.125 0.25867  0.069 0.33333  0 0.33333  C -0.069 0.33333  -0.125 0.25867  -0.125 0.16667  C -0.125 0.07467  -0.069 0  0 0  Z" pathEditMode="relative" ptsTypes="">
                                      <p:cBhvr>
                                        <p:cTn id="13" dur="3000" spd="-100000" fill="hold"/>
                                        <p:tgtEl>
                                          <p:spTgt spid="8"/>
                                        </p:tgtEl>
                                        <p:attrNameLst>
                                          <p:attrName>ppt_x</p:attrName>
                                          <p:attrName>ppt_y</p:attrName>
                                        </p:attrNameLst>
                                      </p:cBhvr>
                                    </p:animMotion>
                                  </p:childTnLst>
                                </p:cTn>
                              </p:par>
                              <p:par>
                                <p:cTn id="14" presetID="1" presetClass="path" presetSubtype="0" accel="50000" decel="50000" fill="hold" grpId="0" nodeType="withEffect">
                                  <p:stCondLst>
                                    <p:cond delay="0"/>
                                  </p:stCondLst>
                                  <p:childTnLst>
                                    <p:animMotion origin="layout" path="M 0 0  C 0.069 0  0.125 0.07467  0.125 0.16667  C 0.125 0.25867  0.069 0.33333  0 0.33333  C -0.069 0.33333  -0.125 0.25867  -0.125 0.16667  C -0.125 0.07467  -0.069 0  0 0  Z" pathEditMode="relative" ptsTypes="">
                                      <p:cBhvr>
                                        <p:cTn id="15" dur="3000" spd="-100000" fill="hold"/>
                                        <p:tgtEl>
                                          <p:spTgt spid="7"/>
                                        </p:tgtEl>
                                        <p:attrNameLst>
                                          <p:attrName>ppt_x</p:attrName>
                                          <p:attrName>ppt_y</p:attrName>
                                        </p:attrNameLst>
                                      </p:cBhvr>
                                    </p:animMotion>
                                  </p:childTnLst>
                                </p:cTn>
                              </p:par>
                              <p:par>
                                <p:cTn id="16" presetID="5" presetClass="entr" presetSubtype="10" fill="hold" grpId="1"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par>
                                <p:cTn id="19" presetID="5" presetClass="entr" presetSubtype="10" fill="hold" grpId="1"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checkerboard(across)">
                                      <p:cBhvr>
                                        <p:cTn id="21" dur="3000"/>
                                        <p:tgtEl>
                                          <p:spTgt spid="7"/>
                                        </p:tgtEl>
                                      </p:cBhvr>
                                    </p:animEffect>
                                  </p:childTnLst>
                                </p:cTn>
                              </p:par>
                              <p:par>
                                <p:cTn id="22" presetID="5" presetClass="entr" presetSubtype="10" fill="hold" grpId="1"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checkerboard(across)">
                                      <p:cBhvr>
                                        <p:cTn id="24" dur="3000"/>
                                        <p:tgtEl>
                                          <p:spTgt spid="6"/>
                                        </p:tgtEl>
                                      </p:cBhvr>
                                    </p:animEffect>
                                  </p:childTnLst>
                                </p:cTn>
                              </p:par>
                              <p:par>
                                <p:cTn id="25" presetID="5" presetClass="entr" presetSubtype="10" fill="hold" grpId="1"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checkerboard(across)">
                                      <p:cBhvr>
                                        <p:cTn id="27" dur="3000"/>
                                        <p:tgtEl>
                                          <p:spTgt spid="8"/>
                                        </p:tgtEl>
                                      </p:cBhvr>
                                    </p:animEffect>
                                  </p:childTnLst>
                                </p:cTn>
                              </p:par>
                            </p:childTnLst>
                          </p:cTn>
                        </p:par>
                        <p:par>
                          <p:cTn id="28" fill="hold">
                            <p:stCondLst>
                              <p:cond delay="3000"/>
                            </p:stCondLst>
                            <p:childTnLst>
                              <p:par>
                                <p:cTn id="29" presetID="2" presetClass="exit" presetSubtype="8" fill="hold" grpId="2" nodeType="afterEffect">
                                  <p:stCondLst>
                                    <p:cond delay="0"/>
                                  </p:stCondLst>
                                  <p:childTnLst>
                                    <p:anim calcmode="lin" valueType="num">
                                      <p:cBhvr additive="base">
                                        <p:cTn id="30" dur="3000"/>
                                        <p:tgtEl>
                                          <p:spTgt spid="5"/>
                                        </p:tgtEl>
                                        <p:attrNameLst>
                                          <p:attrName>ppt_x</p:attrName>
                                        </p:attrNameLst>
                                      </p:cBhvr>
                                      <p:tavLst>
                                        <p:tav tm="0">
                                          <p:val>
                                            <p:strVal val="ppt_x"/>
                                          </p:val>
                                        </p:tav>
                                        <p:tav tm="100000">
                                          <p:val>
                                            <p:strVal val="0-ppt_w/2"/>
                                          </p:val>
                                        </p:tav>
                                      </p:tavLst>
                                    </p:anim>
                                    <p:anim calcmode="lin" valueType="num">
                                      <p:cBhvr additive="base">
                                        <p:cTn id="31" dur="3000"/>
                                        <p:tgtEl>
                                          <p:spTgt spid="5"/>
                                        </p:tgtEl>
                                        <p:attrNameLst>
                                          <p:attrName>ppt_y</p:attrName>
                                        </p:attrNameLst>
                                      </p:cBhvr>
                                      <p:tavLst>
                                        <p:tav tm="0">
                                          <p:val>
                                            <p:strVal val="ppt_y"/>
                                          </p:val>
                                        </p:tav>
                                        <p:tav tm="100000">
                                          <p:val>
                                            <p:strVal val="ppt_y"/>
                                          </p:val>
                                        </p:tav>
                                      </p:tavLst>
                                    </p:anim>
                                    <p:set>
                                      <p:cBhvr>
                                        <p:cTn id="32" dur="1" fill="hold">
                                          <p:stCondLst>
                                            <p:cond delay="2999"/>
                                          </p:stCondLst>
                                        </p:cTn>
                                        <p:tgtEl>
                                          <p:spTgt spid="5"/>
                                        </p:tgtEl>
                                        <p:attrNameLst>
                                          <p:attrName>style.visibility</p:attrName>
                                        </p:attrNameLst>
                                      </p:cBhvr>
                                      <p:to>
                                        <p:strVal val="hidden"/>
                                      </p:to>
                                    </p:set>
                                  </p:childTnLst>
                                </p:cTn>
                              </p:par>
                              <p:par>
                                <p:cTn id="33" presetID="2" presetClass="exit" presetSubtype="8" fill="hold" grpId="2" nodeType="withEffect">
                                  <p:stCondLst>
                                    <p:cond delay="0"/>
                                  </p:stCondLst>
                                  <p:childTnLst>
                                    <p:anim calcmode="lin" valueType="num">
                                      <p:cBhvr additive="base">
                                        <p:cTn id="34" dur="3000"/>
                                        <p:tgtEl>
                                          <p:spTgt spid="7"/>
                                        </p:tgtEl>
                                        <p:attrNameLst>
                                          <p:attrName>ppt_x</p:attrName>
                                        </p:attrNameLst>
                                      </p:cBhvr>
                                      <p:tavLst>
                                        <p:tav tm="0">
                                          <p:val>
                                            <p:strVal val="ppt_x"/>
                                          </p:val>
                                        </p:tav>
                                        <p:tav tm="100000">
                                          <p:val>
                                            <p:strVal val="0-ppt_w/2"/>
                                          </p:val>
                                        </p:tav>
                                      </p:tavLst>
                                    </p:anim>
                                    <p:anim calcmode="lin" valueType="num">
                                      <p:cBhvr additive="base">
                                        <p:cTn id="35" dur="3000"/>
                                        <p:tgtEl>
                                          <p:spTgt spid="7"/>
                                        </p:tgtEl>
                                        <p:attrNameLst>
                                          <p:attrName>ppt_y</p:attrName>
                                        </p:attrNameLst>
                                      </p:cBhvr>
                                      <p:tavLst>
                                        <p:tav tm="0">
                                          <p:val>
                                            <p:strVal val="ppt_y"/>
                                          </p:val>
                                        </p:tav>
                                        <p:tav tm="100000">
                                          <p:val>
                                            <p:strVal val="ppt_y"/>
                                          </p:val>
                                        </p:tav>
                                      </p:tavLst>
                                    </p:anim>
                                    <p:set>
                                      <p:cBhvr>
                                        <p:cTn id="36" dur="1" fill="hold">
                                          <p:stCondLst>
                                            <p:cond delay="2999"/>
                                          </p:stCondLst>
                                        </p:cTn>
                                        <p:tgtEl>
                                          <p:spTgt spid="7"/>
                                        </p:tgtEl>
                                        <p:attrNameLst>
                                          <p:attrName>style.visibility</p:attrName>
                                        </p:attrNameLst>
                                      </p:cBhvr>
                                      <p:to>
                                        <p:strVal val="hidden"/>
                                      </p:to>
                                    </p:set>
                                  </p:childTnLst>
                                </p:cTn>
                              </p:par>
                              <p:par>
                                <p:cTn id="37" presetID="2" presetClass="exit" presetSubtype="2" fill="hold" grpId="2" nodeType="withEffect">
                                  <p:stCondLst>
                                    <p:cond delay="0"/>
                                  </p:stCondLst>
                                  <p:childTnLst>
                                    <p:anim calcmode="lin" valueType="num">
                                      <p:cBhvr additive="base">
                                        <p:cTn id="38" dur="3000"/>
                                        <p:tgtEl>
                                          <p:spTgt spid="6"/>
                                        </p:tgtEl>
                                        <p:attrNameLst>
                                          <p:attrName>ppt_x</p:attrName>
                                        </p:attrNameLst>
                                      </p:cBhvr>
                                      <p:tavLst>
                                        <p:tav tm="0">
                                          <p:val>
                                            <p:strVal val="ppt_x"/>
                                          </p:val>
                                        </p:tav>
                                        <p:tav tm="100000">
                                          <p:val>
                                            <p:strVal val="1+ppt_w/2"/>
                                          </p:val>
                                        </p:tav>
                                      </p:tavLst>
                                    </p:anim>
                                    <p:anim calcmode="lin" valueType="num">
                                      <p:cBhvr additive="base">
                                        <p:cTn id="39" dur="3000"/>
                                        <p:tgtEl>
                                          <p:spTgt spid="6"/>
                                        </p:tgtEl>
                                        <p:attrNameLst>
                                          <p:attrName>ppt_y</p:attrName>
                                        </p:attrNameLst>
                                      </p:cBhvr>
                                      <p:tavLst>
                                        <p:tav tm="0">
                                          <p:val>
                                            <p:strVal val="ppt_y"/>
                                          </p:val>
                                        </p:tav>
                                        <p:tav tm="100000">
                                          <p:val>
                                            <p:strVal val="ppt_y"/>
                                          </p:val>
                                        </p:tav>
                                      </p:tavLst>
                                    </p:anim>
                                    <p:set>
                                      <p:cBhvr>
                                        <p:cTn id="40" dur="1" fill="hold">
                                          <p:stCondLst>
                                            <p:cond delay="2999"/>
                                          </p:stCondLst>
                                        </p:cTn>
                                        <p:tgtEl>
                                          <p:spTgt spid="6"/>
                                        </p:tgtEl>
                                        <p:attrNameLst>
                                          <p:attrName>style.visibility</p:attrName>
                                        </p:attrNameLst>
                                      </p:cBhvr>
                                      <p:to>
                                        <p:strVal val="hidden"/>
                                      </p:to>
                                    </p:set>
                                  </p:childTnLst>
                                </p:cTn>
                              </p:par>
                              <p:par>
                                <p:cTn id="41" presetID="2" presetClass="exit" presetSubtype="2" fill="hold" grpId="2" nodeType="withEffect">
                                  <p:stCondLst>
                                    <p:cond delay="0"/>
                                  </p:stCondLst>
                                  <p:childTnLst>
                                    <p:anim calcmode="lin" valueType="num">
                                      <p:cBhvr additive="base">
                                        <p:cTn id="42" dur="3000"/>
                                        <p:tgtEl>
                                          <p:spTgt spid="8"/>
                                        </p:tgtEl>
                                        <p:attrNameLst>
                                          <p:attrName>ppt_x</p:attrName>
                                        </p:attrNameLst>
                                      </p:cBhvr>
                                      <p:tavLst>
                                        <p:tav tm="0">
                                          <p:val>
                                            <p:strVal val="ppt_x"/>
                                          </p:val>
                                        </p:tav>
                                        <p:tav tm="100000">
                                          <p:val>
                                            <p:strVal val="1+ppt_w/2"/>
                                          </p:val>
                                        </p:tav>
                                      </p:tavLst>
                                    </p:anim>
                                    <p:anim calcmode="lin" valueType="num">
                                      <p:cBhvr additive="base">
                                        <p:cTn id="43" dur="3000"/>
                                        <p:tgtEl>
                                          <p:spTgt spid="8"/>
                                        </p:tgtEl>
                                        <p:attrNameLst>
                                          <p:attrName>ppt_y</p:attrName>
                                        </p:attrNameLst>
                                      </p:cBhvr>
                                      <p:tavLst>
                                        <p:tav tm="0">
                                          <p:val>
                                            <p:strVal val="ppt_y"/>
                                          </p:val>
                                        </p:tav>
                                        <p:tav tm="100000">
                                          <p:val>
                                            <p:strVal val="ppt_y"/>
                                          </p:val>
                                        </p:tav>
                                      </p:tavLst>
                                    </p:anim>
                                    <p:set>
                                      <p:cBhvr>
                                        <p:cTn id="44" dur="1" fill="hold">
                                          <p:stCondLst>
                                            <p:cond delay="2999"/>
                                          </p:stCondLst>
                                        </p:cTn>
                                        <p:tgtEl>
                                          <p:spTgt spid="8"/>
                                        </p:tgtEl>
                                        <p:attrNameLst>
                                          <p:attrName>style.visibility</p:attrName>
                                        </p:attrNameLst>
                                      </p:cBhvr>
                                      <p:to>
                                        <p:strVal val="hidden"/>
                                      </p:to>
                                    </p:set>
                                  </p:childTnLst>
                                </p:cTn>
                              </p:par>
                              <p:par>
                                <p:cTn id="45" presetID="23" presetClass="entr" presetSubtype="16"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3000" fill="hold"/>
                                        <p:tgtEl>
                                          <p:spTgt spid="4"/>
                                        </p:tgtEl>
                                        <p:attrNameLst>
                                          <p:attrName>ppt_w</p:attrName>
                                        </p:attrNameLst>
                                      </p:cBhvr>
                                      <p:tavLst>
                                        <p:tav tm="0">
                                          <p:val>
                                            <p:fltVal val="0"/>
                                          </p:val>
                                        </p:tav>
                                        <p:tav tm="100000">
                                          <p:val>
                                            <p:strVal val="#ppt_w"/>
                                          </p:val>
                                        </p:tav>
                                      </p:tavLst>
                                    </p:anim>
                                    <p:anim calcmode="lin" valueType="num">
                                      <p:cBhvr>
                                        <p:cTn id="48" dur="3000" fill="hold"/>
                                        <p:tgtEl>
                                          <p:spTgt spid="4"/>
                                        </p:tgtEl>
                                        <p:attrNameLst>
                                          <p:attrName>ppt_h</p:attrName>
                                        </p:attrNameLst>
                                      </p:cBhvr>
                                      <p:tavLst>
                                        <p:tav tm="0">
                                          <p:val>
                                            <p:fltVal val="0"/>
                                          </p:val>
                                        </p:tav>
                                        <p:tav tm="100000">
                                          <p:val>
                                            <p:strVal val="#ppt_h"/>
                                          </p:val>
                                        </p:tav>
                                      </p:tavLst>
                                    </p:anim>
                                  </p:childTnLst>
                                </p:cTn>
                              </p:par>
                              <p:par>
                                <p:cTn id="49" presetID="17" presetClass="entr" presetSubtype="10"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3000" fill="hold"/>
                                        <p:tgtEl>
                                          <p:spTgt spid="4"/>
                                        </p:tgtEl>
                                        <p:attrNameLst>
                                          <p:attrName>ppt_w</p:attrName>
                                        </p:attrNameLst>
                                      </p:cBhvr>
                                      <p:tavLst>
                                        <p:tav tm="0">
                                          <p:val>
                                            <p:fltVal val="0"/>
                                          </p:val>
                                        </p:tav>
                                        <p:tav tm="100000">
                                          <p:val>
                                            <p:strVal val="#ppt_w"/>
                                          </p:val>
                                        </p:tav>
                                      </p:tavLst>
                                    </p:anim>
                                    <p:anim calcmode="lin" valueType="num">
                                      <p:cBhvr>
                                        <p:cTn id="52" dur="3000" fill="hold"/>
                                        <p:tgtEl>
                                          <p:spTgt spid="4"/>
                                        </p:tgtEl>
                                        <p:attrNameLst>
                                          <p:attrName>ppt_h</p:attrName>
                                        </p:attrNameLst>
                                      </p:cBhvr>
                                      <p:tavLst>
                                        <p:tav tm="0">
                                          <p:val>
                                            <p:strVal val="#ppt_h"/>
                                          </p:val>
                                        </p:tav>
                                        <p:tav tm="100000">
                                          <p:val>
                                            <p:strVal val="#ppt_h"/>
                                          </p:val>
                                        </p:tav>
                                      </p:tavLst>
                                    </p:anim>
                                  </p:childTnLst>
                                </p:cTn>
                              </p:par>
                            </p:childTnLst>
                          </p:cTn>
                        </p:par>
                        <p:par>
                          <p:cTn id="53" fill="hold">
                            <p:stCondLst>
                              <p:cond delay="6000"/>
                            </p:stCondLst>
                            <p:childTnLst>
                              <p:par>
                                <p:cTn id="54" presetID="29" presetClass="entr" presetSubtype="0" fill="hold" grpId="0" nodeType="after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2000" fill="hold"/>
                                        <p:tgtEl>
                                          <p:spTgt spid="9"/>
                                        </p:tgtEl>
                                        <p:attrNameLst>
                                          <p:attrName>ppt_x</p:attrName>
                                        </p:attrNameLst>
                                      </p:cBhvr>
                                      <p:tavLst>
                                        <p:tav tm="0">
                                          <p:val>
                                            <p:strVal val="#ppt_x-.2"/>
                                          </p:val>
                                        </p:tav>
                                        <p:tav tm="100000">
                                          <p:val>
                                            <p:strVal val="#ppt_x"/>
                                          </p:val>
                                        </p:tav>
                                      </p:tavLst>
                                    </p:anim>
                                    <p:anim calcmode="lin" valueType="num">
                                      <p:cBhvr>
                                        <p:cTn id="57"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58"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ESTADIO NACIONAL - Lima Peru.jpg"/>
          <p:cNvPicPr>
            <a:picLocks noGrp="1" noChangeAspect="1"/>
          </p:cNvPicPr>
          <p:nvPr>
            <p:ph idx="1"/>
          </p:nvPr>
        </p:nvPicPr>
        <p:blipFill>
          <a:blip r:embed="rId2"/>
          <a:stretch>
            <a:fillRect/>
          </a:stretch>
        </p:blipFill>
        <p:spPr>
          <a:xfrm>
            <a:off x="0" y="10016"/>
            <a:ext cx="9144000" cy="6837967"/>
          </a:xfrm>
        </p:spPr>
      </p:pic>
      <p:sp>
        <p:nvSpPr>
          <p:cNvPr id="6" name="5 Franja diagonal"/>
          <p:cNvSpPr/>
          <p:nvPr/>
        </p:nvSpPr>
        <p:spPr>
          <a:xfrm rot="16200000">
            <a:off x="-321475" y="321475"/>
            <a:ext cx="2928934" cy="2285984"/>
          </a:xfrm>
          <a:prstGeom prst="diagStripe">
            <a:avLst>
              <a:gd name="adj" fmla="val 78421"/>
            </a:avLst>
          </a:prstGeom>
          <a:blipFill dpi="0" rotWithShape="1">
            <a:blip r:embed="rId3">
              <a:duotone>
                <a:prstClr val="black"/>
                <a:schemeClr val="accent5">
                  <a:tint val="45000"/>
                  <a:satMod val="400000"/>
                </a:schemeClr>
              </a:duotone>
              <a:lum bright="-10000"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rot="16200000">
            <a:off x="-321475" y="1821649"/>
            <a:ext cx="2928934" cy="2285984"/>
          </a:xfrm>
          <a:prstGeom prst="diagStripe">
            <a:avLst>
              <a:gd name="adj" fmla="val 76316"/>
            </a:avLst>
          </a:prstGeom>
          <a:blipFill dpi="0" rotWithShape="1">
            <a:blip r:embed="rId3">
              <a:duotone>
                <a:prstClr val="black"/>
                <a:schemeClr val="accent3">
                  <a:tint val="45000"/>
                  <a:satMod val="400000"/>
                </a:schemeClr>
              </a:duotone>
              <a:lum bright="-10000"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rot="16200000">
            <a:off x="-321475" y="4250541"/>
            <a:ext cx="2928934" cy="2285984"/>
          </a:xfrm>
          <a:prstGeom prst="diagStripe">
            <a:avLst>
              <a:gd name="adj" fmla="val 76316"/>
            </a:avLst>
          </a:prstGeom>
          <a:blipFill dpi="0" rotWithShape="1">
            <a:blip r:embed="rId3">
              <a:duotone>
                <a:prstClr val="black"/>
                <a:schemeClr val="accent3">
                  <a:tint val="45000"/>
                  <a:satMod val="400000"/>
                </a:schemeClr>
              </a:duotone>
              <a:lum bright="-10000"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rot="16200000">
            <a:off x="-321475" y="2964657"/>
            <a:ext cx="2928934" cy="2285984"/>
          </a:xfrm>
          <a:prstGeom prst="diagStripe">
            <a:avLst>
              <a:gd name="adj" fmla="val 74211"/>
            </a:avLst>
          </a:prstGeom>
          <a:blipFill dpi="0" rotWithShape="1">
            <a:blip r:embed="rId3">
              <a:duotone>
                <a:prstClr val="black"/>
                <a:schemeClr val="accent5">
                  <a:tint val="45000"/>
                  <a:satMod val="400000"/>
                </a:schemeClr>
              </a:duotone>
              <a:lum bright="-10000"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rot="16200000" flipV="1">
            <a:off x="6326973" y="111907"/>
            <a:ext cx="2928934" cy="2705120"/>
          </a:xfrm>
          <a:prstGeom prst="diagStripe">
            <a:avLst>
              <a:gd name="adj" fmla="val 78495"/>
            </a:avLst>
          </a:prstGeom>
          <a:blipFill dpi="0" rotWithShape="1">
            <a:blip r:embed="rId3">
              <a:duotone>
                <a:prstClr val="black"/>
                <a:schemeClr val="accent5">
                  <a:tint val="45000"/>
                  <a:satMod val="400000"/>
                </a:schemeClr>
              </a:duotone>
              <a:lum bright="-10000"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rot="16200000" flipV="1">
            <a:off x="6326973" y="1397767"/>
            <a:ext cx="2928934" cy="2705120"/>
          </a:xfrm>
          <a:prstGeom prst="diagStripe">
            <a:avLst>
              <a:gd name="adj" fmla="val 78495"/>
            </a:avLst>
          </a:prstGeom>
          <a:blipFill dpi="0" rotWithShape="1">
            <a:blip r:embed="rId3">
              <a:duotone>
                <a:prstClr val="black"/>
                <a:schemeClr val="accent3">
                  <a:tint val="45000"/>
                  <a:satMod val="400000"/>
                </a:schemeClr>
              </a:duotone>
              <a:lum bright="-10000"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rot="16200000" flipV="1">
            <a:off x="6326973" y="2683651"/>
            <a:ext cx="2928934" cy="2705120"/>
          </a:xfrm>
          <a:prstGeom prst="diagStripe">
            <a:avLst>
              <a:gd name="adj" fmla="val 78495"/>
            </a:avLst>
          </a:prstGeom>
          <a:blipFill dpi="0" rotWithShape="1">
            <a:blip r:embed="rId3">
              <a:duotone>
                <a:prstClr val="black"/>
                <a:schemeClr val="accent5">
                  <a:tint val="45000"/>
                  <a:satMod val="400000"/>
                </a:schemeClr>
              </a:duotone>
              <a:lum bright="-10000"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rot="16200000" flipV="1">
            <a:off x="6326973" y="4040973"/>
            <a:ext cx="2928934" cy="2705120"/>
          </a:xfrm>
          <a:prstGeom prst="diagStripe">
            <a:avLst>
              <a:gd name="adj" fmla="val 78495"/>
            </a:avLst>
          </a:prstGeom>
          <a:blipFill dpi="0" rotWithShape="1">
            <a:blip r:embed="rId3">
              <a:duotone>
                <a:prstClr val="black"/>
                <a:schemeClr val="accent3">
                  <a:tint val="45000"/>
                  <a:satMod val="400000"/>
                </a:schemeClr>
              </a:duotone>
              <a:lum bright="-10000"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uadroTexto"/>
          <p:cNvSpPr txBox="1"/>
          <p:nvPr/>
        </p:nvSpPr>
        <p:spPr>
          <a:xfrm>
            <a:off x="1071538" y="428604"/>
            <a:ext cx="2324675"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Narrow" pitchFamily="34" charset="0"/>
              </a:rPr>
              <a:t>Estadio Nacional</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Arial Narrow" pitchFamily="34" charset="0"/>
            </a:endParaRPr>
          </a:p>
        </p:txBody>
      </p:sp>
      <p:sp>
        <p:nvSpPr>
          <p:cNvPr id="15" name="14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horizontal)">
                                      <p:cBhvr>
                                        <p:cTn id="16" dur="3000"/>
                                        <p:tgtEl>
                                          <p:spTgt spid="8"/>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horizontal)">
                                      <p:cBhvr>
                                        <p:cTn id="19" dur="3000"/>
                                        <p:tgtEl>
                                          <p:spTgt spid="9"/>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3000"/>
                                        <p:tgtEl>
                                          <p:spTgt spid="10"/>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horizontal)">
                                      <p:cBhvr>
                                        <p:cTn id="25" dur="3000"/>
                                        <p:tgtEl>
                                          <p:spTgt spid="11"/>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linds(horizontal)">
                                      <p:cBhvr>
                                        <p:cTn id="28" dur="3000"/>
                                        <p:tgtEl>
                                          <p:spTgt spid="12"/>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linds(horizontal)">
                                      <p:cBhvr>
                                        <p:cTn id="31" dur="3000"/>
                                        <p:tgtEl>
                                          <p:spTgt spid="13"/>
                                        </p:tgtEl>
                                      </p:cBhvr>
                                    </p:animEffect>
                                  </p:childTnLst>
                                </p:cTn>
                              </p:par>
                              <p:par>
                                <p:cTn id="32" presetID="8" presetClass="emph" presetSubtype="0" fill="hold" grpId="1" nodeType="withEffect">
                                  <p:stCondLst>
                                    <p:cond delay="0"/>
                                  </p:stCondLst>
                                  <p:childTnLst>
                                    <p:animRot by="21600000">
                                      <p:cBhvr>
                                        <p:cTn id="33" dur="3000" fill="hold"/>
                                        <p:tgtEl>
                                          <p:spTgt spid="6"/>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7"/>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8"/>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9"/>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10"/>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1"/>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2"/>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3"/>
                                        </p:tgtEl>
                                        <p:attrNameLst>
                                          <p:attrName>r</p:attrName>
                                        </p:attrNameLst>
                                      </p:cBhvr>
                                    </p:animRot>
                                  </p:childTnLst>
                                </p:cTn>
                              </p:par>
                              <p:par>
                                <p:cTn id="48" presetID="2" presetClass="entr" presetSubtype="6" fill="hold" grpId="2"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1+#ppt_w/2"/>
                                          </p:val>
                                        </p:tav>
                                        <p:tav tm="100000">
                                          <p:val>
                                            <p:strVal val="#ppt_x"/>
                                          </p:val>
                                        </p:tav>
                                      </p:tavLst>
                                    </p:anim>
                                    <p:anim calcmode="lin" valueType="num">
                                      <p:cBhvr additive="base">
                                        <p:cTn id="51" dur="3000" fill="hold"/>
                                        <p:tgtEl>
                                          <p:spTgt spid="6"/>
                                        </p:tgtEl>
                                        <p:attrNameLst>
                                          <p:attrName>ppt_y</p:attrName>
                                        </p:attrNameLst>
                                      </p:cBhvr>
                                      <p:tavLst>
                                        <p:tav tm="0">
                                          <p:val>
                                            <p:strVal val="1+#ppt_h/2"/>
                                          </p:val>
                                        </p:tav>
                                        <p:tav tm="100000">
                                          <p:val>
                                            <p:strVal val="#ppt_y"/>
                                          </p:val>
                                        </p:tav>
                                      </p:tavLst>
                                    </p:anim>
                                  </p:childTnLst>
                                </p:cTn>
                              </p:par>
                              <p:par>
                                <p:cTn id="52" presetID="2" presetClass="entr" presetSubtype="6" fill="hold" grpId="2"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1+#ppt_w/2"/>
                                          </p:val>
                                        </p:tav>
                                        <p:tav tm="100000">
                                          <p:val>
                                            <p:strVal val="#ppt_x"/>
                                          </p:val>
                                        </p:tav>
                                      </p:tavLst>
                                    </p:anim>
                                    <p:anim calcmode="lin" valueType="num">
                                      <p:cBhvr additive="base">
                                        <p:cTn id="55" dur="3000" fill="hold"/>
                                        <p:tgtEl>
                                          <p:spTgt spid="7"/>
                                        </p:tgtEl>
                                        <p:attrNameLst>
                                          <p:attrName>ppt_y</p:attrName>
                                        </p:attrNameLst>
                                      </p:cBhvr>
                                      <p:tavLst>
                                        <p:tav tm="0">
                                          <p:val>
                                            <p:strVal val="1+#ppt_h/2"/>
                                          </p:val>
                                        </p:tav>
                                        <p:tav tm="100000">
                                          <p:val>
                                            <p:strVal val="#ppt_y"/>
                                          </p:val>
                                        </p:tav>
                                      </p:tavLst>
                                    </p:anim>
                                  </p:childTnLst>
                                </p:cTn>
                              </p:par>
                              <p:par>
                                <p:cTn id="56" presetID="2" presetClass="entr" presetSubtype="6" fill="hold" grpId="2"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3000" fill="hold"/>
                                        <p:tgtEl>
                                          <p:spTgt spid="8"/>
                                        </p:tgtEl>
                                        <p:attrNameLst>
                                          <p:attrName>ppt_x</p:attrName>
                                        </p:attrNameLst>
                                      </p:cBhvr>
                                      <p:tavLst>
                                        <p:tav tm="0">
                                          <p:val>
                                            <p:strVal val="1+#ppt_w/2"/>
                                          </p:val>
                                        </p:tav>
                                        <p:tav tm="100000">
                                          <p:val>
                                            <p:strVal val="#ppt_x"/>
                                          </p:val>
                                        </p:tav>
                                      </p:tavLst>
                                    </p:anim>
                                    <p:anim calcmode="lin" valueType="num">
                                      <p:cBhvr additive="base">
                                        <p:cTn id="59" dur="3000" fill="hold"/>
                                        <p:tgtEl>
                                          <p:spTgt spid="8"/>
                                        </p:tgtEl>
                                        <p:attrNameLst>
                                          <p:attrName>ppt_y</p:attrName>
                                        </p:attrNameLst>
                                      </p:cBhvr>
                                      <p:tavLst>
                                        <p:tav tm="0">
                                          <p:val>
                                            <p:strVal val="1+#ppt_h/2"/>
                                          </p:val>
                                        </p:tav>
                                        <p:tav tm="100000">
                                          <p:val>
                                            <p:strVal val="#ppt_y"/>
                                          </p:val>
                                        </p:tav>
                                      </p:tavLst>
                                    </p:anim>
                                  </p:childTnLst>
                                </p:cTn>
                              </p:par>
                              <p:par>
                                <p:cTn id="60" presetID="2" presetClass="entr" presetSubtype="6" fill="hold" grpId="2"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3000" fill="hold"/>
                                        <p:tgtEl>
                                          <p:spTgt spid="9"/>
                                        </p:tgtEl>
                                        <p:attrNameLst>
                                          <p:attrName>ppt_x</p:attrName>
                                        </p:attrNameLst>
                                      </p:cBhvr>
                                      <p:tavLst>
                                        <p:tav tm="0">
                                          <p:val>
                                            <p:strVal val="1+#ppt_w/2"/>
                                          </p:val>
                                        </p:tav>
                                        <p:tav tm="100000">
                                          <p:val>
                                            <p:strVal val="#ppt_x"/>
                                          </p:val>
                                        </p:tav>
                                      </p:tavLst>
                                    </p:anim>
                                    <p:anim calcmode="lin" valueType="num">
                                      <p:cBhvr additive="base">
                                        <p:cTn id="63" dur="3000" fill="hold"/>
                                        <p:tgtEl>
                                          <p:spTgt spid="9"/>
                                        </p:tgtEl>
                                        <p:attrNameLst>
                                          <p:attrName>ppt_y</p:attrName>
                                        </p:attrNameLst>
                                      </p:cBhvr>
                                      <p:tavLst>
                                        <p:tav tm="0">
                                          <p:val>
                                            <p:strVal val="1+#ppt_h/2"/>
                                          </p:val>
                                        </p:tav>
                                        <p:tav tm="100000">
                                          <p:val>
                                            <p:strVal val="#ppt_y"/>
                                          </p:val>
                                        </p:tav>
                                      </p:tavLst>
                                    </p:anim>
                                  </p:childTnLst>
                                </p:cTn>
                              </p:par>
                              <p:par>
                                <p:cTn id="64" presetID="2" presetClass="entr" presetSubtype="12" fill="hold" grpId="2"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3000" fill="hold"/>
                                        <p:tgtEl>
                                          <p:spTgt spid="10"/>
                                        </p:tgtEl>
                                        <p:attrNameLst>
                                          <p:attrName>ppt_x</p:attrName>
                                        </p:attrNameLst>
                                      </p:cBhvr>
                                      <p:tavLst>
                                        <p:tav tm="0">
                                          <p:val>
                                            <p:strVal val="0-#ppt_w/2"/>
                                          </p:val>
                                        </p:tav>
                                        <p:tav tm="100000">
                                          <p:val>
                                            <p:strVal val="#ppt_x"/>
                                          </p:val>
                                        </p:tav>
                                      </p:tavLst>
                                    </p:anim>
                                    <p:anim calcmode="lin" valueType="num">
                                      <p:cBhvr additive="base">
                                        <p:cTn id="67" dur="3000" fill="hold"/>
                                        <p:tgtEl>
                                          <p:spTgt spid="10"/>
                                        </p:tgtEl>
                                        <p:attrNameLst>
                                          <p:attrName>ppt_y</p:attrName>
                                        </p:attrNameLst>
                                      </p:cBhvr>
                                      <p:tavLst>
                                        <p:tav tm="0">
                                          <p:val>
                                            <p:strVal val="1+#ppt_h/2"/>
                                          </p:val>
                                        </p:tav>
                                        <p:tav tm="100000">
                                          <p:val>
                                            <p:strVal val="#ppt_y"/>
                                          </p:val>
                                        </p:tav>
                                      </p:tavLst>
                                    </p:anim>
                                  </p:childTnLst>
                                </p:cTn>
                              </p:par>
                              <p:par>
                                <p:cTn id="68" presetID="2" presetClass="entr" presetSubtype="12" fill="hold" grpId="2"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3000" fill="hold"/>
                                        <p:tgtEl>
                                          <p:spTgt spid="11"/>
                                        </p:tgtEl>
                                        <p:attrNameLst>
                                          <p:attrName>ppt_x</p:attrName>
                                        </p:attrNameLst>
                                      </p:cBhvr>
                                      <p:tavLst>
                                        <p:tav tm="0">
                                          <p:val>
                                            <p:strVal val="0-#ppt_w/2"/>
                                          </p:val>
                                        </p:tav>
                                        <p:tav tm="100000">
                                          <p:val>
                                            <p:strVal val="#ppt_x"/>
                                          </p:val>
                                        </p:tav>
                                      </p:tavLst>
                                    </p:anim>
                                    <p:anim calcmode="lin" valueType="num">
                                      <p:cBhvr additive="base">
                                        <p:cTn id="71" dur="3000" fill="hold"/>
                                        <p:tgtEl>
                                          <p:spTgt spid="11"/>
                                        </p:tgtEl>
                                        <p:attrNameLst>
                                          <p:attrName>ppt_y</p:attrName>
                                        </p:attrNameLst>
                                      </p:cBhvr>
                                      <p:tavLst>
                                        <p:tav tm="0">
                                          <p:val>
                                            <p:strVal val="1+#ppt_h/2"/>
                                          </p:val>
                                        </p:tav>
                                        <p:tav tm="100000">
                                          <p:val>
                                            <p:strVal val="#ppt_y"/>
                                          </p:val>
                                        </p:tav>
                                      </p:tavLst>
                                    </p:anim>
                                  </p:childTnLst>
                                </p:cTn>
                              </p:par>
                              <p:par>
                                <p:cTn id="72" presetID="2" presetClass="entr" presetSubtype="12" fill="hold" grpId="2"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3000" fill="hold"/>
                                        <p:tgtEl>
                                          <p:spTgt spid="12"/>
                                        </p:tgtEl>
                                        <p:attrNameLst>
                                          <p:attrName>ppt_x</p:attrName>
                                        </p:attrNameLst>
                                      </p:cBhvr>
                                      <p:tavLst>
                                        <p:tav tm="0">
                                          <p:val>
                                            <p:strVal val="0-#ppt_w/2"/>
                                          </p:val>
                                        </p:tav>
                                        <p:tav tm="100000">
                                          <p:val>
                                            <p:strVal val="#ppt_x"/>
                                          </p:val>
                                        </p:tav>
                                      </p:tavLst>
                                    </p:anim>
                                    <p:anim calcmode="lin" valueType="num">
                                      <p:cBhvr additive="base">
                                        <p:cTn id="75" dur="3000" fill="hold"/>
                                        <p:tgtEl>
                                          <p:spTgt spid="12"/>
                                        </p:tgtEl>
                                        <p:attrNameLst>
                                          <p:attrName>ppt_y</p:attrName>
                                        </p:attrNameLst>
                                      </p:cBhvr>
                                      <p:tavLst>
                                        <p:tav tm="0">
                                          <p:val>
                                            <p:strVal val="1+#ppt_h/2"/>
                                          </p:val>
                                        </p:tav>
                                        <p:tav tm="100000">
                                          <p:val>
                                            <p:strVal val="#ppt_y"/>
                                          </p:val>
                                        </p:tav>
                                      </p:tavLst>
                                    </p:anim>
                                  </p:childTnLst>
                                </p:cTn>
                              </p:par>
                              <p:par>
                                <p:cTn id="76" presetID="2" presetClass="entr" presetSubtype="12" fill="hold" grpId="2"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3000" fill="hold"/>
                                        <p:tgtEl>
                                          <p:spTgt spid="13"/>
                                        </p:tgtEl>
                                        <p:attrNameLst>
                                          <p:attrName>ppt_x</p:attrName>
                                        </p:attrNameLst>
                                      </p:cBhvr>
                                      <p:tavLst>
                                        <p:tav tm="0">
                                          <p:val>
                                            <p:strVal val="0-#ppt_w/2"/>
                                          </p:val>
                                        </p:tav>
                                        <p:tav tm="100000">
                                          <p:val>
                                            <p:strVal val="#ppt_x"/>
                                          </p:val>
                                        </p:tav>
                                      </p:tavLst>
                                    </p:anim>
                                    <p:anim calcmode="lin" valueType="num">
                                      <p:cBhvr additive="base">
                                        <p:cTn id="79" dur="3000" fill="hold"/>
                                        <p:tgtEl>
                                          <p:spTgt spid="13"/>
                                        </p:tgtEl>
                                        <p:attrNameLst>
                                          <p:attrName>ppt_y</p:attrName>
                                        </p:attrNameLst>
                                      </p:cBhvr>
                                      <p:tavLst>
                                        <p:tav tm="0">
                                          <p:val>
                                            <p:strVal val="1+#ppt_h/2"/>
                                          </p:val>
                                        </p:tav>
                                        <p:tav tm="100000">
                                          <p:val>
                                            <p:strVal val="#ppt_y"/>
                                          </p:val>
                                        </p:tav>
                                      </p:tavLst>
                                    </p:anim>
                                  </p:childTnLst>
                                </p:cTn>
                              </p:par>
                            </p:childTnLst>
                          </p:cTn>
                        </p:par>
                        <p:par>
                          <p:cTn id="80" fill="hold">
                            <p:stCondLst>
                              <p:cond delay="3000"/>
                            </p:stCondLst>
                            <p:childTnLst>
                              <p:par>
                                <p:cTn id="81" presetID="2" presetClass="exit" presetSubtype="9" fill="hold" grpId="3" nodeType="after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9" fill="hold" grpId="3"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0-ppt_w/2"/>
                                          </p:val>
                                        </p:tav>
                                      </p:tavLst>
                                    </p:anim>
                                    <p:anim calcmode="lin" valueType="num">
                                      <p:cBhvr additive="base">
                                        <p:cTn id="87" dur="3000"/>
                                        <p:tgtEl>
                                          <p:spTgt spid="7"/>
                                        </p:tgtEl>
                                        <p:attrNameLst>
                                          <p:attrName>ppt_y</p:attrName>
                                        </p:attrNameLst>
                                      </p:cBhvr>
                                      <p:tavLst>
                                        <p:tav tm="0">
                                          <p:val>
                                            <p:strVal val="ppt_y"/>
                                          </p:val>
                                        </p:tav>
                                        <p:tav tm="100000">
                                          <p:val>
                                            <p:strVal val="0-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9" fill="hold" grpId="3"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0-ppt_w/2"/>
                                          </p:val>
                                        </p:tav>
                                      </p:tavLst>
                                    </p:anim>
                                    <p:anim calcmode="lin" valueType="num">
                                      <p:cBhvr additive="base">
                                        <p:cTn id="91" dur="3000"/>
                                        <p:tgtEl>
                                          <p:spTgt spid="8"/>
                                        </p:tgtEl>
                                        <p:attrNameLst>
                                          <p:attrName>ppt_y</p:attrName>
                                        </p:attrNameLst>
                                      </p:cBhvr>
                                      <p:tavLst>
                                        <p:tav tm="0">
                                          <p:val>
                                            <p:strVal val="ppt_y"/>
                                          </p:val>
                                        </p:tav>
                                        <p:tav tm="100000">
                                          <p:val>
                                            <p:strVal val="0-ppt_h/2"/>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9" fill="hold" grpId="3" nodeType="withEffect">
                                  <p:stCondLst>
                                    <p:cond delay="0"/>
                                  </p:stCondLst>
                                  <p:childTnLst>
                                    <p:anim calcmode="lin" valueType="num">
                                      <p:cBhvr additive="base">
                                        <p:cTn id="94" dur="3000"/>
                                        <p:tgtEl>
                                          <p:spTgt spid="9"/>
                                        </p:tgtEl>
                                        <p:attrNameLst>
                                          <p:attrName>ppt_x</p:attrName>
                                        </p:attrNameLst>
                                      </p:cBhvr>
                                      <p:tavLst>
                                        <p:tav tm="0">
                                          <p:val>
                                            <p:strVal val="ppt_x"/>
                                          </p:val>
                                        </p:tav>
                                        <p:tav tm="100000">
                                          <p:val>
                                            <p:strVal val="0-ppt_w/2"/>
                                          </p:val>
                                        </p:tav>
                                      </p:tavLst>
                                    </p:anim>
                                    <p:anim calcmode="lin" valueType="num">
                                      <p:cBhvr additive="base">
                                        <p:cTn id="95" dur="3000"/>
                                        <p:tgtEl>
                                          <p:spTgt spid="9"/>
                                        </p:tgtEl>
                                        <p:attrNameLst>
                                          <p:attrName>ppt_y</p:attrName>
                                        </p:attrNameLst>
                                      </p:cBhvr>
                                      <p:tavLst>
                                        <p:tav tm="0">
                                          <p:val>
                                            <p:strVal val="ppt_y"/>
                                          </p:val>
                                        </p:tav>
                                        <p:tav tm="100000">
                                          <p:val>
                                            <p:strVal val="0-ppt_h/2"/>
                                          </p:val>
                                        </p:tav>
                                      </p:tavLst>
                                    </p:anim>
                                    <p:set>
                                      <p:cBhvr>
                                        <p:cTn id="96" dur="1" fill="hold">
                                          <p:stCondLst>
                                            <p:cond delay="2999"/>
                                          </p:stCondLst>
                                        </p:cTn>
                                        <p:tgtEl>
                                          <p:spTgt spid="9"/>
                                        </p:tgtEl>
                                        <p:attrNameLst>
                                          <p:attrName>style.visibility</p:attrName>
                                        </p:attrNameLst>
                                      </p:cBhvr>
                                      <p:to>
                                        <p:strVal val="hidden"/>
                                      </p:to>
                                    </p:set>
                                  </p:childTnLst>
                                </p:cTn>
                              </p:par>
                              <p:par>
                                <p:cTn id="97" presetID="2" presetClass="exit" presetSubtype="3" fill="hold" grpId="3"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1+ppt_w/2"/>
                                          </p:val>
                                        </p:tav>
                                      </p:tavLst>
                                    </p:anim>
                                    <p:anim calcmode="lin" valueType="num">
                                      <p:cBhvr additive="base">
                                        <p:cTn id="99" dur="3000"/>
                                        <p:tgtEl>
                                          <p:spTgt spid="10"/>
                                        </p:tgtEl>
                                        <p:attrNameLst>
                                          <p:attrName>ppt_y</p:attrName>
                                        </p:attrNameLst>
                                      </p:cBhvr>
                                      <p:tavLst>
                                        <p:tav tm="0">
                                          <p:val>
                                            <p:strVal val="ppt_y"/>
                                          </p:val>
                                        </p:tav>
                                        <p:tav tm="100000">
                                          <p:val>
                                            <p:strVal val="0-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3" fill="hold" grpId="3" nodeType="withEffect">
                                  <p:stCondLst>
                                    <p:cond delay="0"/>
                                  </p:stCondLst>
                                  <p:childTnLst>
                                    <p:anim calcmode="lin" valueType="num">
                                      <p:cBhvr additive="base">
                                        <p:cTn id="102" dur="3000"/>
                                        <p:tgtEl>
                                          <p:spTgt spid="11"/>
                                        </p:tgtEl>
                                        <p:attrNameLst>
                                          <p:attrName>ppt_x</p:attrName>
                                        </p:attrNameLst>
                                      </p:cBhvr>
                                      <p:tavLst>
                                        <p:tav tm="0">
                                          <p:val>
                                            <p:strVal val="ppt_x"/>
                                          </p:val>
                                        </p:tav>
                                        <p:tav tm="100000">
                                          <p:val>
                                            <p:strVal val="1+ppt_w/2"/>
                                          </p:val>
                                        </p:tav>
                                      </p:tavLst>
                                    </p:anim>
                                    <p:anim calcmode="lin" valueType="num">
                                      <p:cBhvr additive="base">
                                        <p:cTn id="103" dur="3000"/>
                                        <p:tgtEl>
                                          <p:spTgt spid="11"/>
                                        </p:tgtEl>
                                        <p:attrNameLst>
                                          <p:attrName>ppt_y</p:attrName>
                                        </p:attrNameLst>
                                      </p:cBhvr>
                                      <p:tavLst>
                                        <p:tav tm="0">
                                          <p:val>
                                            <p:strVal val="ppt_y"/>
                                          </p:val>
                                        </p:tav>
                                        <p:tav tm="100000">
                                          <p:val>
                                            <p:strVal val="0-ppt_h/2"/>
                                          </p:val>
                                        </p:tav>
                                      </p:tavLst>
                                    </p:anim>
                                    <p:set>
                                      <p:cBhvr>
                                        <p:cTn id="104" dur="1" fill="hold">
                                          <p:stCondLst>
                                            <p:cond delay="2999"/>
                                          </p:stCondLst>
                                        </p:cTn>
                                        <p:tgtEl>
                                          <p:spTgt spid="11"/>
                                        </p:tgtEl>
                                        <p:attrNameLst>
                                          <p:attrName>style.visibility</p:attrName>
                                        </p:attrNameLst>
                                      </p:cBhvr>
                                      <p:to>
                                        <p:strVal val="hidden"/>
                                      </p:to>
                                    </p:set>
                                  </p:childTnLst>
                                </p:cTn>
                              </p:par>
                              <p:par>
                                <p:cTn id="105" presetID="2" presetClass="exit" presetSubtype="3" fill="hold" grpId="3" nodeType="withEffect">
                                  <p:stCondLst>
                                    <p:cond delay="0"/>
                                  </p:stCondLst>
                                  <p:childTnLst>
                                    <p:anim calcmode="lin" valueType="num">
                                      <p:cBhvr additive="base">
                                        <p:cTn id="106" dur="3000"/>
                                        <p:tgtEl>
                                          <p:spTgt spid="12"/>
                                        </p:tgtEl>
                                        <p:attrNameLst>
                                          <p:attrName>ppt_x</p:attrName>
                                        </p:attrNameLst>
                                      </p:cBhvr>
                                      <p:tavLst>
                                        <p:tav tm="0">
                                          <p:val>
                                            <p:strVal val="ppt_x"/>
                                          </p:val>
                                        </p:tav>
                                        <p:tav tm="100000">
                                          <p:val>
                                            <p:strVal val="1+ppt_w/2"/>
                                          </p:val>
                                        </p:tav>
                                      </p:tavLst>
                                    </p:anim>
                                    <p:anim calcmode="lin" valueType="num">
                                      <p:cBhvr additive="base">
                                        <p:cTn id="107" dur="3000"/>
                                        <p:tgtEl>
                                          <p:spTgt spid="12"/>
                                        </p:tgtEl>
                                        <p:attrNameLst>
                                          <p:attrName>ppt_y</p:attrName>
                                        </p:attrNameLst>
                                      </p:cBhvr>
                                      <p:tavLst>
                                        <p:tav tm="0">
                                          <p:val>
                                            <p:strVal val="ppt_y"/>
                                          </p:val>
                                        </p:tav>
                                        <p:tav tm="100000">
                                          <p:val>
                                            <p:strVal val="0-ppt_h/2"/>
                                          </p:val>
                                        </p:tav>
                                      </p:tavLst>
                                    </p:anim>
                                    <p:set>
                                      <p:cBhvr>
                                        <p:cTn id="108" dur="1" fill="hold">
                                          <p:stCondLst>
                                            <p:cond delay="2999"/>
                                          </p:stCondLst>
                                        </p:cTn>
                                        <p:tgtEl>
                                          <p:spTgt spid="12"/>
                                        </p:tgtEl>
                                        <p:attrNameLst>
                                          <p:attrName>style.visibility</p:attrName>
                                        </p:attrNameLst>
                                      </p:cBhvr>
                                      <p:to>
                                        <p:strVal val="hidden"/>
                                      </p:to>
                                    </p:set>
                                  </p:childTnLst>
                                </p:cTn>
                              </p:par>
                              <p:par>
                                <p:cTn id="109" presetID="2" presetClass="exit" presetSubtype="3" fill="hold" grpId="3" nodeType="withEffect">
                                  <p:stCondLst>
                                    <p:cond delay="0"/>
                                  </p:stCondLst>
                                  <p:childTnLst>
                                    <p:anim calcmode="lin" valueType="num">
                                      <p:cBhvr additive="base">
                                        <p:cTn id="110" dur="3000"/>
                                        <p:tgtEl>
                                          <p:spTgt spid="13"/>
                                        </p:tgtEl>
                                        <p:attrNameLst>
                                          <p:attrName>ppt_x</p:attrName>
                                        </p:attrNameLst>
                                      </p:cBhvr>
                                      <p:tavLst>
                                        <p:tav tm="0">
                                          <p:val>
                                            <p:strVal val="ppt_x"/>
                                          </p:val>
                                        </p:tav>
                                        <p:tav tm="100000">
                                          <p:val>
                                            <p:strVal val="1+ppt_w/2"/>
                                          </p:val>
                                        </p:tav>
                                      </p:tavLst>
                                    </p:anim>
                                    <p:anim calcmode="lin" valueType="num">
                                      <p:cBhvr additive="base">
                                        <p:cTn id="111" dur="3000"/>
                                        <p:tgtEl>
                                          <p:spTgt spid="13"/>
                                        </p:tgtEl>
                                        <p:attrNameLst>
                                          <p:attrName>ppt_y</p:attrName>
                                        </p:attrNameLst>
                                      </p:cBhvr>
                                      <p:tavLst>
                                        <p:tav tm="0">
                                          <p:val>
                                            <p:strVal val="ppt_y"/>
                                          </p:val>
                                        </p:tav>
                                        <p:tav tm="100000">
                                          <p:val>
                                            <p:strVal val="0-ppt_h/2"/>
                                          </p:val>
                                        </p:tav>
                                      </p:tavLst>
                                    </p:anim>
                                    <p:set>
                                      <p:cBhvr>
                                        <p:cTn id="112" dur="1" fill="hold">
                                          <p:stCondLst>
                                            <p:cond delay="2999"/>
                                          </p:stCondLst>
                                        </p:cTn>
                                        <p:tgtEl>
                                          <p:spTgt spid="13"/>
                                        </p:tgtEl>
                                        <p:attrNameLst>
                                          <p:attrName>style.visibility</p:attrName>
                                        </p:attrNameLst>
                                      </p:cBhvr>
                                      <p:to>
                                        <p:strVal val="hidden"/>
                                      </p:to>
                                    </p:set>
                                  </p:childTnLst>
                                </p:cTn>
                              </p:par>
                              <p:par>
                                <p:cTn id="113" presetID="2" presetClass="entr" presetSubtype="4"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additive="base">
                                        <p:cTn id="115" dur="3000" fill="hold"/>
                                        <p:tgtEl>
                                          <p:spTgt spid="4"/>
                                        </p:tgtEl>
                                        <p:attrNameLst>
                                          <p:attrName>ppt_x</p:attrName>
                                        </p:attrNameLst>
                                      </p:cBhvr>
                                      <p:tavLst>
                                        <p:tav tm="0">
                                          <p:val>
                                            <p:strVal val="#ppt_x"/>
                                          </p:val>
                                        </p:tav>
                                        <p:tav tm="100000">
                                          <p:val>
                                            <p:strVal val="#ppt_x"/>
                                          </p:val>
                                        </p:tav>
                                      </p:tavLst>
                                    </p:anim>
                                    <p:anim calcmode="lin" valueType="num">
                                      <p:cBhvr additive="base">
                                        <p:cTn id="116" dur="3000" fill="hold"/>
                                        <p:tgtEl>
                                          <p:spTgt spid="4"/>
                                        </p:tgtEl>
                                        <p:attrNameLst>
                                          <p:attrName>ppt_y</p:attrName>
                                        </p:attrNameLst>
                                      </p:cBhvr>
                                      <p:tavLst>
                                        <p:tav tm="0">
                                          <p:val>
                                            <p:strVal val="1+#ppt_h/2"/>
                                          </p:val>
                                        </p:tav>
                                        <p:tav tm="100000">
                                          <p:val>
                                            <p:strVal val="#ppt_y"/>
                                          </p:val>
                                        </p:tav>
                                      </p:tavLst>
                                    </p:anim>
                                  </p:childTnLst>
                                </p:cTn>
                              </p:par>
                            </p:childTnLst>
                          </p:cTn>
                        </p:par>
                        <p:par>
                          <p:cTn id="117" fill="hold">
                            <p:stCondLst>
                              <p:cond delay="6000"/>
                            </p:stCondLst>
                            <p:childTnLst>
                              <p:par>
                                <p:cTn id="118" presetID="29" presetClass="entr" presetSubtype="0" fill="hold" grpId="0" nodeType="afterEffect">
                                  <p:stCondLst>
                                    <p:cond delay="0"/>
                                  </p:stCondLst>
                                  <p:childTnLst>
                                    <p:set>
                                      <p:cBhvr>
                                        <p:cTn id="119" dur="1" fill="hold">
                                          <p:stCondLst>
                                            <p:cond delay="0"/>
                                          </p:stCondLst>
                                        </p:cTn>
                                        <p:tgtEl>
                                          <p:spTgt spid="14"/>
                                        </p:tgtEl>
                                        <p:attrNameLst>
                                          <p:attrName>style.visibility</p:attrName>
                                        </p:attrNameLst>
                                      </p:cBhvr>
                                      <p:to>
                                        <p:strVal val="visible"/>
                                      </p:to>
                                    </p:set>
                                    <p:anim calcmode="lin" valueType="num">
                                      <p:cBhvr>
                                        <p:cTn id="120" dur="2000" fill="hold"/>
                                        <p:tgtEl>
                                          <p:spTgt spid="14"/>
                                        </p:tgtEl>
                                        <p:attrNameLst>
                                          <p:attrName>ppt_x</p:attrName>
                                        </p:attrNameLst>
                                      </p:cBhvr>
                                      <p:tavLst>
                                        <p:tav tm="0">
                                          <p:val>
                                            <p:strVal val="#ppt_x-.2"/>
                                          </p:val>
                                        </p:tav>
                                        <p:tav tm="100000">
                                          <p:val>
                                            <p:strVal val="#ppt_x"/>
                                          </p:val>
                                        </p:tav>
                                      </p:tavLst>
                                    </p:anim>
                                    <p:anim calcmode="lin" valueType="num">
                                      <p:cBhvr>
                                        <p:cTn id="121" dur="2000" fill="hold"/>
                                        <p:tgtEl>
                                          <p:spTgt spid="14"/>
                                        </p:tgtEl>
                                        <p:attrNameLst>
                                          <p:attrName>ppt_y</p:attrName>
                                        </p:attrNameLst>
                                      </p:cBhvr>
                                      <p:tavLst>
                                        <p:tav tm="0">
                                          <p:val>
                                            <p:strVal val="#ppt_y"/>
                                          </p:val>
                                        </p:tav>
                                        <p:tav tm="100000">
                                          <p:val>
                                            <p:strVal val="#ppt_y"/>
                                          </p:val>
                                        </p:tav>
                                      </p:tavLst>
                                    </p:anim>
                                    <p:animEffect transition="in" filter="wipe(right)" prLst="gradientSize: 0.1">
                                      <p:cBhvr>
                                        <p:cTn id="122"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p:bldP spid="1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280px-Lima,_Peru_-_Marriott_hotel.jpg"/>
          <p:cNvPicPr>
            <a:picLocks noGrp="1" noChangeAspect="1"/>
          </p:cNvPicPr>
          <p:nvPr>
            <p:ph idx="1"/>
          </p:nvPr>
        </p:nvPicPr>
        <p:blipFill>
          <a:blip r:embed="rId2"/>
          <a:stretch>
            <a:fillRect/>
          </a:stretch>
        </p:blipFill>
        <p:spPr>
          <a:xfrm>
            <a:off x="0" y="0"/>
            <a:ext cx="9144000" cy="6858000"/>
          </a:xfrm>
        </p:spPr>
      </p:pic>
      <p:sp>
        <p:nvSpPr>
          <p:cNvPr id="5" name="4 Lágrima"/>
          <p:cNvSpPr/>
          <p:nvPr/>
        </p:nvSpPr>
        <p:spPr>
          <a:xfrm rot="18854440">
            <a:off x="6969864" y="-339057"/>
            <a:ext cx="1275984" cy="1249568"/>
          </a:xfrm>
          <a:prstGeom prst="teardrop">
            <a:avLst/>
          </a:prstGeom>
          <a:gradFill flip="none" rotWithShape="1">
            <a:gsLst>
              <a:gs pos="57000">
                <a:srgbClr val="3E2900">
                  <a:alpha val="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854440">
            <a:off x="6969863" y="518174"/>
            <a:ext cx="1275984" cy="1249568"/>
          </a:xfrm>
          <a:prstGeom prst="teardrop">
            <a:avLst/>
          </a:prstGeom>
          <a:gradFill flip="none" rotWithShape="1">
            <a:gsLst>
              <a:gs pos="57000">
                <a:srgbClr val="3E2900">
                  <a:alpha val="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854440">
            <a:off x="6898427" y="1446895"/>
            <a:ext cx="1275984" cy="1249568"/>
          </a:xfrm>
          <a:prstGeom prst="teardrop">
            <a:avLst/>
          </a:prstGeom>
          <a:gradFill flip="none" rotWithShape="1">
            <a:gsLst>
              <a:gs pos="57000">
                <a:srgbClr val="3E2900">
                  <a:alpha val="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854440">
            <a:off x="6898426" y="2304126"/>
            <a:ext cx="1275984" cy="1249568"/>
          </a:xfrm>
          <a:prstGeom prst="teardrop">
            <a:avLst/>
          </a:prstGeom>
          <a:gradFill flip="none" rotWithShape="1">
            <a:gsLst>
              <a:gs pos="57000">
                <a:srgbClr val="3E2900">
                  <a:alpha val="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854440">
            <a:off x="6898425" y="2982798"/>
            <a:ext cx="1275984" cy="1249568"/>
          </a:xfrm>
          <a:prstGeom prst="teardrop">
            <a:avLst/>
          </a:prstGeom>
          <a:gradFill flip="none" rotWithShape="1">
            <a:gsLst>
              <a:gs pos="57000">
                <a:srgbClr val="3E2900">
                  <a:alpha val="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854440">
            <a:off x="6898424" y="3840029"/>
            <a:ext cx="1275984" cy="1249568"/>
          </a:xfrm>
          <a:prstGeom prst="teardrop">
            <a:avLst/>
          </a:prstGeom>
          <a:gradFill flip="none" rotWithShape="1">
            <a:gsLst>
              <a:gs pos="57000">
                <a:srgbClr val="3E2900">
                  <a:alpha val="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854440">
            <a:off x="6826988" y="4768750"/>
            <a:ext cx="1275984" cy="1249568"/>
          </a:xfrm>
          <a:prstGeom prst="teardrop">
            <a:avLst/>
          </a:prstGeom>
          <a:gradFill flip="none" rotWithShape="1">
            <a:gsLst>
              <a:gs pos="57000">
                <a:srgbClr val="3E2900">
                  <a:alpha val="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8854440">
            <a:off x="4469533" y="-339058"/>
            <a:ext cx="1275984" cy="1249568"/>
          </a:xfrm>
          <a:prstGeom prst="teardrop">
            <a:avLst/>
          </a:prstGeom>
          <a:gradFill flip="none" rotWithShape="1">
            <a:gsLst>
              <a:gs pos="57000">
                <a:schemeClr val="accent5">
                  <a:lumMod val="75000"/>
                  <a:shade val="30000"/>
                  <a:satMod val="115000"/>
                  <a:alpha val="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8854440">
            <a:off x="4469532" y="518173"/>
            <a:ext cx="1275984" cy="1249568"/>
          </a:xfrm>
          <a:prstGeom prst="teardrop">
            <a:avLst/>
          </a:prstGeom>
          <a:gradFill flip="none" rotWithShape="1">
            <a:gsLst>
              <a:gs pos="57000">
                <a:schemeClr val="accent5">
                  <a:lumMod val="75000"/>
                  <a:shade val="30000"/>
                  <a:satMod val="115000"/>
                  <a:alpha val="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8854440">
            <a:off x="4398096" y="1446894"/>
            <a:ext cx="1275984" cy="1249568"/>
          </a:xfrm>
          <a:prstGeom prst="teardrop">
            <a:avLst/>
          </a:prstGeom>
          <a:gradFill flip="none" rotWithShape="1">
            <a:gsLst>
              <a:gs pos="57000">
                <a:schemeClr val="accent5">
                  <a:lumMod val="75000"/>
                  <a:shade val="30000"/>
                  <a:satMod val="115000"/>
                  <a:alpha val="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8854440">
            <a:off x="4398095" y="2304125"/>
            <a:ext cx="1275984" cy="1249568"/>
          </a:xfrm>
          <a:prstGeom prst="teardrop">
            <a:avLst/>
          </a:prstGeom>
          <a:gradFill flip="none" rotWithShape="1">
            <a:gsLst>
              <a:gs pos="57000">
                <a:schemeClr val="accent5">
                  <a:lumMod val="75000"/>
                  <a:shade val="30000"/>
                  <a:satMod val="115000"/>
                  <a:alpha val="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8854440">
            <a:off x="4398094" y="2982797"/>
            <a:ext cx="1275984" cy="1249568"/>
          </a:xfrm>
          <a:prstGeom prst="teardrop">
            <a:avLst/>
          </a:prstGeom>
          <a:gradFill flip="none" rotWithShape="1">
            <a:gsLst>
              <a:gs pos="57000">
                <a:schemeClr val="accent5">
                  <a:lumMod val="75000"/>
                  <a:shade val="30000"/>
                  <a:satMod val="115000"/>
                  <a:alpha val="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8854440">
            <a:off x="4398093" y="3840028"/>
            <a:ext cx="1275984" cy="1249568"/>
          </a:xfrm>
          <a:prstGeom prst="teardrop">
            <a:avLst/>
          </a:prstGeom>
          <a:gradFill flip="none" rotWithShape="1">
            <a:gsLst>
              <a:gs pos="57000">
                <a:schemeClr val="accent5">
                  <a:lumMod val="75000"/>
                  <a:shade val="30000"/>
                  <a:satMod val="115000"/>
                  <a:alpha val="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8854440">
            <a:off x="4326657" y="4768749"/>
            <a:ext cx="1275984" cy="1249568"/>
          </a:xfrm>
          <a:prstGeom prst="teardrop">
            <a:avLst/>
          </a:prstGeom>
          <a:gradFill flip="none" rotWithShape="1">
            <a:gsLst>
              <a:gs pos="57000">
                <a:schemeClr val="accent5">
                  <a:lumMod val="75000"/>
                  <a:shade val="30000"/>
                  <a:satMod val="115000"/>
                  <a:alpha val="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CuadroTexto"/>
          <p:cNvSpPr txBox="1"/>
          <p:nvPr/>
        </p:nvSpPr>
        <p:spPr>
          <a:xfrm>
            <a:off x="285720" y="285728"/>
            <a:ext cx="2912016"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Hotel </a:t>
            </a:r>
            <a:r>
              <a:rPr lang="es-ES_tradnl"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Marriott</a:t>
            </a:r>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Lima</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20" name="19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8" presetClass="emph" presetSubtype="0" fill="hold" grpId="1" nodeType="withEffect">
                                  <p:stCondLst>
                                    <p:cond delay="0"/>
                                  </p:stCondLst>
                                  <p:childTnLst>
                                    <p:animRot by="5400000">
                                      <p:cBhvr>
                                        <p:cTn id="65" dur="3000" fill="hold"/>
                                        <p:tgtEl>
                                          <p:spTgt spid="5"/>
                                        </p:tgtEl>
                                        <p:attrNameLst>
                                          <p:attrName>r</p:attrName>
                                        </p:attrNameLst>
                                      </p:cBhvr>
                                    </p:animRot>
                                  </p:childTnLst>
                                </p:cTn>
                              </p:par>
                              <p:par>
                                <p:cTn id="66" presetID="8" presetClass="emph" presetSubtype="0" fill="hold" grpId="1" nodeType="withEffect">
                                  <p:stCondLst>
                                    <p:cond delay="0"/>
                                  </p:stCondLst>
                                  <p:childTnLst>
                                    <p:animRot by="5400000">
                                      <p:cBhvr>
                                        <p:cTn id="67" dur="3000" fill="hold"/>
                                        <p:tgtEl>
                                          <p:spTgt spid="6"/>
                                        </p:tgtEl>
                                        <p:attrNameLst>
                                          <p:attrName>r</p:attrName>
                                        </p:attrNameLst>
                                      </p:cBhvr>
                                    </p:animRot>
                                  </p:childTnLst>
                                </p:cTn>
                              </p:par>
                              <p:par>
                                <p:cTn id="68" presetID="8" presetClass="emph" presetSubtype="0" fill="hold" grpId="1" nodeType="withEffect">
                                  <p:stCondLst>
                                    <p:cond delay="0"/>
                                  </p:stCondLst>
                                  <p:childTnLst>
                                    <p:animRot by="5400000">
                                      <p:cBhvr>
                                        <p:cTn id="69" dur="3000" fill="hold"/>
                                        <p:tgtEl>
                                          <p:spTgt spid="7"/>
                                        </p:tgtEl>
                                        <p:attrNameLst>
                                          <p:attrName>r</p:attrName>
                                        </p:attrNameLst>
                                      </p:cBhvr>
                                    </p:animRot>
                                  </p:childTnLst>
                                </p:cTn>
                              </p:par>
                              <p:par>
                                <p:cTn id="70" presetID="8" presetClass="emph" presetSubtype="0" fill="hold" grpId="1" nodeType="withEffect">
                                  <p:stCondLst>
                                    <p:cond delay="0"/>
                                  </p:stCondLst>
                                  <p:childTnLst>
                                    <p:animRot by="5400000">
                                      <p:cBhvr>
                                        <p:cTn id="71" dur="3000" fill="hold"/>
                                        <p:tgtEl>
                                          <p:spTgt spid="8"/>
                                        </p:tgtEl>
                                        <p:attrNameLst>
                                          <p:attrName>r</p:attrName>
                                        </p:attrNameLst>
                                      </p:cBhvr>
                                    </p:animRot>
                                  </p:childTnLst>
                                </p:cTn>
                              </p:par>
                              <p:par>
                                <p:cTn id="72" presetID="8" presetClass="emph" presetSubtype="0" fill="hold" grpId="1" nodeType="withEffect">
                                  <p:stCondLst>
                                    <p:cond delay="0"/>
                                  </p:stCondLst>
                                  <p:childTnLst>
                                    <p:animRot by="5400000">
                                      <p:cBhvr>
                                        <p:cTn id="73" dur="3000" fill="hold"/>
                                        <p:tgtEl>
                                          <p:spTgt spid="9"/>
                                        </p:tgtEl>
                                        <p:attrNameLst>
                                          <p:attrName>r</p:attrName>
                                        </p:attrNameLst>
                                      </p:cBhvr>
                                    </p:animRot>
                                  </p:childTnLst>
                                </p:cTn>
                              </p:par>
                              <p:par>
                                <p:cTn id="74" presetID="8" presetClass="emph" presetSubtype="0" fill="hold" grpId="1" nodeType="withEffect">
                                  <p:stCondLst>
                                    <p:cond delay="0"/>
                                  </p:stCondLst>
                                  <p:childTnLst>
                                    <p:animRot by="5400000">
                                      <p:cBhvr>
                                        <p:cTn id="75" dur="3000" fill="hold"/>
                                        <p:tgtEl>
                                          <p:spTgt spid="10"/>
                                        </p:tgtEl>
                                        <p:attrNameLst>
                                          <p:attrName>r</p:attrName>
                                        </p:attrNameLst>
                                      </p:cBhvr>
                                    </p:animRot>
                                  </p:childTnLst>
                                </p:cTn>
                              </p:par>
                              <p:par>
                                <p:cTn id="76" presetID="8" presetClass="emph" presetSubtype="0" fill="hold" grpId="1" nodeType="withEffect">
                                  <p:stCondLst>
                                    <p:cond delay="0"/>
                                  </p:stCondLst>
                                  <p:childTnLst>
                                    <p:animRot by="5400000">
                                      <p:cBhvr>
                                        <p:cTn id="77" dur="3000" fill="hold"/>
                                        <p:tgtEl>
                                          <p:spTgt spid="11"/>
                                        </p:tgtEl>
                                        <p:attrNameLst>
                                          <p:attrName>r</p:attrName>
                                        </p:attrNameLst>
                                      </p:cBhvr>
                                    </p:animRot>
                                  </p:childTnLst>
                                </p:cTn>
                              </p:par>
                              <p:par>
                                <p:cTn id="78" presetID="8" presetClass="emph" presetSubtype="0" fill="hold" grpId="1" nodeType="withEffect">
                                  <p:stCondLst>
                                    <p:cond delay="0"/>
                                  </p:stCondLst>
                                  <p:childTnLst>
                                    <p:animRot by="5400000">
                                      <p:cBhvr>
                                        <p:cTn id="79" dur="3000" fill="hold"/>
                                        <p:tgtEl>
                                          <p:spTgt spid="12"/>
                                        </p:tgtEl>
                                        <p:attrNameLst>
                                          <p:attrName>r</p:attrName>
                                        </p:attrNameLst>
                                      </p:cBhvr>
                                    </p:animRot>
                                  </p:childTnLst>
                                </p:cTn>
                              </p:par>
                              <p:par>
                                <p:cTn id="80" presetID="8" presetClass="emph" presetSubtype="0" fill="hold" grpId="1" nodeType="withEffect">
                                  <p:stCondLst>
                                    <p:cond delay="0"/>
                                  </p:stCondLst>
                                  <p:childTnLst>
                                    <p:animRot by="5400000">
                                      <p:cBhvr>
                                        <p:cTn id="81" dur="3000" fill="hold"/>
                                        <p:tgtEl>
                                          <p:spTgt spid="13"/>
                                        </p:tgtEl>
                                        <p:attrNameLst>
                                          <p:attrName>r</p:attrName>
                                        </p:attrNameLst>
                                      </p:cBhvr>
                                    </p:animRot>
                                  </p:childTnLst>
                                </p:cTn>
                              </p:par>
                              <p:par>
                                <p:cTn id="82" presetID="8" presetClass="emph" presetSubtype="0" fill="hold" grpId="1" nodeType="withEffect">
                                  <p:stCondLst>
                                    <p:cond delay="0"/>
                                  </p:stCondLst>
                                  <p:childTnLst>
                                    <p:animRot by="5400000">
                                      <p:cBhvr>
                                        <p:cTn id="83" dur="3000" fill="hold"/>
                                        <p:tgtEl>
                                          <p:spTgt spid="14"/>
                                        </p:tgtEl>
                                        <p:attrNameLst>
                                          <p:attrName>r</p:attrName>
                                        </p:attrNameLst>
                                      </p:cBhvr>
                                    </p:animRot>
                                  </p:childTnLst>
                                </p:cTn>
                              </p:par>
                              <p:par>
                                <p:cTn id="84" presetID="8" presetClass="emph" presetSubtype="0" fill="hold" grpId="1" nodeType="withEffect">
                                  <p:stCondLst>
                                    <p:cond delay="0"/>
                                  </p:stCondLst>
                                  <p:childTnLst>
                                    <p:animRot by="5400000">
                                      <p:cBhvr>
                                        <p:cTn id="85" dur="3000" fill="hold"/>
                                        <p:tgtEl>
                                          <p:spTgt spid="15"/>
                                        </p:tgtEl>
                                        <p:attrNameLst>
                                          <p:attrName>r</p:attrName>
                                        </p:attrNameLst>
                                      </p:cBhvr>
                                    </p:animRot>
                                  </p:childTnLst>
                                </p:cTn>
                              </p:par>
                              <p:par>
                                <p:cTn id="86" presetID="8" presetClass="emph" presetSubtype="0" fill="hold" grpId="1" nodeType="withEffect">
                                  <p:stCondLst>
                                    <p:cond delay="0"/>
                                  </p:stCondLst>
                                  <p:childTnLst>
                                    <p:animRot by="5400000">
                                      <p:cBhvr>
                                        <p:cTn id="87" dur="3000" fill="hold"/>
                                        <p:tgtEl>
                                          <p:spTgt spid="16"/>
                                        </p:tgtEl>
                                        <p:attrNameLst>
                                          <p:attrName>r</p:attrName>
                                        </p:attrNameLst>
                                      </p:cBhvr>
                                    </p:animRot>
                                  </p:childTnLst>
                                </p:cTn>
                              </p:par>
                              <p:par>
                                <p:cTn id="88" presetID="8" presetClass="emph" presetSubtype="0" fill="hold" grpId="1" nodeType="withEffect">
                                  <p:stCondLst>
                                    <p:cond delay="0"/>
                                  </p:stCondLst>
                                  <p:childTnLst>
                                    <p:animRot by="5400000">
                                      <p:cBhvr>
                                        <p:cTn id="89" dur="3000" fill="hold"/>
                                        <p:tgtEl>
                                          <p:spTgt spid="17"/>
                                        </p:tgtEl>
                                        <p:attrNameLst>
                                          <p:attrName>r</p:attrName>
                                        </p:attrNameLst>
                                      </p:cBhvr>
                                    </p:animRot>
                                  </p:childTnLst>
                                </p:cTn>
                              </p:par>
                              <p:par>
                                <p:cTn id="90" presetID="8" presetClass="emph" presetSubtype="0" fill="hold" grpId="1" nodeType="withEffect">
                                  <p:stCondLst>
                                    <p:cond delay="0"/>
                                  </p:stCondLst>
                                  <p:childTnLst>
                                    <p:animRot by="5400000">
                                      <p:cBhvr>
                                        <p:cTn id="91" dur="3000" fill="hold"/>
                                        <p:tgtEl>
                                          <p:spTgt spid="18"/>
                                        </p:tgtEl>
                                        <p:attrNameLst>
                                          <p:attrName>r</p:attrName>
                                        </p:attrNameLst>
                                      </p:cBhvr>
                                    </p:animRot>
                                  </p:childTnLst>
                                </p:cTn>
                              </p:par>
                            </p:childTnLst>
                          </p:cTn>
                        </p:par>
                        <p:par>
                          <p:cTn id="92" fill="hold">
                            <p:stCondLst>
                              <p:cond delay="3000"/>
                            </p:stCondLst>
                            <p:childTnLst>
                              <p:par>
                                <p:cTn id="93" presetID="2" presetClass="exit" presetSubtype="8"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0-ppt_w/2"/>
                                          </p:val>
                                        </p:tav>
                                      </p:tavLst>
                                    </p:anim>
                                    <p:anim calcmode="lin" valueType="num">
                                      <p:cBhvr additive="base">
                                        <p:cTn id="95" dur="3000"/>
                                        <p:tgtEl>
                                          <p:spTgt spid="5"/>
                                        </p:tgtEl>
                                        <p:attrNameLst>
                                          <p:attrName>ppt_y</p:attrName>
                                        </p:attrNameLst>
                                      </p:cBhvr>
                                      <p:tavLst>
                                        <p:tav tm="0">
                                          <p:val>
                                            <p:strVal val="ppt_y"/>
                                          </p:val>
                                        </p:tav>
                                        <p:tav tm="100000">
                                          <p:val>
                                            <p:strVal val="ppt_y"/>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6"/>
                                        </p:tgtEl>
                                        <p:attrNameLst>
                                          <p:attrName>ppt_x</p:attrName>
                                        </p:attrNameLst>
                                      </p:cBhvr>
                                      <p:tavLst>
                                        <p:tav tm="0">
                                          <p:val>
                                            <p:strVal val="ppt_x"/>
                                          </p:val>
                                        </p:tav>
                                        <p:tav tm="100000">
                                          <p:val>
                                            <p:strVal val="0-ppt_w/2"/>
                                          </p:val>
                                        </p:tav>
                                      </p:tavLst>
                                    </p:anim>
                                    <p:anim calcmode="lin" valueType="num">
                                      <p:cBhvr additive="base">
                                        <p:cTn id="99" dur="3000"/>
                                        <p:tgtEl>
                                          <p:spTgt spid="6"/>
                                        </p:tgtEl>
                                        <p:attrNameLst>
                                          <p:attrName>ppt_y</p:attrName>
                                        </p:attrNameLst>
                                      </p:cBhvr>
                                      <p:tavLst>
                                        <p:tav tm="0">
                                          <p:val>
                                            <p:strVal val="ppt_y"/>
                                          </p:val>
                                        </p:tav>
                                        <p:tav tm="100000">
                                          <p:val>
                                            <p:strVal val="ppt_y"/>
                                          </p:val>
                                        </p:tav>
                                      </p:tavLst>
                                    </p:anim>
                                    <p:set>
                                      <p:cBhvr>
                                        <p:cTn id="100" dur="1" fill="hold">
                                          <p:stCondLst>
                                            <p:cond delay="2999"/>
                                          </p:stCondLst>
                                        </p:cTn>
                                        <p:tgtEl>
                                          <p:spTgt spid="6"/>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7"/>
                                        </p:tgtEl>
                                        <p:attrNameLst>
                                          <p:attrName>ppt_x</p:attrName>
                                        </p:attrNameLst>
                                      </p:cBhvr>
                                      <p:tavLst>
                                        <p:tav tm="0">
                                          <p:val>
                                            <p:strVal val="ppt_x"/>
                                          </p:val>
                                        </p:tav>
                                        <p:tav tm="100000">
                                          <p:val>
                                            <p:strVal val="0-ppt_w/2"/>
                                          </p:val>
                                        </p:tav>
                                      </p:tavLst>
                                    </p:anim>
                                    <p:anim calcmode="lin" valueType="num">
                                      <p:cBhvr additive="base">
                                        <p:cTn id="103" dur="3000"/>
                                        <p:tgtEl>
                                          <p:spTgt spid="7"/>
                                        </p:tgtEl>
                                        <p:attrNameLst>
                                          <p:attrName>ppt_y</p:attrName>
                                        </p:attrNameLst>
                                      </p:cBhvr>
                                      <p:tavLst>
                                        <p:tav tm="0">
                                          <p:val>
                                            <p:strVal val="ppt_y"/>
                                          </p:val>
                                        </p:tav>
                                        <p:tav tm="100000">
                                          <p:val>
                                            <p:strVal val="ppt_y"/>
                                          </p:val>
                                        </p:tav>
                                      </p:tavLst>
                                    </p:anim>
                                    <p:set>
                                      <p:cBhvr>
                                        <p:cTn id="104" dur="1" fill="hold">
                                          <p:stCondLst>
                                            <p:cond delay="2999"/>
                                          </p:stCondLst>
                                        </p:cTn>
                                        <p:tgtEl>
                                          <p:spTgt spid="7"/>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8"/>
                                        </p:tgtEl>
                                        <p:attrNameLst>
                                          <p:attrName>ppt_x</p:attrName>
                                        </p:attrNameLst>
                                      </p:cBhvr>
                                      <p:tavLst>
                                        <p:tav tm="0">
                                          <p:val>
                                            <p:strVal val="ppt_x"/>
                                          </p:val>
                                        </p:tav>
                                        <p:tav tm="100000">
                                          <p:val>
                                            <p:strVal val="0-ppt_w/2"/>
                                          </p:val>
                                        </p:tav>
                                      </p:tavLst>
                                    </p:anim>
                                    <p:anim calcmode="lin" valueType="num">
                                      <p:cBhvr additive="base">
                                        <p:cTn id="107" dur="3000"/>
                                        <p:tgtEl>
                                          <p:spTgt spid="8"/>
                                        </p:tgtEl>
                                        <p:attrNameLst>
                                          <p:attrName>ppt_y</p:attrName>
                                        </p:attrNameLst>
                                      </p:cBhvr>
                                      <p:tavLst>
                                        <p:tav tm="0">
                                          <p:val>
                                            <p:strVal val="ppt_y"/>
                                          </p:val>
                                        </p:tav>
                                        <p:tav tm="100000">
                                          <p:val>
                                            <p:strVal val="ppt_y"/>
                                          </p:val>
                                        </p:tav>
                                      </p:tavLst>
                                    </p:anim>
                                    <p:set>
                                      <p:cBhvr>
                                        <p:cTn id="108" dur="1" fill="hold">
                                          <p:stCondLst>
                                            <p:cond delay="2999"/>
                                          </p:stCondLst>
                                        </p:cTn>
                                        <p:tgtEl>
                                          <p:spTgt spid="8"/>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3000"/>
                                        <p:tgtEl>
                                          <p:spTgt spid="9"/>
                                        </p:tgtEl>
                                        <p:attrNameLst>
                                          <p:attrName>ppt_x</p:attrName>
                                        </p:attrNameLst>
                                      </p:cBhvr>
                                      <p:tavLst>
                                        <p:tav tm="0">
                                          <p:val>
                                            <p:strVal val="ppt_x"/>
                                          </p:val>
                                        </p:tav>
                                        <p:tav tm="100000">
                                          <p:val>
                                            <p:strVal val="0-ppt_w/2"/>
                                          </p:val>
                                        </p:tav>
                                      </p:tavLst>
                                    </p:anim>
                                    <p:anim calcmode="lin" valueType="num">
                                      <p:cBhvr additive="base">
                                        <p:cTn id="111" dur="3000"/>
                                        <p:tgtEl>
                                          <p:spTgt spid="9"/>
                                        </p:tgtEl>
                                        <p:attrNameLst>
                                          <p:attrName>ppt_y</p:attrName>
                                        </p:attrNameLst>
                                      </p:cBhvr>
                                      <p:tavLst>
                                        <p:tav tm="0">
                                          <p:val>
                                            <p:strVal val="ppt_y"/>
                                          </p:val>
                                        </p:tav>
                                        <p:tav tm="100000">
                                          <p:val>
                                            <p:strVal val="ppt_y"/>
                                          </p:val>
                                        </p:tav>
                                      </p:tavLst>
                                    </p:anim>
                                    <p:set>
                                      <p:cBhvr>
                                        <p:cTn id="112" dur="1" fill="hold">
                                          <p:stCondLst>
                                            <p:cond delay="2999"/>
                                          </p:stCondLst>
                                        </p:cTn>
                                        <p:tgtEl>
                                          <p:spTgt spid="9"/>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0-ppt_w/2"/>
                                          </p:val>
                                        </p:tav>
                                      </p:tavLst>
                                    </p:anim>
                                    <p:anim calcmode="lin" valueType="num">
                                      <p:cBhvr additive="base">
                                        <p:cTn id="115" dur="3000"/>
                                        <p:tgtEl>
                                          <p:spTgt spid="10"/>
                                        </p:tgtEl>
                                        <p:attrNameLst>
                                          <p:attrName>ppt_y</p:attrName>
                                        </p:attrNameLst>
                                      </p:cBhvr>
                                      <p:tavLst>
                                        <p:tav tm="0">
                                          <p:val>
                                            <p:strVal val="ppt_y"/>
                                          </p:val>
                                        </p:tav>
                                        <p:tav tm="100000">
                                          <p:val>
                                            <p:strVal val="ppt_y"/>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0-ppt_w/2"/>
                                          </p:val>
                                        </p:tav>
                                      </p:tavLst>
                                    </p:anim>
                                    <p:anim calcmode="lin" valueType="num">
                                      <p:cBhvr additive="base">
                                        <p:cTn id="119" dur="3000"/>
                                        <p:tgtEl>
                                          <p:spTgt spid="11"/>
                                        </p:tgtEl>
                                        <p:attrNameLst>
                                          <p:attrName>ppt_y</p:attrName>
                                        </p:attrNameLst>
                                      </p:cBhvr>
                                      <p:tavLst>
                                        <p:tav tm="0">
                                          <p:val>
                                            <p:strVal val="ppt_y"/>
                                          </p:val>
                                        </p:tav>
                                        <p:tav tm="100000">
                                          <p:val>
                                            <p:strVal val="ppt_y"/>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0-ppt_w/2"/>
                                          </p:val>
                                        </p:tav>
                                      </p:tavLst>
                                    </p:anim>
                                    <p:anim calcmode="lin" valueType="num">
                                      <p:cBhvr additive="base">
                                        <p:cTn id="123" dur="3000"/>
                                        <p:tgtEl>
                                          <p:spTgt spid="12"/>
                                        </p:tgtEl>
                                        <p:attrNameLst>
                                          <p:attrName>ppt_y</p:attrName>
                                        </p:attrNameLst>
                                      </p:cBhvr>
                                      <p:tavLst>
                                        <p:tav tm="0">
                                          <p:val>
                                            <p:strVal val="ppt_y"/>
                                          </p:val>
                                        </p:tav>
                                        <p:tav tm="100000">
                                          <p:val>
                                            <p:strVal val="ppt_y"/>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3000"/>
                                        <p:tgtEl>
                                          <p:spTgt spid="13"/>
                                        </p:tgtEl>
                                        <p:attrNameLst>
                                          <p:attrName>ppt_x</p:attrName>
                                        </p:attrNameLst>
                                      </p:cBhvr>
                                      <p:tavLst>
                                        <p:tav tm="0">
                                          <p:val>
                                            <p:strVal val="ppt_x"/>
                                          </p:val>
                                        </p:tav>
                                        <p:tav tm="100000">
                                          <p:val>
                                            <p:strVal val="0-ppt_w/2"/>
                                          </p:val>
                                        </p:tav>
                                      </p:tavLst>
                                    </p:anim>
                                    <p:anim calcmode="lin" valueType="num">
                                      <p:cBhvr additive="base">
                                        <p:cTn id="127" dur="3000"/>
                                        <p:tgtEl>
                                          <p:spTgt spid="13"/>
                                        </p:tgtEl>
                                        <p:attrNameLst>
                                          <p:attrName>ppt_y</p:attrName>
                                        </p:attrNameLst>
                                      </p:cBhvr>
                                      <p:tavLst>
                                        <p:tav tm="0">
                                          <p:val>
                                            <p:strVal val="ppt_y"/>
                                          </p:val>
                                        </p:tav>
                                        <p:tav tm="100000">
                                          <p:val>
                                            <p:strVal val="ppt_y"/>
                                          </p:val>
                                        </p:tav>
                                      </p:tavLst>
                                    </p:anim>
                                    <p:set>
                                      <p:cBhvr>
                                        <p:cTn id="128" dur="1" fill="hold">
                                          <p:stCondLst>
                                            <p:cond delay="2999"/>
                                          </p:stCondLst>
                                        </p:cTn>
                                        <p:tgtEl>
                                          <p:spTgt spid="13"/>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14"/>
                                        </p:tgtEl>
                                        <p:attrNameLst>
                                          <p:attrName>ppt_x</p:attrName>
                                        </p:attrNameLst>
                                      </p:cBhvr>
                                      <p:tavLst>
                                        <p:tav tm="0">
                                          <p:val>
                                            <p:strVal val="ppt_x"/>
                                          </p:val>
                                        </p:tav>
                                        <p:tav tm="100000">
                                          <p:val>
                                            <p:strVal val="0-ppt_w/2"/>
                                          </p:val>
                                        </p:tav>
                                      </p:tavLst>
                                    </p:anim>
                                    <p:anim calcmode="lin" valueType="num">
                                      <p:cBhvr additive="base">
                                        <p:cTn id="131" dur="3000"/>
                                        <p:tgtEl>
                                          <p:spTgt spid="14"/>
                                        </p:tgtEl>
                                        <p:attrNameLst>
                                          <p:attrName>ppt_y</p:attrName>
                                        </p:attrNameLst>
                                      </p:cBhvr>
                                      <p:tavLst>
                                        <p:tav tm="0">
                                          <p:val>
                                            <p:strVal val="ppt_y"/>
                                          </p:val>
                                        </p:tav>
                                        <p:tav tm="100000">
                                          <p:val>
                                            <p:strVal val="ppt_y"/>
                                          </p:val>
                                        </p:tav>
                                      </p:tavLst>
                                    </p:anim>
                                    <p:set>
                                      <p:cBhvr>
                                        <p:cTn id="132" dur="1" fill="hold">
                                          <p:stCondLst>
                                            <p:cond delay="2999"/>
                                          </p:stCondLst>
                                        </p:cTn>
                                        <p:tgtEl>
                                          <p:spTgt spid="14"/>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15"/>
                                        </p:tgtEl>
                                        <p:attrNameLst>
                                          <p:attrName>ppt_x</p:attrName>
                                        </p:attrNameLst>
                                      </p:cBhvr>
                                      <p:tavLst>
                                        <p:tav tm="0">
                                          <p:val>
                                            <p:strVal val="ppt_x"/>
                                          </p:val>
                                        </p:tav>
                                        <p:tav tm="100000">
                                          <p:val>
                                            <p:strVal val="0-ppt_w/2"/>
                                          </p:val>
                                        </p:tav>
                                      </p:tavLst>
                                    </p:anim>
                                    <p:anim calcmode="lin" valueType="num">
                                      <p:cBhvr additive="base">
                                        <p:cTn id="135" dur="3000"/>
                                        <p:tgtEl>
                                          <p:spTgt spid="15"/>
                                        </p:tgtEl>
                                        <p:attrNameLst>
                                          <p:attrName>ppt_y</p:attrName>
                                        </p:attrNameLst>
                                      </p:cBhvr>
                                      <p:tavLst>
                                        <p:tav tm="0">
                                          <p:val>
                                            <p:strVal val="ppt_y"/>
                                          </p:val>
                                        </p:tav>
                                        <p:tav tm="100000">
                                          <p:val>
                                            <p:strVal val="ppt_y"/>
                                          </p:val>
                                        </p:tav>
                                      </p:tavLst>
                                    </p:anim>
                                    <p:set>
                                      <p:cBhvr>
                                        <p:cTn id="136" dur="1" fill="hold">
                                          <p:stCondLst>
                                            <p:cond delay="2999"/>
                                          </p:stCondLst>
                                        </p:cTn>
                                        <p:tgtEl>
                                          <p:spTgt spid="15"/>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0-ppt_w/2"/>
                                          </p:val>
                                        </p:tav>
                                      </p:tavLst>
                                    </p:anim>
                                    <p:anim calcmode="lin" valueType="num">
                                      <p:cBhvr additive="base">
                                        <p:cTn id="139" dur="3000"/>
                                        <p:tgtEl>
                                          <p:spTgt spid="16"/>
                                        </p:tgtEl>
                                        <p:attrNameLst>
                                          <p:attrName>ppt_y</p:attrName>
                                        </p:attrNameLst>
                                      </p:cBhvr>
                                      <p:tavLst>
                                        <p:tav tm="0">
                                          <p:val>
                                            <p:strVal val="ppt_y"/>
                                          </p:val>
                                        </p:tav>
                                        <p:tav tm="100000">
                                          <p:val>
                                            <p:strVal val="ppt_y"/>
                                          </p:val>
                                        </p:tav>
                                      </p:tavLst>
                                    </p:anim>
                                    <p:set>
                                      <p:cBhvr>
                                        <p:cTn id="140" dur="1" fill="hold">
                                          <p:stCondLst>
                                            <p:cond delay="2999"/>
                                          </p:stCondLst>
                                        </p:cTn>
                                        <p:tgtEl>
                                          <p:spTgt spid="16"/>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17"/>
                                        </p:tgtEl>
                                        <p:attrNameLst>
                                          <p:attrName>ppt_x</p:attrName>
                                        </p:attrNameLst>
                                      </p:cBhvr>
                                      <p:tavLst>
                                        <p:tav tm="0">
                                          <p:val>
                                            <p:strVal val="ppt_x"/>
                                          </p:val>
                                        </p:tav>
                                        <p:tav tm="100000">
                                          <p:val>
                                            <p:strVal val="0-ppt_w/2"/>
                                          </p:val>
                                        </p:tav>
                                      </p:tavLst>
                                    </p:anim>
                                    <p:anim calcmode="lin" valueType="num">
                                      <p:cBhvr additive="base">
                                        <p:cTn id="143" dur="3000"/>
                                        <p:tgtEl>
                                          <p:spTgt spid="17"/>
                                        </p:tgtEl>
                                        <p:attrNameLst>
                                          <p:attrName>ppt_y</p:attrName>
                                        </p:attrNameLst>
                                      </p:cBhvr>
                                      <p:tavLst>
                                        <p:tav tm="0">
                                          <p:val>
                                            <p:strVal val="ppt_y"/>
                                          </p:val>
                                        </p:tav>
                                        <p:tav tm="100000">
                                          <p:val>
                                            <p:strVal val="ppt_y"/>
                                          </p:val>
                                        </p:tav>
                                      </p:tavLst>
                                    </p:anim>
                                    <p:set>
                                      <p:cBhvr>
                                        <p:cTn id="144" dur="1" fill="hold">
                                          <p:stCondLst>
                                            <p:cond delay="2999"/>
                                          </p:stCondLst>
                                        </p:cTn>
                                        <p:tgtEl>
                                          <p:spTgt spid="17"/>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0-ppt_w/2"/>
                                          </p:val>
                                        </p:tav>
                                      </p:tavLst>
                                    </p:anim>
                                    <p:anim calcmode="lin" valueType="num">
                                      <p:cBhvr additive="base">
                                        <p:cTn id="147" dur="3000"/>
                                        <p:tgtEl>
                                          <p:spTgt spid="18"/>
                                        </p:tgtEl>
                                        <p:attrNameLst>
                                          <p:attrName>ppt_y</p:attrName>
                                        </p:attrNameLst>
                                      </p:cBhvr>
                                      <p:tavLst>
                                        <p:tav tm="0">
                                          <p:val>
                                            <p:strVal val="ppt_y"/>
                                          </p:val>
                                        </p:tav>
                                        <p:tav tm="100000">
                                          <p:val>
                                            <p:strVal val="ppt_y"/>
                                          </p:val>
                                        </p:tav>
                                      </p:tavLst>
                                    </p:anim>
                                    <p:set>
                                      <p:cBhvr>
                                        <p:cTn id="148" dur="1" fill="hold">
                                          <p:stCondLst>
                                            <p:cond delay="2999"/>
                                          </p:stCondLst>
                                        </p:cTn>
                                        <p:tgtEl>
                                          <p:spTgt spid="18"/>
                                        </p:tgtEl>
                                        <p:attrNameLst>
                                          <p:attrName>style.visibility</p:attrName>
                                        </p:attrNameLst>
                                      </p:cBhvr>
                                      <p:to>
                                        <p:strVal val="hidden"/>
                                      </p:to>
                                    </p:set>
                                  </p:childTnLst>
                                </p:cTn>
                              </p:par>
                              <p:par>
                                <p:cTn id="149" presetID="2" presetClass="entr" presetSubtype="2"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additive="base">
                                        <p:cTn id="151" dur="3000" fill="hold"/>
                                        <p:tgtEl>
                                          <p:spTgt spid="4"/>
                                        </p:tgtEl>
                                        <p:attrNameLst>
                                          <p:attrName>ppt_x</p:attrName>
                                        </p:attrNameLst>
                                      </p:cBhvr>
                                      <p:tavLst>
                                        <p:tav tm="0">
                                          <p:val>
                                            <p:strVal val="1+#ppt_w/2"/>
                                          </p:val>
                                        </p:tav>
                                        <p:tav tm="100000">
                                          <p:val>
                                            <p:strVal val="#ppt_x"/>
                                          </p:val>
                                        </p:tav>
                                      </p:tavLst>
                                    </p:anim>
                                    <p:anim calcmode="lin" valueType="num">
                                      <p:cBhvr additive="base">
                                        <p:cTn id="152" dur="3000" fill="hold"/>
                                        <p:tgtEl>
                                          <p:spTgt spid="4"/>
                                        </p:tgtEl>
                                        <p:attrNameLst>
                                          <p:attrName>ppt_y</p:attrName>
                                        </p:attrNameLst>
                                      </p:cBhvr>
                                      <p:tavLst>
                                        <p:tav tm="0">
                                          <p:val>
                                            <p:strVal val="#ppt_y"/>
                                          </p:val>
                                        </p:tav>
                                        <p:tav tm="100000">
                                          <p:val>
                                            <p:strVal val="#ppt_y"/>
                                          </p:val>
                                        </p:tav>
                                      </p:tavLst>
                                    </p:anim>
                                  </p:childTnLst>
                                </p:cTn>
                              </p:par>
                            </p:childTnLst>
                          </p:cTn>
                        </p:par>
                        <p:par>
                          <p:cTn id="153" fill="hold">
                            <p:stCondLst>
                              <p:cond delay="6000"/>
                            </p:stCondLst>
                            <p:childTnLst>
                              <p:par>
                                <p:cTn id="154" presetID="29" presetClass="entr" presetSubtype="0" fill="hold" grpId="0" nodeType="afterEffect">
                                  <p:stCondLst>
                                    <p:cond delay="0"/>
                                  </p:stCondLst>
                                  <p:childTnLst>
                                    <p:set>
                                      <p:cBhvr>
                                        <p:cTn id="155" dur="1" fill="hold">
                                          <p:stCondLst>
                                            <p:cond delay="0"/>
                                          </p:stCondLst>
                                        </p:cTn>
                                        <p:tgtEl>
                                          <p:spTgt spid="19"/>
                                        </p:tgtEl>
                                        <p:attrNameLst>
                                          <p:attrName>style.visibility</p:attrName>
                                        </p:attrNameLst>
                                      </p:cBhvr>
                                      <p:to>
                                        <p:strVal val="visible"/>
                                      </p:to>
                                    </p:set>
                                    <p:anim calcmode="lin" valueType="num">
                                      <p:cBhvr>
                                        <p:cTn id="156" dur="2000" fill="hold"/>
                                        <p:tgtEl>
                                          <p:spTgt spid="19"/>
                                        </p:tgtEl>
                                        <p:attrNameLst>
                                          <p:attrName>ppt_x</p:attrName>
                                        </p:attrNameLst>
                                      </p:cBhvr>
                                      <p:tavLst>
                                        <p:tav tm="0">
                                          <p:val>
                                            <p:strVal val="#ppt_x-.2"/>
                                          </p:val>
                                        </p:tav>
                                        <p:tav tm="100000">
                                          <p:val>
                                            <p:strVal val="#ppt_x"/>
                                          </p:val>
                                        </p:tav>
                                      </p:tavLst>
                                    </p:anim>
                                    <p:anim calcmode="lin" valueType="num">
                                      <p:cBhvr>
                                        <p:cTn id="157" dur="2000" fill="hold"/>
                                        <p:tgtEl>
                                          <p:spTgt spid="19"/>
                                        </p:tgtEl>
                                        <p:attrNameLst>
                                          <p:attrName>ppt_y</p:attrName>
                                        </p:attrNameLst>
                                      </p:cBhvr>
                                      <p:tavLst>
                                        <p:tav tm="0">
                                          <p:val>
                                            <p:strVal val="#ppt_y"/>
                                          </p:val>
                                        </p:tav>
                                        <p:tav tm="100000">
                                          <p:val>
                                            <p:strVal val="#ppt_y"/>
                                          </p:val>
                                        </p:tav>
                                      </p:tavLst>
                                    </p:anim>
                                    <p:animEffect transition="in" filter="wipe(right)" prLst="gradientSize: 0.1">
                                      <p:cBhvr>
                                        <p:cTn id="158"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p:bldP spid="2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Country_Club_Lima_Hotel_001.jpg"/>
          <p:cNvPicPr>
            <a:picLocks noChangeAspect="1"/>
          </p:cNvPicPr>
          <p:nvPr/>
        </p:nvPicPr>
        <p:blipFill>
          <a:blip r:embed="rId2"/>
          <a:stretch>
            <a:fillRect/>
          </a:stretch>
        </p:blipFill>
        <p:spPr>
          <a:xfrm>
            <a:off x="0" y="13342"/>
            <a:ext cx="9144000" cy="6831315"/>
          </a:xfrm>
          <a:prstGeom prst="rect">
            <a:avLst/>
          </a:prstGeom>
        </p:spPr>
      </p:pic>
      <p:sp>
        <p:nvSpPr>
          <p:cNvPr id="7" name="6 Triángulo rectángulo"/>
          <p:cNvSpPr/>
          <p:nvPr/>
        </p:nvSpPr>
        <p:spPr>
          <a:xfrm>
            <a:off x="0" y="0"/>
            <a:ext cx="4429124" cy="6858000"/>
          </a:xfrm>
          <a:prstGeom prst="rtTriangle">
            <a:avLst/>
          </a:prstGeom>
          <a:solidFill>
            <a:srgbClr val="E3CBA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a:off x="4714876" y="0"/>
            <a:ext cx="4429124" cy="6858000"/>
          </a:xfrm>
          <a:prstGeom prst="rtTriangle">
            <a:avLst/>
          </a:prstGeom>
          <a:solidFill>
            <a:srgbClr val="E3CBA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0" y="0"/>
            <a:ext cx="3357554" cy="6858000"/>
          </a:xfrm>
          <a:prstGeom prst="rtTriangle">
            <a:avLst/>
          </a:prstGeom>
          <a:solidFill>
            <a:srgbClr val="CF9D73"/>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5929322" y="0"/>
            <a:ext cx="3214678" cy="6858000"/>
          </a:xfrm>
          <a:prstGeom prst="rtTriangle">
            <a:avLst/>
          </a:prstGeom>
          <a:solidFill>
            <a:srgbClr val="CF9D73"/>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a:off x="0" y="0"/>
            <a:ext cx="2143108" cy="6858000"/>
          </a:xfrm>
          <a:prstGeom prst="rtTriangle">
            <a:avLst/>
          </a:prstGeom>
          <a:solidFill>
            <a:srgbClr val="A86C3A"/>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7000892" y="0"/>
            <a:ext cx="2143108" cy="6858000"/>
          </a:xfrm>
          <a:prstGeom prst="rtTriangle">
            <a:avLst/>
          </a:prstGeom>
          <a:solidFill>
            <a:srgbClr val="A86C3A"/>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CuadroTexto"/>
          <p:cNvSpPr txBox="1"/>
          <p:nvPr/>
        </p:nvSpPr>
        <p:spPr>
          <a:xfrm>
            <a:off x="6000760" y="357166"/>
            <a:ext cx="2833917"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Hotel Country Lima </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4" name="13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17" presetClass="exit" presetSubtype="8" fill="hold" grpId="0" nodeType="withEffect">
                                  <p:stCondLst>
                                    <p:cond delay="0"/>
                                  </p:stCondLst>
                                  <p:childTnLst>
                                    <p:anim calcmode="lin" valueType="num">
                                      <p:cBhvr>
                                        <p:cTn id="9" dur="3000"/>
                                        <p:tgtEl>
                                          <p:spTgt spid="7"/>
                                        </p:tgtEl>
                                        <p:attrNameLst>
                                          <p:attrName>ppt_x</p:attrName>
                                        </p:attrNameLst>
                                      </p:cBhvr>
                                      <p:tavLst>
                                        <p:tav tm="0">
                                          <p:val>
                                            <p:strVal val="ppt_x"/>
                                          </p:val>
                                        </p:tav>
                                        <p:tav tm="100000">
                                          <p:val>
                                            <p:strVal val="ppt_x-ppt_w/2"/>
                                          </p:val>
                                        </p:tav>
                                      </p:tavLst>
                                    </p:anim>
                                    <p:anim calcmode="lin" valueType="num">
                                      <p:cBhvr>
                                        <p:cTn id="10" dur="3000"/>
                                        <p:tgtEl>
                                          <p:spTgt spid="7"/>
                                        </p:tgtEl>
                                        <p:attrNameLst>
                                          <p:attrName>ppt_y</p:attrName>
                                        </p:attrNameLst>
                                      </p:cBhvr>
                                      <p:tavLst>
                                        <p:tav tm="0">
                                          <p:val>
                                            <p:strVal val="ppt_y"/>
                                          </p:val>
                                        </p:tav>
                                        <p:tav tm="100000">
                                          <p:val>
                                            <p:strVal val="ppt_y"/>
                                          </p:val>
                                        </p:tav>
                                      </p:tavLst>
                                    </p:anim>
                                    <p:anim calcmode="lin" valueType="num">
                                      <p:cBhvr>
                                        <p:cTn id="11" dur="3000"/>
                                        <p:tgtEl>
                                          <p:spTgt spid="7"/>
                                        </p:tgtEl>
                                        <p:attrNameLst>
                                          <p:attrName>ppt_w</p:attrName>
                                        </p:attrNameLst>
                                      </p:cBhvr>
                                      <p:tavLst>
                                        <p:tav tm="0">
                                          <p:val>
                                            <p:strVal val="ppt_w"/>
                                          </p:val>
                                        </p:tav>
                                        <p:tav tm="100000">
                                          <p:val>
                                            <p:fltVal val="0"/>
                                          </p:val>
                                        </p:tav>
                                      </p:tavLst>
                                    </p:anim>
                                    <p:anim calcmode="lin" valueType="num">
                                      <p:cBhvr>
                                        <p:cTn id="12" dur="3000"/>
                                        <p:tgtEl>
                                          <p:spTgt spid="7"/>
                                        </p:tgtEl>
                                        <p:attrNameLst>
                                          <p:attrName>ppt_h</p:attrName>
                                        </p:attrNameLst>
                                      </p:cBhvr>
                                      <p:tavLst>
                                        <p:tav tm="0">
                                          <p:val>
                                            <p:strVal val="ppt_h"/>
                                          </p:val>
                                        </p:tav>
                                        <p:tav tm="100000">
                                          <p:val>
                                            <p:strVal val="ppt_h"/>
                                          </p:val>
                                        </p:tav>
                                      </p:tavLst>
                                    </p:anim>
                                    <p:set>
                                      <p:cBhvr>
                                        <p:cTn id="13" dur="1" fill="hold">
                                          <p:stCondLst>
                                            <p:cond delay="2999"/>
                                          </p:stCondLst>
                                        </p:cTn>
                                        <p:tgtEl>
                                          <p:spTgt spid="7"/>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8"/>
                                        </p:tgtEl>
                                        <p:attrNameLst>
                                          <p:attrName>ppt_x</p:attrName>
                                        </p:attrNameLst>
                                      </p:cBhvr>
                                      <p:tavLst>
                                        <p:tav tm="0">
                                          <p:val>
                                            <p:strVal val="ppt_x"/>
                                          </p:val>
                                        </p:tav>
                                        <p:tav tm="100000">
                                          <p:val>
                                            <p:strVal val="ppt_x+ppt_w/2"/>
                                          </p:val>
                                        </p:tav>
                                      </p:tavLst>
                                    </p:anim>
                                    <p:anim calcmode="lin" valueType="num">
                                      <p:cBhvr>
                                        <p:cTn id="16" dur="3000"/>
                                        <p:tgtEl>
                                          <p:spTgt spid="8"/>
                                        </p:tgtEl>
                                        <p:attrNameLst>
                                          <p:attrName>ppt_y</p:attrName>
                                        </p:attrNameLst>
                                      </p:cBhvr>
                                      <p:tavLst>
                                        <p:tav tm="0">
                                          <p:val>
                                            <p:strVal val="ppt_y"/>
                                          </p:val>
                                        </p:tav>
                                        <p:tav tm="100000">
                                          <p:val>
                                            <p:strVal val="ppt_y"/>
                                          </p:val>
                                        </p:tav>
                                      </p:tavLst>
                                    </p:anim>
                                    <p:anim calcmode="lin" valueType="num">
                                      <p:cBhvr>
                                        <p:cTn id="17" dur="3000"/>
                                        <p:tgtEl>
                                          <p:spTgt spid="8"/>
                                        </p:tgtEl>
                                        <p:attrNameLst>
                                          <p:attrName>ppt_w</p:attrName>
                                        </p:attrNameLst>
                                      </p:cBhvr>
                                      <p:tavLst>
                                        <p:tav tm="0">
                                          <p:val>
                                            <p:strVal val="ppt_w"/>
                                          </p:val>
                                        </p:tav>
                                        <p:tav tm="100000">
                                          <p:val>
                                            <p:fltVal val="0"/>
                                          </p:val>
                                        </p:tav>
                                      </p:tavLst>
                                    </p:anim>
                                    <p:anim calcmode="lin" valueType="num">
                                      <p:cBhvr>
                                        <p:cTn id="18" dur="3000"/>
                                        <p:tgtEl>
                                          <p:spTgt spid="8"/>
                                        </p:tgtEl>
                                        <p:attrNameLst>
                                          <p:attrName>ppt_h</p:attrName>
                                        </p:attrNameLst>
                                      </p:cBhvr>
                                      <p:tavLst>
                                        <p:tav tm="0">
                                          <p:val>
                                            <p:strVal val="ppt_h"/>
                                          </p:val>
                                        </p:tav>
                                        <p:tav tm="100000">
                                          <p:val>
                                            <p:strVal val="ppt_h"/>
                                          </p:val>
                                        </p:tav>
                                      </p:tavLst>
                                    </p:anim>
                                    <p:set>
                                      <p:cBhvr>
                                        <p:cTn id="19" dur="1" fill="hold">
                                          <p:stCondLst>
                                            <p:cond delay="2999"/>
                                          </p:stCondLst>
                                        </p:cTn>
                                        <p:tgtEl>
                                          <p:spTgt spid="8"/>
                                        </p:tgtEl>
                                        <p:attrNameLst>
                                          <p:attrName>style.visibility</p:attrName>
                                        </p:attrNameLst>
                                      </p:cBhvr>
                                      <p:to>
                                        <p:strVal val="hidden"/>
                                      </p:to>
                                    </p:set>
                                  </p:childTnLst>
                                </p:cTn>
                              </p:par>
                              <p:par>
                                <p:cTn id="20" presetID="17" presetClass="exit" presetSubtype="8" fill="hold" grpId="0" nodeType="withEffect">
                                  <p:stCondLst>
                                    <p:cond delay="0"/>
                                  </p:stCondLst>
                                  <p:childTnLst>
                                    <p:anim calcmode="lin" valueType="num">
                                      <p:cBhvr>
                                        <p:cTn id="21" dur="3000"/>
                                        <p:tgtEl>
                                          <p:spTgt spid="9"/>
                                        </p:tgtEl>
                                        <p:attrNameLst>
                                          <p:attrName>ppt_x</p:attrName>
                                        </p:attrNameLst>
                                      </p:cBhvr>
                                      <p:tavLst>
                                        <p:tav tm="0">
                                          <p:val>
                                            <p:strVal val="ppt_x"/>
                                          </p:val>
                                        </p:tav>
                                        <p:tav tm="100000">
                                          <p:val>
                                            <p:strVal val="ppt_x-ppt_w/2"/>
                                          </p:val>
                                        </p:tav>
                                      </p:tavLst>
                                    </p:anim>
                                    <p:anim calcmode="lin" valueType="num">
                                      <p:cBhvr>
                                        <p:cTn id="22" dur="3000"/>
                                        <p:tgtEl>
                                          <p:spTgt spid="9"/>
                                        </p:tgtEl>
                                        <p:attrNameLst>
                                          <p:attrName>ppt_y</p:attrName>
                                        </p:attrNameLst>
                                      </p:cBhvr>
                                      <p:tavLst>
                                        <p:tav tm="0">
                                          <p:val>
                                            <p:strVal val="ppt_y"/>
                                          </p:val>
                                        </p:tav>
                                        <p:tav tm="100000">
                                          <p:val>
                                            <p:strVal val="ppt_y"/>
                                          </p:val>
                                        </p:tav>
                                      </p:tavLst>
                                    </p:anim>
                                    <p:anim calcmode="lin" valueType="num">
                                      <p:cBhvr>
                                        <p:cTn id="23" dur="3000"/>
                                        <p:tgtEl>
                                          <p:spTgt spid="9"/>
                                        </p:tgtEl>
                                        <p:attrNameLst>
                                          <p:attrName>ppt_w</p:attrName>
                                        </p:attrNameLst>
                                      </p:cBhvr>
                                      <p:tavLst>
                                        <p:tav tm="0">
                                          <p:val>
                                            <p:strVal val="ppt_w"/>
                                          </p:val>
                                        </p:tav>
                                        <p:tav tm="100000">
                                          <p:val>
                                            <p:fltVal val="0"/>
                                          </p:val>
                                        </p:tav>
                                      </p:tavLst>
                                    </p:anim>
                                    <p:anim calcmode="lin" valueType="num">
                                      <p:cBhvr>
                                        <p:cTn id="24" dur="3000"/>
                                        <p:tgtEl>
                                          <p:spTgt spid="9"/>
                                        </p:tgtEl>
                                        <p:attrNameLst>
                                          <p:attrName>ppt_h</p:attrName>
                                        </p:attrNameLst>
                                      </p:cBhvr>
                                      <p:tavLst>
                                        <p:tav tm="0">
                                          <p:val>
                                            <p:strVal val="ppt_h"/>
                                          </p:val>
                                        </p:tav>
                                        <p:tav tm="100000">
                                          <p:val>
                                            <p:strVal val="ppt_h"/>
                                          </p:val>
                                        </p:tav>
                                      </p:tavLst>
                                    </p:anim>
                                    <p:set>
                                      <p:cBhvr>
                                        <p:cTn id="25" dur="1" fill="hold">
                                          <p:stCondLst>
                                            <p:cond delay="2999"/>
                                          </p:stCondLst>
                                        </p:cTn>
                                        <p:tgtEl>
                                          <p:spTgt spid="9"/>
                                        </p:tgtEl>
                                        <p:attrNameLst>
                                          <p:attrName>style.visibility</p:attrName>
                                        </p:attrNameLst>
                                      </p:cBhvr>
                                      <p:to>
                                        <p:strVal val="hidden"/>
                                      </p:to>
                                    </p:set>
                                  </p:childTnLst>
                                </p:cTn>
                              </p:par>
                              <p:par>
                                <p:cTn id="26" presetID="17" presetClass="exit" presetSubtype="2" fill="hold" grpId="0" nodeType="withEffect">
                                  <p:stCondLst>
                                    <p:cond delay="0"/>
                                  </p:stCondLst>
                                  <p:childTnLst>
                                    <p:anim calcmode="lin" valueType="num">
                                      <p:cBhvr>
                                        <p:cTn id="27" dur="3000"/>
                                        <p:tgtEl>
                                          <p:spTgt spid="10"/>
                                        </p:tgtEl>
                                        <p:attrNameLst>
                                          <p:attrName>ppt_x</p:attrName>
                                        </p:attrNameLst>
                                      </p:cBhvr>
                                      <p:tavLst>
                                        <p:tav tm="0">
                                          <p:val>
                                            <p:strVal val="ppt_x"/>
                                          </p:val>
                                        </p:tav>
                                        <p:tav tm="100000">
                                          <p:val>
                                            <p:strVal val="ppt_x+ppt_w/2"/>
                                          </p:val>
                                        </p:tav>
                                      </p:tavLst>
                                    </p:anim>
                                    <p:anim calcmode="lin" valueType="num">
                                      <p:cBhvr>
                                        <p:cTn id="28" dur="3000"/>
                                        <p:tgtEl>
                                          <p:spTgt spid="10"/>
                                        </p:tgtEl>
                                        <p:attrNameLst>
                                          <p:attrName>ppt_y</p:attrName>
                                        </p:attrNameLst>
                                      </p:cBhvr>
                                      <p:tavLst>
                                        <p:tav tm="0">
                                          <p:val>
                                            <p:strVal val="ppt_y"/>
                                          </p:val>
                                        </p:tav>
                                        <p:tav tm="100000">
                                          <p:val>
                                            <p:strVal val="ppt_y"/>
                                          </p:val>
                                        </p:tav>
                                      </p:tavLst>
                                    </p:anim>
                                    <p:anim calcmode="lin" valueType="num">
                                      <p:cBhvr>
                                        <p:cTn id="29" dur="3000"/>
                                        <p:tgtEl>
                                          <p:spTgt spid="10"/>
                                        </p:tgtEl>
                                        <p:attrNameLst>
                                          <p:attrName>ppt_w</p:attrName>
                                        </p:attrNameLst>
                                      </p:cBhvr>
                                      <p:tavLst>
                                        <p:tav tm="0">
                                          <p:val>
                                            <p:strVal val="ppt_w"/>
                                          </p:val>
                                        </p:tav>
                                        <p:tav tm="100000">
                                          <p:val>
                                            <p:fltVal val="0"/>
                                          </p:val>
                                        </p:tav>
                                      </p:tavLst>
                                    </p:anim>
                                    <p:anim calcmode="lin" valueType="num">
                                      <p:cBhvr>
                                        <p:cTn id="30" dur="3000"/>
                                        <p:tgtEl>
                                          <p:spTgt spid="10"/>
                                        </p:tgtEl>
                                        <p:attrNameLst>
                                          <p:attrName>ppt_h</p:attrName>
                                        </p:attrNameLst>
                                      </p:cBhvr>
                                      <p:tavLst>
                                        <p:tav tm="0">
                                          <p:val>
                                            <p:strVal val="ppt_h"/>
                                          </p:val>
                                        </p:tav>
                                        <p:tav tm="100000">
                                          <p:val>
                                            <p:strVal val="ppt_h"/>
                                          </p:val>
                                        </p:tav>
                                      </p:tavLst>
                                    </p:anim>
                                    <p:set>
                                      <p:cBhvr>
                                        <p:cTn id="31" dur="1" fill="hold">
                                          <p:stCondLst>
                                            <p:cond delay="2999"/>
                                          </p:stCondLst>
                                        </p:cTn>
                                        <p:tgtEl>
                                          <p:spTgt spid="10"/>
                                        </p:tgtEl>
                                        <p:attrNameLst>
                                          <p:attrName>style.visibility</p:attrName>
                                        </p:attrNameLst>
                                      </p:cBhvr>
                                      <p:to>
                                        <p:strVal val="hidden"/>
                                      </p:to>
                                    </p:set>
                                  </p:childTnLst>
                                </p:cTn>
                              </p:par>
                              <p:par>
                                <p:cTn id="32" presetID="17" presetClass="exit" presetSubtype="8" fill="hold" grpId="0" nodeType="withEffect">
                                  <p:stCondLst>
                                    <p:cond delay="0"/>
                                  </p:stCondLst>
                                  <p:childTnLst>
                                    <p:anim calcmode="lin" valueType="num">
                                      <p:cBhvr>
                                        <p:cTn id="33" dur="3000"/>
                                        <p:tgtEl>
                                          <p:spTgt spid="11"/>
                                        </p:tgtEl>
                                        <p:attrNameLst>
                                          <p:attrName>ppt_x</p:attrName>
                                        </p:attrNameLst>
                                      </p:cBhvr>
                                      <p:tavLst>
                                        <p:tav tm="0">
                                          <p:val>
                                            <p:strVal val="ppt_x"/>
                                          </p:val>
                                        </p:tav>
                                        <p:tav tm="100000">
                                          <p:val>
                                            <p:strVal val="ppt_x-ppt_w/2"/>
                                          </p:val>
                                        </p:tav>
                                      </p:tavLst>
                                    </p:anim>
                                    <p:anim calcmode="lin" valueType="num">
                                      <p:cBhvr>
                                        <p:cTn id="34" dur="3000"/>
                                        <p:tgtEl>
                                          <p:spTgt spid="11"/>
                                        </p:tgtEl>
                                        <p:attrNameLst>
                                          <p:attrName>ppt_y</p:attrName>
                                        </p:attrNameLst>
                                      </p:cBhvr>
                                      <p:tavLst>
                                        <p:tav tm="0">
                                          <p:val>
                                            <p:strVal val="ppt_y"/>
                                          </p:val>
                                        </p:tav>
                                        <p:tav tm="100000">
                                          <p:val>
                                            <p:strVal val="ppt_y"/>
                                          </p:val>
                                        </p:tav>
                                      </p:tavLst>
                                    </p:anim>
                                    <p:anim calcmode="lin" valueType="num">
                                      <p:cBhvr>
                                        <p:cTn id="35" dur="3000"/>
                                        <p:tgtEl>
                                          <p:spTgt spid="11"/>
                                        </p:tgtEl>
                                        <p:attrNameLst>
                                          <p:attrName>ppt_w</p:attrName>
                                        </p:attrNameLst>
                                      </p:cBhvr>
                                      <p:tavLst>
                                        <p:tav tm="0">
                                          <p:val>
                                            <p:strVal val="ppt_w"/>
                                          </p:val>
                                        </p:tav>
                                        <p:tav tm="100000">
                                          <p:val>
                                            <p:fltVal val="0"/>
                                          </p:val>
                                        </p:tav>
                                      </p:tavLst>
                                    </p:anim>
                                    <p:anim calcmode="lin" valueType="num">
                                      <p:cBhvr>
                                        <p:cTn id="36" dur="3000"/>
                                        <p:tgtEl>
                                          <p:spTgt spid="11"/>
                                        </p:tgtEl>
                                        <p:attrNameLst>
                                          <p:attrName>ppt_h</p:attrName>
                                        </p:attrNameLst>
                                      </p:cBhvr>
                                      <p:tavLst>
                                        <p:tav tm="0">
                                          <p:val>
                                            <p:strVal val="ppt_h"/>
                                          </p:val>
                                        </p:tav>
                                        <p:tav tm="100000">
                                          <p:val>
                                            <p:strVal val="ppt_h"/>
                                          </p:val>
                                        </p:tav>
                                      </p:tavLst>
                                    </p:anim>
                                    <p:set>
                                      <p:cBhvr>
                                        <p:cTn id="37" dur="1" fill="hold">
                                          <p:stCondLst>
                                            <p:cond delay="2999"/>
                                          </p:stCondLst>
                                        </p:cTn>
                                        <p:tgtEl>
                                          <p:spTgt spid="11"/>
                                        </p:tgtEl>
                                        <p:attrNameLst>
                                          <p:attrName>style.visibility</p:attrName>
                                        </p:attrNameLst>
                                      </p:cBhvr>
                                      <p:to>
                                        <p:strVal val="hidden"/>
                                      </p:to>
                                    </p:set>
                                  </p:childTnLst>
                                </p:cTn>
                              </p:par>
                              <p:par>
                                <p:cTn id="38" presetID="17" presetClass="exit" presetSubtype="2" fill="hold" grpId="0" nodeType="withEffect">
                                  <p:stCondLst>
                                    <p:cond delay="0"/>
                                  </p:stCondLst>
                                  <p:childTnLst>
                                    <p:anim calcmode="lin" valueType="num">
                                      <p:cBhvr>
                                        <p:cTn id="39" dur="3000"/>
                                        <p:tgtEl>
                                          <p:spTgt spid="12"/>
                                        </p:tgtEl>
                                        <p:attrNameLst>
                                          <p:attrName>ppt_x</p:attrName>
                                        </p:attrNameLst>
                                      </p:cBhvr>
                                      <p:tavLst>
                                        <p:tav tm="0">
                                          <p:val>
                                            <p:strVal val="ppt_x"/>
                                          </p:val>
                                        </p:tav>
                                        <p:tav tm="100000">
                                          <p:val>
                                            <p:strVal val="ppt_x+ppt_w/2"/>
                                          </p:val>
                                        </p:tav>
                                      </p:tavLst>
                                    </p:anim>
                                    <p:anim calcmode="lin" valueType="num">
                                      <p:cBhvr>
                                        <p:cTn id="40" dur="3000"/>
                                        <p:tgtEl>
                                          <p:spTgt spid="12"/>
                                        </p:tgtEl>
                                        <p:attrNameLst>
                                          <p:attrName>ppt_y</p:attrName>
                                        </p:attrNameLst>
                                      </p:cBhvr>
                                      <p:tavLst>
                                        <p:tav tm="0">
                                          <p:val>
                                            <p:strVal val="ppt_y"/>
                                          </p:val>
                                        </p:tav>
                                        <p:tav tm="100000">
                                          <p:val>
                                            <p:strVal val="ppt_y"/>
                                          </p:val>
                                        </p:tav>
                                      </p:tavLst>
                                    </p:anim>
                                    <p:anim calcmode="lin" valueType="num">
                                      <p:cBhvr>
                                        <p:cTn id="41" dur="3000"/>
                                        <p:tgtEl>
                                          <p:spTgt spid="12"/>
                                        </p:tgtEl>
                                        <p:attrNameLst>
                                          <p:attrName>ppt_w</p:attrName>
                                        </p:attrNameLst>
                                      </p:cBhvr>
                                      <p:tavLst>
                                        <p:tav tm="0">
                                          <p:val>
                                            <p:strVal val="ppt_w"/>
                                          </p:val>
                                        </p:tav>
                                        <p:tav tm="100000">
                                          <p:val>
                                            <p:fltVal val="0"/>
                                          </p:val>
                                        </p:tav>
                                      </p:tavLst>
                                    </p:anim>
                                    <p:anim calcmode="lin" valueType="num">
                                      <p:cBhvr>
                                        <p:cTn id="42" dur="3000"/>
                                        <p:tgtEl>
                                          <p:spTgt spid="12"/>
                                        </p:tgtEl>
                                        <p:attrNameLst>
                                          <p:attrName>ppt_h</p:attrName>
                                        </p:attrNameLst>
                                      </p:cBhvr>
                                      <p:tavLst>
                                        <p:tav tm="0">
                                          <p:val>
                                            <p:strVal val="ppt_h"/>
                                          </p:val>
                                        </p:tav>
                                        <p:tav tm="100000">
                                          <p:val>
                                            <p:strVal val="ppt_h"/>
                                          </p:val>
                                        </p:tav>
                                      </p:tavLst>
                                    </p:anim>
                                    <p:set>
                                      <p:cBhvr>
                                        <p:cTn id="43" dur="1" fill="hold">
                                          <p:stCondLst>
                                            <p:cond delay="2999"/>
                                          </p:stCondLst>
                                        </p:cTn>
                                        <p:tgtEl>
                                          <p:spTgt spid="12"/>
                                        </p:tgtEl>
                                        <p:attrNameLst>
                                          <p:attrName>style.visibility</p:attrName>
                                        </p:attrNameLst>
                                      </p:cBhvr>
                                      <p:to>
                                        <p:strVal val="hidden"/>
                                      </p:to>
                                    </p:set>
                                  </p:childTnLst>
                                </p:cTn>
                              </p:par>
                              <p:par>
                                <p:cTn id="44" presetID="17" presetClass="entr" presetSubtype="10" fill="hold"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3000" fill="hold"/>
                                        <p:tgtEl>
                                          <p:spTgt spid="5"/>
                                        </p:tgtEl>
                                        <p:attrNameLst>
                                          <p:attrName>ppt_w</p:attrName>
                                        </p:attrNameLst>
                                      </p:cBhvr>
                                      <p:tavLst>
                                        <p:tav tm="0">
                                          <p:val>
                                            <p:fltVal val="0"/>
                                          </p:val>
                                        </p:tav>
                                        <p:tav tm="100000">
                                          <p:val>
                                            <p:strVal val="#ppt_w"/>
                                          </p:val>
                                        </p:tav>
                                      </p:tavLst>
                                    </p:anim>
                                    <p:anim calcmode="lin" valueType="num">
                                      <p:cBhvr>
                                        <p:cTn id="47" dur="3000" fill="hold"/>
                                        <p:tgtEl>
                                          <p:spTgt spid="5"/>
                                        </p:tgtEl>
                                        <p:attrNameLst>
                                          <p:attrName>ppt_h</p:attrName>
                                        </p:attrNameLst>
                                      </p:cBhvr>
                                      <p:tavLst>
                                        <p:tav tm="0">
                                          <p:val>
                                            <p:strVal val="#ppt_h"/>
                                          </p:val>
                                        </p:tav>
                                        <p:tav tm="100000">
                                          <p:val>
                                            <p:strVal val="#ppt_h"/>
                                          </p:val>
                                        </p:tav>
                                      </p:tavLst>
                                    </p:anim>
                                  </p:childTnLst>
                                </p:cTn>
                              </p:par>
                              <p:par>
                                <p:cTn id="48" presetID="3" presetClass="entr" presetSubtype="10" fill="hold" nodeType="with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blinds(horizontal)">
                                      <p:cBhvr>
                                        <p:cTn id="50" dur="3000"/>
                                        <p:tgtEl>
                                          <p:spTgt spid="5"/>
                                        </p:tgtEl>
                                      </p:cBhvr>
                                    </p:animEffect>
                                  </p:childTnLst>
                                </p:cTn>
                              </p:par>
                            </p:childTnLst>
                          </p:cTn>
                        </p:par>
                        <p:par>
                          <p:cTn id="51" fill="hold">
                            <p:stCondLst>
                              <p:cond delay="3000"/>
                            </p:stCondLst>
                            <p:childTnLst>
                              <p:par>
                                <p:cTn id="52" presetID="29"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p:cTn id="54" dur="2000" fill="hold"/>
                                        <p:tgtEl>
                                          <p:spTgt spid="13"/>
                                        </p:tgtEl>
                                        <p:attrNameLst>
                                          <p:attrName>ppt_x</p:attrName>
                                        </p:attrNameLst>
                                      </p:cBhvr>
                                      <p:tavLst>
                                        <p:tav tm="0">
                                          <p:val>
                                            <p:strVal val="#ppt_x-.2"/>
                                          </p:val>
                                        </p:tav>
                                        <p:tav tm="100000">
                                          <p:val>
                                            <p:strVal val="#ppt_x"/>
                                          </p:val>
                                        </p:tav>
                                      </p:tavLst>
                                    </p:anim>
                                    <p:anim calcmode="lin" valueType="num">
                                      <p:cBhvr>
                                        <p:cTn id="55" dur="2000" fill="hold"/>
                                        <p:tgtEl>
                                          <p:spTgt spid="13"/>
                                        </p:tgtEl>
                                        <p:attrNameLst>
                                          <p:attrName>ppt_y</p:attrName>
                                        </p:attrNameLst>
                                      </p:cBhvr>
                                      <p:tavLst>
                                        <p:tav tm="0">
                                          <p:val>
                                            <p:strVal val="#ppt_y"/>
                                          </p:val>
                                        </p:tav>
                                        <p:tav tm="100000">
                                          <p:val>
                                            <p:strVal val="#ppt_y"/>
                                          </p:val>
                                        </p:tav>
                                      </p:tavLst>
                                    </p:anim>
                                    <p:animEffect transition="in" filter="wipe(right)" prLst="gradientSize: 0.1">
                                      <p:cBhvr>
                                        <p:cTn id="56"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p:bldP spid="1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n_image_0.size.swiss-tel-lima-lima-peru-109806-1.jpg"/>
          <p:cNvPicPr>
            <a:picLocks noChangeAspect="1"/>
          </p:cNvPicPr>
          <p:nvPr/>
        </p:nvPicPr>
        <p:blipFill>
          <a:blip r:embed="rId2"/>
          <a:stretch>
            <a:fillRect/>
          </a:stretch>
        </p:blipFill>
        <p:spPr>
          <a:xfrm>
            <a:off x="0" y="0"/>
            <a:ext cx="9144000" cy="6858000"/>
          </a:xfrm>
          <a:prstGeom prst="rect">
            <a:avLst/>
          </a:prstGeom>
        </p:spPr>
      </p:pic>
      <p:sp>
        <p:nvSpPr>
          <p:cNvPr id="5" name="4 Onda"/>
          <p:cNvSpPr/>
          <p:nvPr/>
        </p:nvSpPr>
        <p:spPr>
          <a:xfrm rot="5400000">
            <a:off x="-1497986" y="2640970"/>
            <a:ext cx="4572000" cy="1576028"/>
          </a:xfrm>
          <a:prstGeom prst="wave">
            <a:avLst>
              <a:gd name="adj1" fmla="val 20000"/>
              <a:gd name="adj2" fmla="val -10000"/>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73618" y="2640970"/>
            <a:ext cx="4572000" cy="1576028"/>
          </a:xfrm>
          <a:prstGeom prst="wave">
            <a:avLst>
              <a:gd name="adj1" fmla="val 20000"/>
              <a:gd name="adj2" fmla="val -10000"/>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1502410" y="2569532"/>
            <a:ext cx="4572000" cy="1576028"/>
          </a:xfrm>
          <a:prstGeom prst="wave">
            <a:avLst>
              <a:gd name="adj1" fmla="val 20000"/>
              <a:gd name="adj2" fmla="val -10000"/>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3074014" y="2569532"/>
            <a:ext cx="4572000" cy="1576028"/>
          </a:xfrm>
          <a:prstGeom prst="wave">
            <a:avLst>
              <a:gd name="adj1" fmla="val 20000"/>
              <a:gd name="adj2" fmla="val -10000"/>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4498382" y="2498094"/>
            <a:ext cx="4572000" cy="1576028"/>
          </a:xfrm>
          <a:prstGeom prst="wave">
            <a:avLst>
              <a:gd name="adj1" fmla="val 20000"/>
              <a:gd name="adj2" fmla="val -10000"/>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6069986" y="2498094"/>
            <a:ext cx="4572000" cy="1576028"/>
          </a:xfrm>
          <a:prstGeom prst="wave">
            <a:avLst>
              <a:gd name="adj1" fmla="val 20000"/>
              <a:gd name="adj2" fmla="val -10000"/>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uadroTexto"/>
          <p:cNvSpPr txBox="1"/>
          <p:nvPr/>
        </p:nvSpPr>
        <p:spPr>
          <a:xfrm>
            <a:off x="500034" y="428604"/>
            <a:ext cx="2144883" cy="738664"/>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Swissotel</a:t>
            </a: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Lima</a:t>
            </a: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2" name="11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fmla="#ppt_w*sin(2.5*pi*$)">
                                          <p:val>
                                            <p:fltVal val="0"/>
                                          </p:val>
                                        </p:tav>
                                        <p:tav tm="100000">
                                          <p:val>
                                            <p:fltVal val="1"/>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2" presetClass="entr" presetSubtype="8" fill="hold" grpId="1"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3000" fill="hold"/>
                                        <p:tgtEl>
                                          <p:spTgt spid="5"/>
                                        </p:tgtEl>
                                        <p:attrNameLst>
                                          <p:attrName>ppt_x</p:attrName>
                                        </p:attrNameLst>
                                      </p:cBhvr>
                                      <p:tavLst>
                                        <p:tav tm="0">
                                          <p:val>
                                            <p:strVal val="0-#ppt_w/2"/>
                                          </p:val>
                                        </p:tav>
                                        <p:tav tm="100000">
                                          <p:val>
                                            <p:strVal val="#ppt_x"/>
                                          </p:val>
                                        </p:tav>
                                      </p:tavLst>
                                    </p:anim>
                                    <p:anim calcmode="lin" valueType="num">
                                      <p:cBhvr additive="base">
                                        <p:cTn id="15" dur="3000" fill="hold"/>
                                        <p:tgtEl>
                                          <p:spTgt spid="5"/>
                                        </p:tgtEl>
                                        <p:attrNameLst>
                                          <p:attrName>ppt_y</p:attrName>
                                        </p:attrNameLst>
                                      </p:cBhvr>
                                      <p:tavLst>
                                        <p:tav tm="0">
                                          <p:val>
                                            <p:strVal val="#ppt_y"/>
                                          </p:val>
                                        </p:tav>
                                        <p:tav tm="100000">
                                          <p:val>
                                            <p:strVal val="#ppt_y"/>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3000" fill="hold"/>
                                        <p:tgtEl>
                                          <p:spTgt spid="6"/>
                                        </p:tgtEl>
                                        <p:attrNameLst>
                                          <p:attrName>ppt_w</p:attrName>
                                        </p:attrNameLst>
                                      </p:cBhvr>
                                      <p:tavLst>
                                        <p:tav tm="0" fmla="#ppt_w*sin(2.5*pi*$)">
                                          <p:val>
                                            <p:fltVal val="0"/>
                                          </p:val>
                                        </p:tav>
                                        <p:tav tm="100000">
                                          <p:val>
                                            <p:fltVal val="1"/>
                                          </p:val>
                                        </p:tav>
                                      </p:tavLst>
                                    </p:anim>
                                    <p:anim calcmode="lin" valueType="num">
                                      <p:cBhvr>
                                        <p:cTn id="19" dur="3000" fill="hold"/>
                                        <p:tgtEl>
                                          <p:spTgt spid="6"/>
                                        </p:tgtEl>
                                        <p:attrNameLst>
                                          <p:attrName>ppt_h</p:attrName>
                                        </p:attrNameLst>
                                      </p:cBhvr>
                                      <p:tavLst>
                                        <p:tav tm="0">
                                          <p:val>
                                            <p:strVal val="#ppt_h"/>
                                          </p:val>
                                        </p:tav>
                                        <p:tav tm="100000">
                                          <p:val>
                                            <p:strVal val="#ppt_h"/>
                                          </p:val>
                                        </p:tav>
                                      </p:tavLst>
                                    </p:anim>
                                  </p:childTnLst>
                                </p:cTn>
                              </p:par>
                              <p:par>
                                <p:cTn id="20" presetID="2" presetClass="entr" presetSubtype="8"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0-#ppt_w/2"/>
                                          </p:val>
                                        </p:tav>
                                        <p:tav tm="100000">
                                          <p:val>
                                            <p:strVal val="#ppt_x"/>
                                          </p:val>
                                        </p:tav>
                                      </p:tavLst>
                                    </p:anim>
                                    <p:anim calcmode="lin" valueType="num">
                                      <p:cBhvr additive="base">
                                        <p:cTn id="23" dur="3000" fill="hold"/>
                                        <p:tgtEl>
                                          <p:spTgt spid="6"/>
                                        </p:tgtEl>
                                        <p:attrNameLst>
                                          <p:attrName>ppt_y</p:attrName>
                                        </p:attrNameLst>
                                      </p:cBhvr>
                                      <p:tavLst>
                                        <p:tav tm="0">
                                          <p:val>
                                            <p:strVal val="#ppt_y"/>
                                          </p:val>
                                        </p:tav>
                                        <p:tav tm="100000">
                                          <p:val>
                                            <p:strVal val="#ppt_y"/>
                                          </p:val>
                                        </p:tav>
                                      </p:tavLst>
                                    </p:anim>
                                  </p:childTnLst>
                                </p:cTn>
                              </p:par>
                              <p:par>
                                <p:cTn id="24" presetID="19" presetClass="entr" presetSubtype="10"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3000" fill="hold"/>
                                        <p:tgtEl>
                                          <p:spTgt spid="7"/>
                                        </p:tgtEl>
                                        <p:attrNameLst>
                                          <p:attrName>ppt_w</p:attrName>
                                        </p:attrNameLst>
                                      </p:cBhvr>
                                      <p:tavLst>
                                        <p:tav tm="0" fmla="#ppt_w*sin(2.5*pi*$)">
                                          <p:val>
                                            <p:fltVal val="0"/>
                                          </p:val>
                                        </p:tav>
                                        <p:tav tm="100000">
                                          <p:val>
                                            <p:fltVal val="1"/>
                                          </p:val>
                                        </p:tav>
                                      </p:tavLst>
                                    </p:anim>
                                    <p:anim calcmode="lin" valueType="num">
                                      <p:cBhvr>
                                        <p:cTn id="27" dur="3000" fill="hold"/>
                                        <p:tgtEl>
                                          <p:spTgt spid="7"/>
                                        </p:tgtEl>
                                        <p:attrNameLst>
                                          <p:attrName>ppt_h</p:attrName>
                                        </p:attrNameLst>
                                      </p:cBhvr>
                                      <p:tavLst>
                                        <p:tav tm="0">
                                          <p:val>
                                            <p:strVal val="#ppt_h"/>
                                          </p:val>
                                        </p:tav>
                                        <p:tav tm="100000">
                                          <p:val>
                                            <p:strVal val="#ppt_h"/>
                                          </p:val>
                                        </p:tav>
                                      </p:tavLst>
                                    </p:anim>
                                  </p:childTnLst>
                                </p:cTn>
                              </p:par>
                              <p:par>
                                <p:cTn id="28" presetID="2" presetClass="entr" presetSubtype="8"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ppt_y"/>
                                          </p:val>
                                        </p:tav>
                                        <p:tav tm="100000">
                                          <p:val>
                                            <p:strVal val="#ppt_y"/>
                                          </p:val>
                                        </p:tav>
                                      </p:tavLst>
                                    </p:anim>
                                  </p:childTnLst>
                                </p:cTn>
                              </p:par>
                              <p:par>
                                <p:cTn id="32" presetID="19" presetClass="entr" presetSubtype="10"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3000" fill="hold"/>
                                        <p:tgtEl>
                                          <p:spTgt spid="8"/>
                                        </p:tgtEl>
                                        <p:attrNameLst>
                                          <p:attrName>ppt_w</p:attrName>
                                        </p:attrNameLst>
                                      </p:cBhvr>
                                      <p:tavLst>
                                        <p:tav tm="0" fmla="#ppt_w*sin(2.5*pi*$)">
                                          <p:val>
                                            <p:fltVal val="0"/>
                                          </p:val>
                                        </p:tav>
                                        <p:tav tm="100000">
                                          <p:val>
                                            <p:fltVal val="1"/>
                                          </p:val>
                                        </p:tav>
                                      </p:tavLst>
                                    </p:anim>
                                    <p:anim calcmode="lin" valueType="num">
                                      <p:cBhvr>
                                        <p:cTn id="35" dur="3000" fill="hold"/>
                                        <p:tgtEl>
                                          <p:spTgt spid="8"/>
                                        </p:tgtEl>
                                        <p:attrNameLst>
                                          <p:attrName>ppt_h</p:attrName>
                                        </p:attrNameLst>
                                      </p:cBhvr>
                                      <p:tavLst>
                                        <p:tav tm="0">
                                          <p:val>
                                            <p:strVal val="#ppt_h"/>
                                          </p:val>
                                        </p:tav>
                                        <p:tav tm="100000">
                                          <p:val>
                                            <p:strVal val="#ppt_h"/>
                                          </p:val>
                                        </p:tav>
                                      </p:tavLst>
                                    </p:anim>
                                  </p:childTnLst>
                                </p:cTn>
                              </p:par>
                              <p:par>
                                <p:cTn id="36" presetID="2" presetClass="entr" presetSubtype="8" fill="hold" grpId="1"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ppt_y"/>
                                          </p:val>
                                        </p:tav>
                                        <p:tav tm="100000">
                                          <p:val>
                                            <p:strVal val="#ppt_y"/>
                                          </p:val>
                                        </p:tav>
                                      </p:tavLst>
                                    </p:anim>
                                  </p:childTnLst>
                                </p:cTn>
                              </p:par>
                              <p:par>
                                <p:cTn id="40" presetID="19" presetClass="entr" presetSubtype="10"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3000" fill="hold"/>
                                        <p:tgtEl>
                                          <p:spTgt spid="9"/>
                                        </p:tgtEl>
                                        <p:attrNameLst>
                                          <p:attrName>ppt_w</p:attrName>
                                        </p:attrNameLst>
                                      </p:cBhvr>
                                      <p:tavLst>
                                        <p:tav tm="0" fmla="#ppt_w*sin(2.5*pi*$)">
                                          <p:val>
                                            <p:fltVal val="0"/>
                                          </p:val>
                                        </p:tav>
                                        <p:tav tm="100000">
                                          <p:val>
                                            <p:fltVal val="1"/>
                                          </p:val>
                                        </p:tav>
                                      </p:tavLst>
                                    </p:anim>
                                    <p:anim calcmode="lin" valueType="num">
                                      <p:cBhvr>
                                        <p:cTn id="43" dur="3000" fill="hold"/>
                                        <p:tgtEl>
                                          <p:spTgt spid="9"/>
                                        </p:tgtEl>
                                        <p:attrNameLst>
                                          <p:attrName>ppt_h</p:attrName>
                                        </p:attrNameLst>
                                      </p:cBhvr>
                                      <p:tavLst>
                                        <p:tav tm="0">
                                          <p:val>
                                            <p:strVal val="#ppt_h"/>
                                          </p:val>
                                        </p:tav>
                                        <p:tav tm="100000">
                                          <p:val>
                                            <p:strVal val="#ppt_h"/>
                                          </p:val>
                                        </p:tav>
                                      </p:tavLst>
                                    </p:anim>
                                  </p:childTnLst>
                                </p:cTn>
                              </p:par>
                              <p:par>
                                <p:cTn id="44" presetID="2" presetClass="entr" presetSubtype="8" fill="hold" grpId="1"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ppt_y"/>
                                          </p:val>
                                        </p:tav>
                                        <p:tav tm="100000">
                                          <p:val>
                                            <p:strVal val="#ppt_y"/>
                                          </p:val>
                                        </p:tav>
                                      </p:tavLst>
                                    </p:anim>
                                  </p:childTnLst>
                                </p:cTn>
                              </p:par>
                              <p:par>
                                <p:cTn id="48" presetID="19" presetClass="entr" presetSubtype="10"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p:cTn id="50" dur="3000" fill="hold"/>
                                        <p:tgtEl>
                                          <p:spTgt spid="10"/>
                                        </p:tgtEl>
                                        <p:attrNameLst>
                                          <p:attrName>ppt_w</p:attrName>
                                        </p:attrNameLst>
                                      </p:cBhvr>
                                      <p:tavLst>
                                        <p:tav tm="0" fmla="#ppt_w*sin(2.5*pi*$)">
                                          <p:val>
                                            <p:fltVal val="0"/>
                                          </p:val>
                                        </p:tav>
                                        <p:tav tm="100000">
                                          <p:val>
                                            <p:fltVal val="1"/>
                                          </p:val>
                                        </p:tav>
                                      </p:tavLst>
                                    </p:anim>
                                    <p:anim calcmode="lin" valueType="num">
                                      <p:cBhvr>
                                        <p:cTn id="51" dur="3000" fill="hold"/>
                                        <p:tgtEl>
                                          <p:spTgt spid="10"/>
                                        </p:tgtEl>
                                        <p:attrNameLst>
                                          <p:attrName>ppt_h</p:attrName>
                                        </p:attrNameLst>
                                      </p:cBhvr>
                                      <p:tavLst>
                                        <p:tav tm="0">
                                          <p:val>
                                            <p:strVal val="#ppt_h"/>
                                          </p:val>
                                        </p:tav>
                                        <p:tav tm="100000">
                                          <p:val>
                                            <p:strVal val="#ppt_h"/>
                                          </p:val>
                                        </p:tav>
                                      </p:tavLst>
                                    </p:anim>
                                  </p:childTnLst>
                                </p:cTn>
                              </p:par>
                              <p:par>
                                <p:cTn id="52" presetID="2" presetClass="entr" presetSubtype="8"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additive="base">
                                        <p:cTn id="54" dur="3000" fill="hold"/>
                                        <p:tgtEl>
                                          <p:spTgt spid="10"/>
                                        </p:tgtEl>
                                        <p:attrNameLst>
                                          <p:attrName>ppt_x</p:attrName>
                                        </p:attrNameLst>
                                      </p:cBhvr>
                                      <p:tavLst>
                                        <p:tav tm="0">
                                          <p:val>
                                            <p:strVal val="0-#ppt_w/2"/>
                                          </p:val>
                                        </p:tav>
                                        <p:tav tm="100000">
                                          <p:val>
                                            <p:strVal val="#ppt_x"/>
                                          </p:val>
                                        </p:tav>
                                      </p:tavLst>
                                    </p:anim>
                                    <p:anim calcmode="lin" valueType="num">
                                      <p:cBhvr additive="base">
                                        <p:cTn id="55" dur="3000" fill="hold"/>
                                        <p:tgtEl>
                                          <p:spTgt spid="10"/>
                                        </p:tgtEl>
                                        <p:attrNameLst>
                                          <p:attrName>ppt_y</p:attrName>
                                        </p:attrNameLst>
                                      </p:cBhvr>
                                      <p:tavLst>
                                        <p:tav tm="0">
                                          <p:val>
                                            <p:strVal val="#ppt_y"/>
                                          </p:val>
                                        </p:tav>
                                        <p:tav tm="100000">
                                          <p:val>
                                            <p:strVal val="#ppt_y"/>
                                          </p:val>
                                        </p:tav>
                                      </p:tavLst>
                                    </p:anim>
                                  </p:childTnLst>
                                </p:cTn>
                              </p:par>
                            </p:childTnLst>
                          </p:cTn>
                        </p:par>
                        <p:par>
                          <p:cTn id="56" fill="hold">
                            <p:stCondLst>
                              <p:cond delay="3000"/>
                            </p:stCondLst>
                            <p:childTnLst>
                              <p:par>
                                <p:cTn id="57" presetID="2" presetClass="exit" presetSubtype="8" fill="hold" grpId="2"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3000"/>
                                        <p:tgtEl>
                                          <p:spTgt spid="6"/>
                                        </p:tgtEl>
                                        <p:attrNameLst>
                                          <p:attrName>ppt_x</p:attrName>
                                        </p:attrNameLst>
                                      </p:cBhvr>
                                      <p:tavLst>
                                        <p:tav tm="0">
                                          <p:val>
                                            <p:strVal val="ppt_x"/>
                                          </p:val>
                                        </p:tav>
                                        <p:tav tm="100000">
                                          <p:val>
                                            <p:strVal val="0-ppt_w/2"/>
                                          </p:val>
                                        </p:tav>
                                      </p:tavLst>
                                    </p:anim>
                                    <p:anim calcmode="lin" valueType="num">
                                      <p:cBhvr additive="base">
                                        <p:cTn id="63" dur="3000"/>
                                        <p:tgtEl>
                                          <p:spTgt spid="6"/>
                                        </p:tgtEl>
                                        <p:attrNameLst>
                                          <p:attrName>ppt_y</p:attrName>
                                        </p:attrNameLst>
                                      </p:cBhvr>
                                      <p:tavLst>
                                        <p:tav tm="0">
                                          <p:val>
                                            <p:strVal val="ppt_y"/>
                                          </p:val>
                                        </p:tav>
                                        <p:tav tm="100000">
                                          <p:val>
                                            <p:strVal val="ppt_y"/>
                                          </p:val>
                                        </p:tav>
                                      </p:tavLst>
                                    </p:anim>
                                    <p:set>
                                      <p:cBhvr>
                                        <p:cTn id="64" dur="1" fill="hold">
                                          <p:stCondLst>
                                            <p:cond delay="2999"/>
                                          </p:stCondLst>
                                        </p:cTn>
                                        <p:tgtEl>
                                          <p:spTgt spid="6"/>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0-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0-ppt_w/2"/>
                                          </p:val>
                                        </p:tav>
                                      </p:tavLst>
                                    </p:anim>
                                    <p:anim calcmode="lin" valueType="num">
                                      <p:cBhvr additive="base">
                                        <p:cTn id="71" dur="3000"/>
                                        <p:tgtEl>
                                          <p:spTgt spid="8"/>
                                        </p:tgtEl>
                                        <p:attrNameLst>
                                          <p:attrName>ppt_y</p:attrName>
                                        </p:attrNameLst>
                                      </p:cBhvr>
                                      <p:tavLst>
                                        <p:tav tm="0">
                                          <p:val>
                                            <p:strVal val="ppt_y"/>
                                          </p:val>
                                        </p:tav>
                                        <p:tav tm="100000">
                                          <p:val>
                                            <p:strVal val="ppt_y"/>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0-ppt_w/2"/>
                                          </p:val>
                                        </p:tav>
                                      </p:tavLst>
                                    </p:anim>
                                    <p:anim calcmode="lin" valueType="num">
                                      <p:cBhvr additive="base">
                                        <p:cTn id="75" dur="3000"/>
                                        <p:tgtEl>
                                          <p:spTgt spid="9"/>
                                        </p:tgtEl>
                                        <p:attrNameLst>
                                          <p:attrName>ppt_y</p:attrName>
                                        </p:attrNameLst>
                                      </p:cBhvr>
                                      <p:tavLst>
                                        <p:tav tm="0">
                                          <p:val>
                                            <p:strVal val="ppt_y"/>
                                          </p:val>
                                        </p:tav>
                                        <p:tav tm="100000">
                                          <p:val>
                                            <p:strVal val="ppt_y"/>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ppt_y"/>
                                          </p:val>
                                        </p:tav>
                                      </p:tavLst>
                                    </p:anim>
                                    <p:set>
                                      <p:cBhvr>
                                        <p:cTn id="80" dur="1" fill="hold">
                                          <p:stCondLst>
                                            <p:cond delay="2999"/>
                                          </p:stCondLst>
                                        </p:cTn>
                                        <p:tgtEl>
                                          <p:spTgt spid="10"/>
                                        </p:tgtEl>
                                        <p:attrNameLst>
                                          <p:attrName>style.visibility</p:attrName>
                                        </p:attrNameLst>
                                      </p:cBhvr>
                                      <p:to>
                                        <p:strVal val="hidden"/>
                                      </p:to>
                                    </p:set>
                                  </p:childTnLst>
                                </p:cTn>
                              </p:par>
                              <p:par>
                                <p:cTn id="81" presetID="2" presetClass="entr" presetSubtype="2"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 calcmode="lin" valueType="num">
                                      <p:cBhvr additive="base">
                                        <p:cTn id="83" dur="3000" fill="hold"/>
                                        <p:tgtEl>
                                          <p:spTgt spid="4"/>
                                        </p:tgtEl>
                                        <p:attrNameLst>
                                          <p:attrName>ppt_x</p:attrName>
                                        </p:attrNameLst>
                                      </p:cBhvr>
                                      <p:tavLst>
                                        <p:tav tm="0">
                                          <p:val>
                                            <p:strVal val="1+#ppt_w/2"/>
                                          </p:val>
                                        </p:tav>
                                        <p:tav tm="100000">
                                          <p:val>
                                            <p:strVal val="#ppt_x"/>
                                          </p:val>
                                        </p:tav>
                                      </p:tavLst>
                                    </p:anim>
                                    <p:anim calcmode="lin" valueType="num">
                                      <p:cBhvr additive="base">
                                        <p:cTn id="84" dur="3000" fill="hold"/>
                                        <p:tgtEl>
                                          <p:spTgt spid="4"/>
                                        </p:tgtEl>
                                        <p:attrNameLst>
                                          <p:attrName>ppt_y</p:attrName>
                                        </p:attrNameLst>
                                      </p:cBhvr>
                                      <p:tavLst>
                                        <p:tav tm="0">
                                          <p:val>
                                            <p:strVal val="#ppt_y"/>
                                          </p:val>
                                        </p:tav>
                                        <p:tav tm="100000">
                                          <p:val>
                                            <p:strVal val="#ppt_y"/>
                                          </p:val>
                                        </p:tav>
                                      </p:tavLst>
                                    </p:anim>
                                  </p:childTnLst>
                                </p:cTn>
                              </p:par>
                            </p:childTnLst>
                          </p:cTn>
                        </p:par>
                        <p:par>
                          <p:cTn id="85" fill="hold">
                            <p:stCondLst>
                              <p:cond delay="6000"/>
                            </p:stCondLst>
                            <p:childTnLst>
                              <p:par>
                                <p:cTn id="86" presetID="29" presetClass="entr" presetSubtype="0" fill="hold" grpId="0" nodeType="afterEffect">
                                  <p:stCondLst>
                                    <p:cond delay="0"/>
                                  </p:stCondLst>
                                  <p:childTnLst>
                                    <p:set>
                                      <p:cBhvr>
                                        <p:cTn id="87" dur="1" fill="hold">
                                          <p:stCondLst>
                                            <p:cond delay="0"/>
                                          </p:stCondLst>
                                        </p:cTn>
                                        <p:tgtEl>
                                          <p:spTgt spid="11"/>
                                        </p:tgtEl>
                                        <p:attrNameLst>
                                          <p:attrName>style.visibility</p:attrName>
                                        </p:attrNameLst>
                                      </p:cBhvr>
                                      <p:to>
                                        <p:strVal val="visible"/>
                                      </p:to>
                                    </p:set>
                                    <p:anim calcmode="lin" valueType="num">
                                      <p:cBhvr>
                                        <p:cTn id="88" dur="2000" fill="hold"/>
                                        <p:tgtEl>
                                          <p:spTgt spid="11"/>
                                        </p:tgtEl>
                                        <p:attrNameLst>
                                          <p:attrName>ppt_x</p:attrName>
                                        </p:attrNameLst>
                                      </p:cBhvr>
                                      <p:tavLst>
                                        <p:tav tm="0">
                                          <p:val>
                                            <p:strVal val="#ppt_x-.2"/>
                                          </p:val>
                                        </p:tav>
                                        <p:tav tm="100000">
                                          <p:val>
                                            <p:strVal val="#ppt_x"/>
                                          </p:val>
                                        </p:tav>
                                      </p:tavLst>
                                    </p:anim>
                                    <p:anim calcmode="lin" valueType="num">
                                      <p:cBhvr>
                                        <p:cTn id="89" dur="20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90"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p:bldP spid="12" grpId="0" animBg="1"/>
    </p:bldLst>
  </p:timing>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33416870.jpg"/>
          <p:cNvPicPr>
            <a:picLocks noGrp="1" noChangeAspect="1"/>
          </p:cNvPicPr>
          <p:nvPr>
            <p:ph idx="1"/>
          </p:nvPr>
        </p:nvPicPr>
        <p:blipFill>
          <a:blip r:embed="rId2"/>
          <a:stretch>
            <a:fillRect/>
          </a:stretch>
        </p:blipFill>
        <p:spPr>
          <a:xfrm>
            <a:off x="0" y="0"/>
            <a:ext cx="9144000" cy="6858000"/>
          </a:xfrm>
        </p:spPr>
      </p:pic>
      <p:sp>
        <p:nvSpPr>
          <p:cNvPr id="5" name="4 Rombo"/>
          <p:cNvSpPr/>
          <p:nvPr/>
        </p:nvSpPr>
        <p:spPr>
          <a:xfrm>
            <a:off x="0" y="0"/>
            <a:ext cx="9144000" cy="6858000"/>
          </a:xfrm>
          <a:prstGeom prst="diamond">
            <a:avLst/>
          </a:prstGeom>
          <a:gradFill flip="none" rotWithShape="1">
            <a:gsLst>
              <a:gs pos="65000">
                <a:schemeClr val="accent5">
                  <a:lumMod val="50000"/>
                  <a:shade val="30000"/>
                  <a:satMod val="115000"/>
                  <a:alpha val="20000"/>
                </a:schemeClr>
              </a:gs>
              <a:gs pos="50000">
                <a:schemeClr val="accent5">
                  <a:lumMod val="50000"/>
                  <a:shade val="67500"/>
                  <a:satMod val="115000"/>
                </a:schemeClr>
              </a:gs>
              <a:gs pos="100000">
                <a:schemeClr val="accent5">
                  <a:lumMod val="5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928662" y="1214422"/>
            <a:ext cx="7286644" cy="4572008"/>
          </a:xfrm>
          <a:prstGeom prst="diamond">
            <a:avLst/>
          </a:prstGeom>
          <a:gradFill flip="none" rotWithShape="1">
            <a:gsLst>
              <a:gs pos="57000">
                <a:schemeClr val="accent5">
                  <a:lumMod val="75000"/>
                  <a:shade val="30000"/>
                  <a:satMod val="115000"/>
                  <a:alpha val="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2143108" y="1857364"/>
            <a:ext cx="4795838" cy="3152772"/>
          </a:xfrm>
          <a:prstGeom prst="diamond">
            <a:avLst/>
          </a:prstGeom>
          <a:gradFill flip="none" rotWithShape="1">
            <a:gsLst>
              <a:gs pos="58000">
                <a:schemeClr val="accent5">
                  <a:lumMod val="60000"/>
                  <a:lumOff val="40000"/>
                  <a:shade val="30000"/>
                  <a:satMod val="115000"/>
                  <a:alpha val="0"/>
                </a:schemeClr>
              </a:gs>
              <a:gs pos="50000">
                <a:schemeClr val="accent5">
                  <a:lumMod val="60000"/>
                  <a:lumOff val="40000"/>
                  <a:shade val="67500"/>
                  <a:satMod val="115000"/>
                </a:schemeClr>
              </a:gs>
              <a:gs pos="100000">
                <a:schemeClr val="accent5">
                  <a:lumMod val="60000"/>
                  <a:lumOff val="4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5857884" y="285728"/>
            <a:ext cx="2591800"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Hotel Los Delfines</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9" name="8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8" presetClass="exit" presetSubtype="32" fill="hold" grpId="0" nodeType="withEffect">
                                  <p:stCondLst>
                                    <p:cond delay="0"/>
                                  </p:stCondLst>
                                  <p:childTnLst>
                                    <p:animEffect transition="out" filter="diamond(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7"/>
                                        </p:tgtEl>
                                      </p:cBhvr>
                                    </p:animEffect>
                                    <p:set>
                                      <p:cBhvr>
                                        <p:cTn id="16" dur="1" fill="hold">
                                          <p:stCondLst>
                                            <p:cond delay="2999"/>
                                          </p:stCondLst>
                                        </p:cTn>
                                        <p:tgtEl>
                                          <p:spTgt spid="7"/>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2/3*#ppt_w"/>
                                          </p:val>
                                        </p:tav>
                                        <p:tav tm="100000">
                                          <p:val>
                                            <p:strVal val="#ppt_w"/>
                                          </p:val>
                                        </p:tav>
                                      </p:tavLst>
                                    </p:anim>
                                    <p:anim calcmode="lin" valueType="num">
                                      <p:cBhvr>
                                        <p:cTn id="20" dur="3000" fill="hold"/>
                                        <p:tgtEl>
                                          <p:spTgt spid="4"/>
                                        </p:tgtEl>
                                        <p:attrNameLst>
                                          <p:attrName>ppt_h</p:attrName>
                                        </p:attrNameLst>
                                      </p:cBhvr>
                                      <p:tavLst>
                                        <p:tav tm="0">
                                          <p:val>
                                            <p:strVal val="2/3*#ppt_h"/>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diamond(out)">
                                      <p:cBhvr>
                                        <p:cTn id="23" dur="3000"/>
                                        <p:tgtEl>
                                          <p:spTgt spid="4"/>
                                        </p:tgtEl>
                                      </p:cBhvr>
                                    </p:animEffect>
                                  </p:childTnLst>
                                </p:cTn>
                              </p:par>
                            </p:childTnLst>
                          </p:cTn>
                        </p:par>
                        <p:par>
                          <p:cTn id="24" fill="hold">
                            <p:stCondLst>
                              <p:cond delay="3000"/>
                            </p:stCondLst>
                            <p:childTnLst>
                              <p:par>
                                <p:cTn id="25" presetID="29" presetClass="entr" presetSubtype="0"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2000" fill="hold"/>
                                        <p:tgtEl>
                                          <p:spTgt spid="8"/>
                                        </p:tgtEl>
                                        <p:attrNameLst>
                                          <p:attrName>ppt_x</p:attrName>
                                        </p:attrNameLst>
                                      </p:cBhvr>
                                      <p:tavLst>
                                        <p:tav tm="0">
                                          <p:val>
                                            <p:strVal val="#ppt_x-.2"/>
                                          </p:val>
                                        </p:tav>
                                        <p:tav tm="100000">
                                          <p:val>
                                            <p:strVal val="#ppt_x"/>
                                          </p:val>
                                        </p:tav>
                                      </p:tavLst>
                                    </p:anim>
                                    <p:anim calcmode="lin" valueType="num">
                                      <p:cBhvr>
                                        <p:cTn id="28"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29"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6600"/>
          </a:solidFill>
        </p:spPr>
        <p:txBody>
          <a:bodyPr/>
          <a:lstStyle/>
          <a:p>
            <a:endParaRPr lang="es-ES" dirty="0"/>
          </a:p>
        </p:txBody>
      </p:sp>
      <p:pic>
        <p:nvPicPr>
          <p:cNvPr id="4" name="3 Imagen" descr="1909644245_d252553aee_o.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4500562" y="928670"/>
            <a:ext cx="4643438" cy="5214974"/>
          </a:xfrm>
          <a:prstGeom prst="moon">
            <a:avLst>
              <a:gd name="adj" fmla="val 17972"/>
            </a:avLst>
          </a:prstGeom>
          <a:gradFill>
            <a:gsLst>
              <a:gs pos="12000">
                <a:srgbClr val="DDEBCF">
                  <a:alpha val="89000"/>
                </a:srgbClr>
              </a:gs>
              <a:gs pos="50000">
                <a:srgbClr val="9CB86E"/>
              </a:gs>
              <a:gs pos="100000">
                <a:srgbClr val="156B13"/>
              </a:gs>
            </a:gsLst>
            <a:lin ang="5400000" scaled="0"/>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0" y="928670"/>
            <a:ext cx="4500562" cy="5214950"/>
          </a:xfrm>
          <a:prstGeom prst="moon">
            <a:avLst>
              <a:gd name="adj" fmla="val 20462"/>
            </a:avLst>
          </a:prstGeom>
          <a:gradFill>
            <a:gsLst>
              <a:gs pos="12000">
                <a:srgbClr val="DDEBCF">
                  <a:alpha val="89000"/>
                </a:srgbClr>
              </a:gs>
              <a:gs pos="50000">
                <a:srgbClr val="9CB86E"/>
              </a:gs>
              <a:gs pos="100000">
                <a:srgbClr val="156B13"/>
              </a:gs>
            </a:gsLst>
            <a:lin ang="5400000" scaled="0"/>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1000100" y="285728"/>
            <a:ext cx="3413691"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Costa  Verde -Miraflores</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9" name="8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3000"/>
                                        <p:tgtEl>
                                          <p:spTgt spid="5"/>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8" presetClass="emph" presetSubtype="0" fill="hold" grpId="1" nodeType="withEffect">
                                  <p:stCondLst>
                                    <p:cond delay="0"/>
                                  </p:stCondLst>
                                  <p:childTnLst>
                                    <p:animRot by="21600000">
                                      <p:cBhvr>
                                        <p:cTn id="15" dur="3000" fill="hold"/>
                                        <p:tgtEl>
                                          <p:spTgt spid="5"/>
                                        </p:tgtEl>
                                        <p:attrNameLst>
                                          <p:attrName>r</p:attrName>
                                        </p:attrNameLst>
                                      </p:cBhvr>
                                    </p:animRot>
                                  </p:childTnLst>
                                </p:cTn>
                              </p:par>
                              <p:par>
                                <p:cTn id="16" presetID="8" presetClass="emph" presetSubtype="0" fill="hold" grpId="1" nodeType="withEffect">
                                  <p:stCondLst>
                                    <p:cond delay="0"/>
                                  </p:stCondLst>
                                  <p:childTnLst>
                                    <p:animRot by="21600000">
                                      <p:cBhvr>
                                        <p:cTn id="17" dur="3000" fill="hold"/>
                                        <p:tgtEl>
                                          <p:spTgt spid="7"/>
                                        </p:tgtEl>
                                        <p:attrNameLst>
                                          <p:attrName>r</p:attrName>
                                        </p:attrNameLst>
                                      </p:cBhvr>
                                    </p:animRot>
                                  </p:childTnLst>
                                </p:cTn>
                              </p:par>
                              <p:par>
                                <p:cTn id="18" presetID="2" presetClass="entr" presetSubtype="8" fill="hold" grpId="2"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3000" fill="hold"/>
                                        <p:tgtEl>
                                          <p:spTgt spid="5"/>
                                        </p:tgtEl>
                                        <p:attrNameLst>
                                          <p:attrName>ppt_x</p:attrName>
                                        </p:attrNameLst>
                                      </p:cBhvr>
                                      <p:tavLst>
                                        <p:tav tm="0">
                                          <p:val>
                                            <p:strVal val="0-#ppt_w/2"/>
                                          </p:val>
                                        </p:tav>
                                        <p:tav tm="100000">
                                          <p:val>
                                            <p:strVal val="#ppt_x"/>
                                          </p:val>
                                        </p:tav>
                                      </p:tavLst>
                                    </p:anim>
                                    <p:anim calcmode="lin" valueType="num">
                                      <p:cBhvr additive="base">
                                        <p:cTn id="21" dur="3000" fill="hold"/>
                                        <p:tgtEl>
                                          <p:spTgt spid="5"/>
                                        </p:tgtEl>
                                        <p:attrNameLst>
                                          <p:attrName>ppt_y</p:attrName>
                                        </p:attrNameLst>
                                      </p:cBhvr>
                                      <p:tavLst>
                                        <p:tav tm="0">
                                          <p:val>
                                            <p:strVal val="#ppt_y"/>
                                          </p:val>
                                        </p:tav>
                                        <p:tav tm="100000">
                                          <p:val>
                                            <p:strVal val="#ppt_y"/>
                                          </p:val>
                                        </p:tav>
                                      </p:tavLst>
                                    </p:anim>
                                  </p:childTnLst>
                                </p:cTn>
                              </p:par>
                              <p:par>
                                <p:cTn id="22" presetID="2" presetClass="entr" presetSubtype="2" fill="hold" grpId="2"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3000" fill="hold"/>
                                        <p:tgtEl>
                                          <p:spTgt spid="7"/>
                                        </p:tgtEl>
                                        <p:attrNameLst>
                                          <p:attrName>ppt_x</p:attrName>
                                        </p:attrNameLst>
                                      </p:cBhvr>
                                      <p:tavLst>
                                        <p:tav tm="0">
                                          <p:val>
                                            <p:strVal val="1+#ppt_w/2"/>
                                          </p:val>
                                        </p:tav>
                                        <p:tav tm="100000">
                                          <p:val>
                                            <p:strVal val="#ppt_x"/>
                                          </p:val>
                                        </p:tav>
                                      </p:tavLst>
                                    </p:anim>
                                    <p:anim calcmode="lin" valueType="num">
                                      <p:cBhvr additive="base">
                                        <p:cTn id="25" dur="3000" fill="hold"/>
                                        <p:tgtEl>
                                          <p:spTgt spid="7"/>
                                        </p:tgtEl>
                                        <p:attrNameLst>
                                          <p:attrName>ppt_y</p:attrName>
                                        </p:attrNameLst>
                                      </p:cBhvr>
                                      <p:tavLst>
                                        <p:tav tm="0">
                                          <p:val>
                                            <p:strVal val="#ppt_y"/>
                                          </p:val>
                                        </p:tav>
                                        <p:tav tm="100000">
                                          <p:val>
                                            <p:strVal val="#ppt_y"/>
                                          </p:val>
                                        </p:tav>
                                      </p:tavLst>
                                    </p:anim>
                                  </p:childTnLst>
                                </p:cTn>
                              </p:par>
                            </p:childTnLst>
                          </p:cTn>
                        </p:par>
                        <p:par>
                          <p:cTn id="26" fill="hold">
                            <p:stCondLst>
                              <p:cond delay="3000"/>
                            </p:stCondLst>
                            <p:childTnLst>
                              <p:par>
                                <p:cTn id="27" presetID="17" presetClass="exit" presetSubtype="8" fill="hold" grpId="3" nodeType="afterEffect">
                                  <p:stCondLst>
                                    <p:cond delay="0"/>
                                  </p:stCondLst>
                                  <p:childTnLst>
                                    <p:anim calcmode="lin" valueType="num">
                                      <p:cBhvr>
                                        <p:cTn id="28" dur="3000"/>
                                        <p:tgtEl>
                                          <p:spTgt spid="7"/>
                                        </p:tgtEl>
                                        <p:attrNameLst>
                                          <p:attrName>ppt_x</p:attrName>
                                        </p:attrNameLst>
                                      </p:cBhvr>
                                      <p:tavLst>
                                        <p:tav tm="0">
                                          <p:val>
                                            <p:strVal val="ppt_x"/>
                                          </p:val>
                                        </p:tav>
                                        <p:tav tm="100000">
                                          <p:val>
                                            <p:strVal val="ppt_x-ppt_w/2"/>
                                          </p:val>
                                        </p:tav>
                                      </p:tavLst>
                                    </p:anim>
                                    <p:anim calcmode="lin" valueType="num">
                                      <p:cBhvr>
                                        <p:cTn id="29" dur="3000"/>
                                        <p:tgtEl>
                                          <p:spTgt spid="7"/>
                                        </p:tgtEl>
                                        <p:attrNameLst>
                                          <p:attrName>ppt_y</p:attrName>
                                        </p:attrNameLst>
                                      </p:cBhvr>
                                      <p:tavLst>
                                        <p:tav tm="0">
                                          <p:val>
                                            <p:strVal val="ppt_y"/>
                                          </p:val>
                                        </p:tav>
                                        <p:tav tm="100000">
                                          <p:val>
                                            <p:strVal val="ppt_y"/>
                                          </p:val>
                                        </p:tav>
                                      </p:tavLst>
                                    </p:anim>
                                    <p:anim calcmode="lin" valueType="num">
                                      <p:cBhvr>
                                        <p:cTn id="30" dur="3000"/>
                                        <p:tgtEl>
                                          <p:spTgt spid="7"/>
                                        </p:tgtEl>
                                        <p:attrNameLst>
                                          <p:attrName>ppt_w</p:attrName>
                                        </p:attrNameLst>
                                      </p:cBhvr>
                                      <p:tavLst>
                                        <p:tav tm="0">
                                          <p:val>
                                            <p:strVal val="ppt_w"/>
                                          </p:val>
                                        </p:tav>
                                        <p:tav tm="100000">
                                          <p:val>
                                            <p:fltVal val="0"/>
                                          </p:val>
                                        </p:tav>
                                      </p:tavLst>
                                    </p:anim>
                                    <p:anim calcmode="lin" valueType="num">
                                      <p:cBhvr>
                                        <p:cTn id="31" dur="3000"/>
                                        <p:tgtEl>
                                          <p:spTgt spid="7"/>
                                        </p:tgtEl>
                                        <p:attrNameLst>
                                          <p:attrName>ppt_h</p:attrName>
                                        </p:attrNameLst>
                                      </p:cBhvr>
                                      <p:tavLst>
                                        <p:tav tm="0">
                                          <p:val>
                                            <p:strVal val="ppt_h"/>
                                          </p:val>
                                        </p:tav>
                                        <p:tav tm="100000">
                                          <p:val>
                                            <p:strVal val="ppt_h"/>
                                          </p:val>
                                        </p:tav>
                                      </p:tavLst>
                                    </p:anim>
                                    <p:set>
                                      <p:cBhvr>
                                        <p:cTn id="32" dur="1" fill="hold">
                                          <p:stCondLst>
                                            <p:cond delay="2999"/>
                                          </p:stCondLst>
                                        </p:cTn>
                                        <p:tgtEl>
                                          <p:spTgt spid="7"/>
                                        </p:tgtEl>
                                        <p:attrNameLst>
                                          <p:attrName>style.visibility</p:attrName>
                                        </p:attrNameLst>
                                      </p:cBhvr>
                                      <p:to>
                                        <p:strVal val="hidden"/>
                                      </p:to>
                                    </p:set>
                                  </p:childTnLst>
                                </p:cTn>
                              </p:par>
                              <p:par>
                                <p:cTn id="33" presetID="17" presetClass="exit" presetSubtype="2" fill="hold" grpId="3" nodeType="withEffect">
                                  <p:stCondLst>
                                    <p:cond delay="0"/>
                                  </p:stCondLst>
                                  <p:childTnLst>
                                    <p:anim calcmode="lin" valueType="num">
                                      <p:cBhvr>
                                        <p:cTn id="34" dur="3000"/>
                                        <p:tgtEl>
                                          <p:spTgt spid="5"/>
                                        </p:tgtEl>
                                        <p:attrNameLst>
                                          <p:attrName>ppt_x</p:attrName>
                                        </p:attrNameLst>
                                      </p:cBhvr>
                                      <p:tavLst>
                                        <p:tav tm="0">
                                          <p:val>
                                            <p:strVal val="ppt_x"/>
                                          </p:val>
                                        </p:tav>
                                        <p:tav tm="100000">
                                          <p:val>
                                            <p:strVal val="ppt_x+ppt_w/2"/>
                                          </p:val>
                                        </p:tav>
                                      </p:tavLst>
                                    </p:anim>
                                    <p:anim calcmode="lin" valueType="num">
                                      <p:cBhvr>
                                        <p:cTn id="35" dur="3000"/>
                                        <p:tgtEl>
                                          <p:spTgt spid="5"/>
                                        </p:tgtEl>
                                        <p:attrNameLst>
                                          <p:attrName>ppt_y</p:attrName>
                                        </p:attrNameLst>
                                      </p:cBhvr>
                                      <p:tavLst>
                                        <p:tav tm="0">
                                          <p:val>
                                            <p:strVal val="ppt_y"/>
                                          </p:val>
                                        </p:tav>
                                        <p:tav tm="100000">
                                          <p:val>
                                            <p:strVal val="ppt_y"/>
                                          </p:val>
                                        </p:tav>
                                      </p:tavLst>
                                    </p:anim>
                                    <p:anim calcmode="lin" valueType="num">
                                      <p:cBhvr>
                                        <p:cTn id="36" dur="3000"/>
                                        <p:tgtEl>
                                          <p:spTgt spid="5"/>
                                        </p:tgtEl>
                                        <p:attrNameLst>
                                          <p:attrName>ppt_w</p:attrName>
                                        </p:attrNameLst>
                                      </p:cBhvr>
                                      <p:tavLst>
                                        <p:tav tm="0">
                                          <p:val>
                                            <p:strVal val="ppt_w"/>
                                          </p:val>
                                        </p:tav>
                                        <p:tav tm="100000">
                                          <p:val>
                                            <p:fltVal val="0"/>
                                          </p:val>
                                        </p:tav>
                                      </p:tavLst>
                                    </p:anim>
                                    <p:anim calcmode="lin" valueType="num">
                                      <p:cBhvr>
                                        <p:cTn id="37" dur="3000"/>
                                        <p:tgtEl>
                                          <p:spTgt spid="5"/>
                                        </p:tgtEl>
                                        <p:attrNameLst>
                                          <p:attrName>ppt_h</p:attrName>
                                        </p:attrNameLst>
                                      </p:cBhvr>
                                      <p:tavLst>
                                        <p:tav tm="0">
                                          <p:val>
                                            <p:strVal val="ppt_h"/>
                                          </p:val>
                                        </p:tav>
                                        <p:tav tm="100000">
                                          <p:val>
                                            <p:strVal val="ppt_h"/>
                                          </p:val>
                                        </p:tav>
                                      </p:tavLst>
                                    </p:anim>
                                    <p:set>
                                      <p:cBhvr>
                                        <p:cTn id="38" dur="1" fill="hold">
                                          <p:stCondLst>
                                            <p:cond delay="2999"/>
                                          </p:stCondLst>
                                        </p:cTn>
                                        <p:tgtEl>
                                          <p:spTgt spid="5"/>
                                        </p:tgtEl>
                                        <p:attrNameLst>
                                          <p:attrName>style.visibility</p:attrName>
                                        </p:attrNameLst>
                                      </p:cBhvr>
                                      <p:to>
                                        <p:strVal val="hidden"/>
                                      </p:to>
                                    </p:set>
                                  </p:childTnLst>
                                </p:cTn>
                              </p:par>
                              <p:par>
                                <p:cTn id="39" presetID="17" presetClass="entr" presetSubtype="10"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3000" fill="hold"/>
                                        <p:tgtEl>
                                          <p:spTgt spid="4"/>
                                        </p:tgtEl>
                                        <p:attrNameLst>
                                          <p:attrName>ppt_w</p:attrName>
                                        </p:attrNameLst>
                                      </p:cBhvr>
                                      <p:tavLst>
                                        <p:tav tm="0">
                                          <p:val>
                                            <p:fltVal val="0"/>
                                          </p:val>
                                        </p:tav>
                                        <p:tav tm="100000">
                                          <p:val>
                                            <p:strVal val="#ppt_w"/>
                                          </p:val>
                                        </p:tav>
                                      </p:tavLst>
                                    </p:anim>
                                    <p:anim calcmode="lin" valueType="num">
                                      <p:cBhvr>
                                        <p:cTn id="42" dur="3000" fill="hold"/>
                                        <p:tgtEl>
                                          <p:spTgt spid="4"/>
                                        </p:tgtEl>
                                        <p:attrNameLst>
                                          <p:attrName>ppt_h</p:attrName>
                                        </p:attrNameLst>
                                      </p:cBhvr>
                                      <p:tavLst>
                                        <p:tav tm="0">
                                          <p:val>
                                            <p:strVal val="#ppt_h"/>
                                          </p:val>
                                        </p:tav>
                                        <p:tav tm="100000">
                                          <p:val>
                                            <p:strVal val="#ppt_h"/>
                                          </p:val>
                                        </p:tav>
                                      </p:tavLst>
                                    </p:anim>
                                  </p:childTnLst>
                                </p:cTn>
                              </p:par>
                            </p:childTnLst>
                          </p:cTn>
                        </p:par>
                        <p:par>
                          <p:cTn id="43" fill="hold">
                            <p:stCondLst>
                              <p:cond delay="6000"/>
                            </p:stCondLst>
                            <p:childTnLst>
                              <p:par>
                                <p:cTn id="44" presetID="29" presetClass="entr" presetSubtype="0" fill="hold" grpId="0" nodeType="after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2000" fill="hold"/>
                                        <p:tgtEl>
                                          <p:spTgt spid="8"/>
                                        </p:tgtEl>
                                        <p:attrNameLst>
                                          <p:attrName>ppt_x</p:attrName>
                                        </p:attrNameLst>
                                      </p:cBhvr>
                                      <p:tavLst>
                                        <p:tav tm="0">
                                          <p:val>
                                            <p:strVal val="#ppt_x-.2"/>
                                          </p:val>
                                        </p:tav>
                                        <p:tav tm="100000">
                                          <p:val>
                                            <p:strVal val="#ppt_x"/>
                                          </p:val>
                                        </p:tav>
                                      </p:tavLst>
                                    </p:anim>
                                    <p:anim calcmode="lin" valueType="num">
                                      <p:cBhvr>
                                        <p:cTn id="47"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48"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7" grpId="0" animBg="1"/>
      <p:bldP spid="7" grpId="1" animBg="1"/>
      <p:bldP spid="7" grpId="2" animBg="1"/>
      <p:bldP spid="7" grpId="3" animBg="1"/>
      <p:bldP spid="8" grpId="0"/>
      <p:bldP spid="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940220218_8b3fd16f7a_o.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a:off x="0" y="1643050"/>
            <a:ext cx="4572000" cy="3571900"/>
          </a:xfrm>
          <a:prstGeom prst="chevron">
            <a:avLst>
              <a:gd name="adj" fmla="val 119947"/>
            </a:avLst>
          </a:prstGeom>
          <a:gradFill>
            <a:gsLst>
              <a:gs pos="12000">
                <a:srgbClr val="DDEBCF">
                  <a:alpha val="89000"/>
                </a:srgbClr>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4572000" y="1643050"/>
            <a:ext cx="4245488" cy="3571900"/>
          </a:xfrm>
          <a:prstGeom prst="chevron">
            <a:avLst>
              <a:gd name="adj" fmla="val 111190"/>
            </a:avLst>
          </a:prstGeom>
          <a:gradFill>
            <a:gsLst>
              <a:gs pos="12000">
                <a:srgbClr val="DDEBCF">
                  <a:alpha val="89000"/>
                </a:srgbClr>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643050"/>
            <a:ext cx="3214678" cy="3571900"/>
          </a:xfrm>
          <a:prstGeom prst="chevron">
            <a:avLst>
              <a:gd name="adj" fmla="val 94176"/>
            </a:avLst>
          </a:prstGeom>
          <a:gradFill>
            <a:gsLst>
              <a:gs pos="12000">
                <a:srgbClr val="DDEBCF">
                  <a:alpha val="89000"/>
                </a:srgbClr>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5643570" y="1643050"/>
            <a:ext cx="3250445" cy="3571900"/>
          </a:xfrm>
          <a:prstGeom prst="chevron">
            <a:avLst>
              <a:gd name="adj" fmla="val 93931"/>
            </a:avLst>
          </a:prstGeom>
          <a:gradFill>
            <a:gsLst>
              <a:gs pos="12000">
                <a:srgbClr val="DDEBCF">
                  <a:alpha val="89000"/>
                </a:srgbClr>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643050"/>
            <a:ext cx="2357422" cy="3571900"/>
          </a:xfrm>
          <a:prstGeom prst="chevron">
            <a:avLst>
              <a:gd name="adj" fmla="val 92839"/>
            </a:avLst>
          </a:prstGeom>
          <a:gradFill>
            <a:gsLst>
              <a:gs pos="12000">
                <a:srgbClr val="DDEBCF">
                  <a:alpha val="89000"/>
                </a:srgbClr>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0800000">
            <a:off x="6572264" y="1643050"/>
            <a:ext cx="2571736" cy="3571900"/>
          </a:xfrm>
          <a:prstGeom prst="chevron">
            <a:avLst>
              <a:gd name="adj" fmla="val 92530"/>
            </a:avLst>
          </a:prstGeom>
          <a:gradFill>
            <a:gsLst>
              <a:gs pos="12000">
                <a:srgbClr val="DDEBCF">
                  <a:alpha val="89000"/>
                </a:srgbClr>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643050"/>
            <a:ext cx="1428728" cy="3571900"/>
          </a:xfrm>
          <a:prstGeom prst="chevron">
            <a:avLst>
              <a:gd name="adj" fmla="val 92337"/>
            </a:avLst>
          </a:prstGeom>
          <a:gradFill>
            <a:gsLst>
              <a:gs pos="12000">
                <a:srgbClr val="DDEBCF">
                  <a:alpha val="89000"/>
                </a:srgbClr>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0800000">
            <a:off x="7429519" y="1643050"/>
            <a:ext cx="1714480" cy="3571900"/>
          </a:xfrm>
          <a:prstGeom prst="chevron">
            <a:avLst>
              <a:gd name="adj" fmla="val 91304"/>
            </a:avLst>
          </a:prstGeom>
          <a:gradFill>
            <a:gsLst>
              <a:gs pos="12000">
                <a:srgbClr val="DDEBCF">
                  <a:alpha val="89000"/>
                </a:srgbClr>
              </a:gs>
              <a:gs pos="50000">
                <a:srgbClr val="9CB86E"/>
              </a:gs>
              <a:gs pos="100000">
                <a:srgbClr val="156B13"/>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3" presetClass="entr" presetSubtype="5" fill="hold" grpId="2"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vertical)">
                                      <p:cBhvr>
                                        <p:cTn id="10" dur="3000"/>
                                        <p:tgtEl>
                                          <p:spTgt spid="5"/>
                                        </p:tgtEl>
                                      </p:cBhvr>
                                    </p:animEffect>
                                  </p:childTnLst>
                                </p:cTn>
                              </p:par>
                              <p:par>
                                <p:cTn id="11" presetID="3" presetClass="entr" presetSubtype="5" fill="hold" grpId="2"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vertical)">
                                      <p:cBhvr>
                                        <p:cTn id="13" dur="3000"/>
                                        <p:tgtEl>
                                          <p:spTgt spid="6"/>
                                        </p:tgtEl>
                                      </p:cBhvr>
                                    </p:animEffect>
                                  </p:childTnLst>
                                </p:cTn>
                              </p:par>
                              <p:par>
                                <p:cTn id="14" presetID="3" presetClass="entr" presetSubtype="5" fill="hold" grpId="2"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vertical)">
                                      <p:cBhvr>
                                        <p:cTn id="16" dur="3000"/>
                                        <p:tgtEl>
                                          <p:spTgt spid="7"/>
                                        </p:tgtEl>
                                      </p:cBhvr>
                                    </p:animEffect>
                                  </p:childTnLst>
                                </p:cTn>
                              </p:par>
                              <p:par>
                                <p:cTn id="17" presetID="3" presetClass="entr" presetSubtype="5" fill="hold" grpId="2"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linds(vertical)">
                                      <p:cBhvr>
                                        <p:cTn id="19" dur="3000"/>
                                        <p:tgtEl>
                                          <p:spTgt spid="8"/>
                                        </p:tgtEl>
                                      </p:cBhvr>
                                    </p:animEffect>
                                  </p:childTnLst>
                                </p:cTn>
                              </p:par>
                              <p:par>
                                <p:cTn id="20" presetID="2" presetClass="entr" presetSubtype="2"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1+#ppt_w/2"/>
                                          </p:val>
                                        </p:tav>
                                        <p:tav tm="100000">
                                          <p:val>
                                            <p:strVal val="#ppt_x"/>
                                          </p:val>
                                        </p:tav>
                                      </p:tavLst>
                                    </p:anim>
                                    <p:anim calcmode="lin" valueType="num">
                                      <p:cBhvr additive="base">
                                        <p:cTn id="23" dur="3000" fill="hold"/>
                                        <p:tgtEl>
                                          <p:spTgt spid="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ppt_y"/>
                                          </p:val>
                                        </p:tav>
                                        <p:tav tm="100000">
                                          <p:val>
                                            <p:strVal val="#ppt_y"/>
                                          </p:val>
                                        </p:tav>
                                      </p:tavLst>
                                    </p:anim>
                                  </p:childTnLst>
                                </p:cTn>
                              </p:par>
                              <p:par>
                                <p:cTn id="28" presetID="13" presetClass="entr" presetSubtype="16" fill="hold" grpId="1" nodeType="with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plus(in)">
                                      <p:cBhvr>
                                        <p:cTn id="30" dur="3000"/>
                                        <p:tgtEl>
                                          <p:spTgt spid="5"/>
                                        </p:tgtEl>
                                      </p:cBhvr>
                                    </p:animEffect>
                                  </p:childTnLst>
                                </p:cTn>
                              </p:par>
                              <p:par>
                                <p:cTn id="31" presetID="13" presetClass="entr" presetSubtype="16" fill="hold" grpId="1" nodeType="with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plus(in)">
                                      <p:cBhvr>
                                        <p:cTn id="33" dur="3000"/>
                                        <p:tgtEl>
                                          <p:spTgt spid="6"/>
                                        </p:tgtEl>
                                      </p:cBhvr>
                                    </p:animEffect>
                                  </p:childTnLst>
                                </p:cTn>
                              </p:par>
                              <p:par>
                                <p:cTn id="34" presetID="2" presetClass="entr" presetSubtype="2"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3000" fill="hold"/>
                                        <p:tgtEl>
                                          <p:spTgt spid="7"/>
                                        </p:tgtEl>
                                        <p:attrNameLst>
                                          <p:attrName>ppt_x</p:attrName>
                                        </p:attrNameLst>
                                      </p:cBhvr>
                                      <p:tavLst>
                                        <p:tav tm="0">
                                          <p:val>
                                            <p:strVal val="1+#ppt_w/2"/>
                                          </p:val>
                                        </p:tav>
                                        <p:tav tm="100000">
                                          <p:val>
                                            <p:strVal val="#ppt_x"/>
                                          </p:val>
                                        </p:tav>
                                      </p:tavLst>
                                    </p:anim>
                                    <p:anim calcmode="lin" valueType="num">
                                      <p:cBhvr additive="base">
                                        <p:cTn id="37" dur="3000" fill="hold"/>
                                        <p:tgtEl>
                                          <p:spTgt spid="7"/>
                                        </p:tgtEl>
                                        <p:attrNameLst>
                                          <p:attrName>ppt_y</p:attrName>
                                        </p:attrNameLst>
                                      </p:cBhvr>
                                      <p:tavLst>
                                        <p:tav tm="0">
                                          <p:val>
                                            <p:strVal val="#ppt_y"/>
                                          </p:val>
                                        </p:tav>
                                        <p:tav tm="100000">
                                          <p:val>
                                            <p:strVal val="#ppt_y"/>
                                          </p:val>
                                        </p:tav>
                                      </p:tavLst>
                                    </p:anim>
                                  </p:childTnLst>
                                </p:cTn>
                              </p:par>
                              <p:par>
                                <p:cTn id="38" presetID="13" presetClass="entr" presetSubtype="16" fill="hold" grpId="1"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plus(in)">
                                      <p:cBhvr>
                                        <p:cTn id="40" dur="3000"/>
                                        <p:tgtEl>
                                          <p:spTgt spid="7"/>
                                        </p:tgtEl>
                                      </p:cBhvr>
                                    </p:animEffect>
                                  </p:childTnLst>
                                </p:cTn>
                              </p:par>
                              <p:par>
                                <p:cTn id="41" presetID="2" presetClass="entr" presetSubtype="8"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3000" fill="hold"/>
                                        <p:tgtEl>
                                          <p:spTgt spid="8"/>
                                        </p:tgtEl>
                                        <p:attrNameLst>
                                          <p:attrName>ppt_x</p:attrName>
                                        </p:attrNameLst>
                                      </p:cBhvr>
                                      <p:tavLst>
                                        <p:tav tm="0">
                                          <p:val>
                                            <p:strVal val="0-#ppt_w/2"/>
                                          </p:val>
                                        </p:tav>
                                        <p:tav tm="100000">
                                          <p:val>
                                            <p:strVal val="#ppt_x"/>
                                          </p:val>
                                        </p:tav>
                                      </p:tavLst>
                                    </p:anim>
                                    <p:anim calcmode="lin" valueType="num">
                                      <p:cBhvr additive="base">
                                        <p:cTn id="44" dur="3000" fill="hold"/>
                                        <p:tgtEl>
                                          <p:spTgt spid="8"/>
                                        </p:tgtEl>
                                        <p:attrNameLst>
                                          <p:attrName>ppt_y</p:attrName>
                                        </p:attrNameLst>
                                      </p:cBhvr>
                                      <p:tavLst>
                                        <p:tav tm="0">
                                          <p:val>
                                            <p:strVal val="#ppt_y"/>
                                          </p:val>
                                        </p:tav>
                                        <p:tav tm="100000">
                                          <p:val>
                                            <p:strVal val="#ppt_y"/>
                                          </p:val>
                                        </p:tav>
                                      </p:tavLst>
                                    </p:anim>
                                  </p:childTnLst>
                                </p:cTn>
                              </p:par>
                              <p:par>
                                <p:cTn id="45" presetID="13" presetClass="entr" presetSubtype="16" fill="hold" grpId="1"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plus(in)">
                                      <p:cBhvr>
                                        <p:cTn id="47" dur="3000"/>
                                        <p:tgtEl>
                                          <p:spTgt spid="8"/>
                                        </p:tgtEl>
                                      </p:cBhvr>
                                    </p:animEffect>
                                  </p:childTnLst>
                                </p:cTn>
                              </p:par>
                              <p:par>
                                <p:cTn id="48" presetID="3" presetClass="entr" presetSubtype="5" fill="hold" grpId="2" nodeType="with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blinds(vertical)">
                                      <p:cBhvr>
                                        <p:cTn id="50" dur="3000"/>
                                        <p:tgtEl>
                                          <p:spTgt spid="9"/>
                                        </p:tgtEl>
                                      </p:cBhvr>
                                    </p:animEffect>
                                  </p:childTnLst>
                                </p:cTn>
                              </p:par>
                              <p:par>
                                <p:cTn id="51" presetID="2" presetClass="entr" presetSubtype="2" fill="hold" grpId="0"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3000" fill="hold"/>
                                        <p:tgtEl>
                                          <p:spTgt spid="9"/>
                                        </p:tgtEl>
                                        <p:attrNameLst>
                                          <p:attrName>ppt_x</p:attrName>
                                        </p:attrNameLst>
                                      </p:cBhvr>
                                      <p:tavLst>
                                        <p:tav tm="0">
                                          <p:val>
                                            <p:strVal val="1+#ppt_w/2"/>
                                          </p:val>
                                        </p:tav>
                                        <p:tav tm="100000">
                                          <p:val>
                                            <p:strVal val="#ppt_x"/>
                                          </p:val>
                                        </p:tav>
                                      </p:tavLst>
                                    </p:anim>
                                    <p:anim calcmode="lin" valueType="num">
                                      <p:cBhvr additive="base">
                                        <p:cTn id="54" dur="3000" fill="hold"/>
                                        <p:tgtEl>
                                          <p:spTgt spid="9"/>
                                        </p:tgtEl>
                                        <p:attrNameLst>
                                          <p:attrName>ppt_y</p:attrName>
                                        </p:attrNameLst>
                                      </p:cBhvr>
                                      <p:tavLst>
                                        <p:tav tm="0">
                                          <p:val>
                                            <p:strVal val="#ppt_y"/>
                                          </p:val>
                                        </p:tav>
                                        <p:tav tm="100000">
                                          <p:val>
                                            <p:strVal val="#ppt_y"/>
                                          </p:val>
                                        </p:tav>
                                      </p:tavLst>
                                    </p:anim>
                                  </p:childTnLst>
                                </p:cTn>
                              </p:par>
                              <p:par>
                                <p:cTn id="55" presetID="13" presetClass="entr" presetSubtype="16" fill="hold" grpId="1"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plus(in)">
                                      <p:cBhvr>
                                        <p:cTn id="57" dur="3000"/>
                                        <p:tgtEl>
                                          <p:spTgt spid="9"/>
                                        </p:tgtEl>
                                      </p:cBhvr>
                                    </p:animEffect>
                                  </p:childTnLst>
                                </p:cTn>
                              </p:par>
                              <p:par>
                                <p:cTn id="58" presetID="3" presetClass="entr" presetSubtype="5" fill="hold" grpId="2"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blinds(vertical)">
                                      <p:cBhvr>
                                        <p:cTn id="60" dur="3000"/>
                                        <p:tgtEl>
                                          <p:spTgt spid="10"/>
                                        </p:tgtEl>
                                      </p:cBhvr>
                                    </p:animEffect>
                                  </p:childTnLst>
                                </p:cTn>
                              </p:par>
                              <p:par>
                                <p:cTn id="61" presetID="2" presetClass="entr" presetSubtype="8" fill="hold" grpId="0"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0-#ppt_w/2"/>
                                          </p:val>
                                        </p:tav>
                                        <p:tav tm="100000">
                                          <p:val>
                                            <p:strVal val="#ppt_x"/>
                                          </p:val>
                                        </p:tav>
                                      </p:tavLst>
                                    </p:anim>
                                    <p:anim calcmode="lin" valueType="num">
                                      <p:cBhvr additive="base">
                                        <p:cTn id="64" dur="3000" fill="hold"/>
                                        <p:tgtEl>
                                          <p:spTgt spid="10"/>
                                        </p:tgtEl>
                                        <p:attrNameLst>
                                          <p:attrName>ppt_y</p:attrName>
                                        </p:attrNameLst>
                                      </p:cBhvr>
                                      <p:tavLst>
                                        <p:tav tm="0">
                                          <p:val>
                                            <p:strVal val="#ppt_y"/>
                                          </p:val>
                                        </p:tav>
                                        <p:tav tm="100000">
                                          <p:val>
                                            <p:strVal val="#ppt_y"/>
                                          </p:val>
                                        </p:tav>
                                      </p:tavLst>
                                    </p:anim>
                                  </p:childTnLst>
                                </p:cTn>
                              </p:par>
                              <p:par>
                                <p:cTn id="65" presetID="13" presetClass="entr" presetSubtype="16" fill="hold" grpId="1" nodeType="with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plus(in)">
                                      <p:cBhvr>
                                        <p:cTn id="67" dur="3000"/>
                                        <p:tgtEl>
                                          <p:spTgt spid="10"/>
                                        </p:tgtEl>
                                      </p:cBhvr>
                                    </p:animEffect>
                                  </p:childTnLst>
                                </p:cTn>
                              </p:par>
                              <p:par>
                                <p:cTn id="68" presetID="3" presetClass="entr" presetSubtype="5" fill="hold" grpId="2"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blinds(vertical)">
                                      <p:cBhvr>
                                        <p:cTn id="70" dur="3000"/>
                                        <p:tgtEl>
                                          <p:spTgt spid="11"/>
                                        </p:tgtEl>
                                      </p:cBhvr>
                                    </p:animEffect>
                                  </p:childTnLst>
                                </p:cTn>
                              </p:par>
                              <p:par>
                                <p:cTn id="71" presetID="2" presetClass="entr" presetSubtype="2" fill="hold" grpId="0"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1+#ppt_w/2"/>
                                          </p:val>
                                        </p:tav>
                                        <p:tav tm="100000">
                                          <p:val>
                                            <p:strVal val="#ppt_x"/>
                                          </p:val>
                                        </p:tav>
                                      </p:tavLst>
                                    </p:anim>
                                    <p:anim calcmode="lin" valueType="num">
                                      <p:cBhvr additive="base">
                                        <p:cTn id="74" dur="3000" fill="hold"/>
                                        <p:tgtEl>
                                          <p:spTgt spid="11"/>
                                        </p:tgtEl>
                                        <p:attrNameLst>
                                          <p:attrName>ppt_y</p:attrName>
                                        </p:attrNameLst>
                                      </p:cBhvr>
                                      <p:tavLst>
                                        <p:tav tm="0">
                                          <p:val>
                                            <p:strVal val="#ppt_y"/>
                                          </p:val>
                                        </p:tav>
                                        <p:tav tm="100000">
                                          <p:val>
                                            <p:strVal val="#ppt_y"/>
                                          </p:val>
                                        </p:tav>
                                      </p:tavLst>
                                    </p:anim>
                                  </p:childTnLst>
                                </p:cTn>
                              </p:par>
                              <p:par>
                                <p:cTn id="75" presetID="13" presetClass="entr" presetSubtype="16" fill="hold" grpId="1" nodeType="withEffect">
                                  <p:stCondLst>
                                    <p:cond delay="0"/>
                                  </p:stCondLst>
                                  <p:childTnLst>
                                    <p:set>
                                      <p:cBhvr>
                                        <p:cTn id="76" dur="1" fill="hold">
                                          <p:stCondLst>
                                            <p:cond delay="0"/>
                                          </p:stCondLst>
                                        </p:cTn>
                                        <p:tgtEl>
                                          <p:spTgt spid="11"/>
                                        </p:tgtEl>
                                        <p:attrNameLst>
                                          <p:attrName>style.visibility</p:attrName>
                                        </p:attrNameLst>
                                      </p:cBhvr>
                                      <p:to>
                                        <p:strVal val="visible"/>
                                      </p:to>
                                    </p:set>
                                    <p:animEffect transition="in" filter="plus(in)">
                                      <p:cBhvr>
                                        <p:cTn id="77" dur="3000"/>
                                        <p:tgtEl>
                                          <p:spTgt spid="11"/>
                                        </p:tgtEl>
                                      </p:cBhvr>
                                    </p:animEffect>
                                  </p:childTnLst>
                                </p:cTn>
                              </p:par>
                              <p:par>
                                <p:cTn id="78" presetID="3" presetClass="entr" presetSubtype="5" fill="hold" grpId="2" nodeType="withEffect">
                                  <p:stCondLst>
                                    <p:cond delay="0"/>
                                  </p:stCondLst>
                                  <p:childTnLst>
                                    <p:set>
                                      <p:cBhvr>
                                        <p:cTn id="79" dur="1" fill="hold">
                                          <p:stCondLst>
                                            <p:cond delay="0"/>
                                          </p:stCondLst>
                                        </p:cTn>
                                        <p:tgtEl>
                                          <p:spTgt spid="12"/>
                                        </p:tgtEl>
                                        <p:attrNameLst>
                                          <p:attrName>style.visibility</p:attrName>
                                        </p:attrNameLst>
                                      </p:cBhvr>
                                      <p:to>
                                        <p:strVal val="visible"/>
                                      </p:to>
                                    </p:set>
                                    <p:animEffect transition="in" filter="blinds(vertical)">
                                      <p:cBhvr>
                                        <p:cTn id="80" dur="3000"/>
                                        <p:tgtEl>
                                          <p:spTgt spid="12"/>
                                        </p:tgtEl>
                                      </p:cBhvr>
                                    </p:animEffect>
                                  </p:childTnLst>
                                </p:cTn>
                              </p:par>
                              <p:par>
                                <p:cTn id="81" presetID="2" presetClass="entr" presetSubtype="8" fill="hold" grpId="0" nodeType="withEffect">
                                  <p:stCondLst>
                                    <p:cond delay="0"/>
                                  </p:stCondLst>
                                  <p:childTnLst>
                                    <p:set>
                                      <p:cBhvr>
                                        <p:cTn id="82" dur="1" fill="hold">
                                          <p:stCondLst>
                                            <p:cond delay="0"/>
                                          </p:stCondLst>
                                        </p:cTn>
                                        <p:tgtEl>
                                          <p:spTgt spid="12"/>
                                        </p:tgtEl>
                                        <p:attrNameLst>
                                          <p:attrName>style.visibility</p:attrName>
                                        </p:attrNameLst>
                                      </p:cBhvr>
                                      <p:to>
                                        <p:strVal val="visible"/>
                                      </p:to>
                                    </p:set>
                                    <p:anim calcmode="lin" valueType="num">
                                      <p:cBhvr additive="base">
                                        <p:cTn id="83" dur="3000" fill="hold"/>
                                        <p:tgtEl>
                                          <p:spTgt spid="12"/>
                                        </p:tgtEl>
                                        <p:attrNameLst>
                                          <p:attrName>ppt_x</p:attrName>
                                        </p:attrNameLst>
                                      </p:cBhvr>
                                      <p:tavLst>
                                        <p:tav tm="0">
                                          <p:val>
                                            <p:strVal val="0-#ppt_w/2"/>
                                          </p:val>
                                        </p:tav>
                                        <p:tav tm="100000">
                                          <p:val>
                                            <p:strVal val="#ppt_x"/>
                                          </p:val>
                                        </p:tav>
                                      </p:tavLst>
                                    </p:anim>
                                    <p:anim calcmode="lin" valueType="num">
                                      <p:cBhvr additive="base">
                                        <p:cTn id="84" dur="3000" fill="hold"/>
                                        <p:tgtEl>
                                          <p:spTgt spid="12"/>
                                        </p:tgtEl>
                                        <p:attrNameLst>
                                          <p:attrName>ppt_y</p:attrName>
                                        </p:attrNameLst>
                                      </p:cBhvr>
                                      <p:tavLst>
                                        <p:tav tm="0">
                                          <p:val>
                                            <p:strVal val="#ppt_y"/>
                                          </p:val>
                                        </p:tav>
                                        <p:tav tm="100000">
                                          <p:val>
                                            <p:strVal val="#ppt_y"/>
                                          </p:val>
                                        </p:tav>
                                      </p:tavLst>
                                    </p:anim>
                                  </p:childTnLst>
                                </p:cTn>
                              </p:par>
                              <p:par>
                                <p:cTn id="85" presetID="13" presetClass="entr" presetSubtype="16" fill="hold" grpId="1"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plus(in)">
                                      <p:cBhvr>
                                        <p:cTn id="87" dur="3000"/>
                                        <p:tgtEl>
                                          <p:spTgt spid="12"/>
                                        </p:tgtEl>
                                      </p:cBhvr>
                                    </p:animEffect>
                                  </p:childTnLst>
                                </p:cTn>
                              </p:par>
                              <p:par>
                                <p:cTn id="88" presetID="8" presetClass="emph" presetSubtype="0" fill="hold" grpId="3"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3"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3" nodeType="withEffect">
                                  <p:stCondLst>
                                    <p:cond delay="0"/>
                                  </p:stCondLst>
                                  <p:childTnLst>
                                    <p:animRot by="21600000">
                                      <p:cBhvr>
                                        <p:cTn id="93" dur="3000" fill="hold"/>
                                        <p:tgtEl>
                                          <p:spTgt spid="9"/>
                                        </p:tgtEl>
                                        <p:attrNameLst>
                                          <p:attrName>r</p:attrName>
                                        </p:attrNameLst>
                                      </p:cBhvr>
                                    </p:animRot>
                                  </p:childTnLst>
                                </p:cTn>
                              </p:par>
                              <p:par>
                                <p:cTn id="94" presetID="8" presetClass="emph" presetSubtype="0" fill="hold" grpId="3" nodeType="withEffect">
                                  <p:stCondLst>
                                    <p:cond delay="0"/>
                                  </p:stCondLst>
                                  <p:childTnLst>
                                    <p:animRot by="21600000">
                                      <p:cBhvr>
                                        <p:cTn id="95" dur="3000" fill="hold"/>
                                        <p:tgtEl>
                                          <p:spTgt spid="11"/>
                                        </p:tgtEl>
                                        <p:attrNameLst>
                                          <p:attrName>r</p:attrName>
                                        </p:attrNameLst>
                                      </p:cBhvr>
                                    </p:animRot>
                                  </p:childTnLst>
                                </p:cTn>
                              </p:par>
                              <p:par>
                                <p:cTn id="96" presetID="8" presetClass="emph" presetSubtype="0" fill="hold" grpId="3" nodeType="withEffect">
                                  <p:stCondLst>
                                    <p:cond delay="0"/>
                                  </p:stCondLst>
                                  <p:childTnLst>
                                    <p:animRot by="-21600000">
                                      <p:cBhvr>
                                        <p:cTn id="97" dur="3000" fill="hold"/>
                                        <p:tgtEl>
                                          <p:spTgt spid="6"/>
                                        </p:tgtEl>
                                        <p:attrNameLst>
                                          <p:attrName>r</p:attrName>
                                        </p:attrNameLst>
                                      </p:cBhvr>
                                    </p:animRot>
                                  </p:childTnLst>
                                </p:cTn>
                              </p:par>
                              <p:par>
                                <p:cTn id="98" presetID="8" presetClass="emph" presetSubtype="0" fill="hold" grpId="3" nodeType="withEffect">
                                  <p:stCondLst>
                                    <p:cond delay="0"/>
                                  </p:stCondLst>
                                  <p:childTnLst>
                                    <p:animRot by="-21600000">
                                      <p:cBhvr>
                                        <p:cTn id="99" dur="3000" fill="hold"/>
                                        <p:tgtEl>
                                          <p:spTgt spid="8"/>
                                        </p:tgtEl>
                                        <p:attrNameLst>
                                          <p:attrName>r</p:attrName>
                                        </p:attrNameLst>
                                      </p:cBhvr>
                                    </p:animRot>
                                  </p:childTnLst>
                                </p:cTn>
                              </p:par>
                              <p:par>
                                <p:cTn id="100" presetID="8" presetClass="emph" presetSubtype="0" fill="hold" grpId="3" nodeType="withEffect">
                                  <p:stCondLst>
                                    <p:cond delay="0"/>
                                  </p:stCondLst>
                                  <p:childTnLst>
                                    <p:animRot by="-21600000">
                                      <p:cBhvr>
                                        <p:cTn id="101" dur="3000" fill="hold"/>
                                        <p:tgtEl>
                                          <p:spTgt spid="10"/>
                                        </p:tgtEl>
                                        <p:attrNameLst>
                                          <p:attrName>r</p:attrName>
                                        </p:attrNameLst>
                                      </p:cBhvr>
                                    </p:animRot>
                                  </p:childTnLst>
                                </p:cTn>
                              </p:par>
                              <p:par>
                                <p:cTn id="102" presetID="8" presetClass="emph" presetSubtype="0" fill="hold" grpId="3" nodeType="withEffect">
                                  <p:stCondLst>
                                    <p:cond delay="0"/>
                                  </p:stCondLst>
                                  <p:childTnLst>
                                    <p:animRot by="-21600000">
                                      <p:cBhvr>
                                        <p:cTn id="103" dur="3000" fill="hold"/>
                                        <p:tgtEl>
                                          <p:spTgt spid="12"/>
                                        </p:tgtEl>
                                        <p:attrNameLst>
                                          <p:attrName>r</p:attrName>
                                        </p:attrNameLst>
                                      </p:cBhvr>
                                    </p:animRot>
                                  </p:childTnLst>
                                </p:cTn>
                              </p:par>
                            </p:childTnLst>
                          </p:cTn>
                        </p:par>
                        <p:par>
                          <p:cTn id="104" fill="hold">
                            <p:stCondLst>
                              <p:cond delay="3000"/>
                            </p:stCondLst>
                            <p:childTnLst>
                              <p:par>
                                <p:cTn id="105" presetID="2" presetClass="exit" presetSubtype="2" fill="hold" grpId="4" nodeType="after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1+ppt_w/2"/>
                                          </p:val>
                                        </p:tav>
                                      </p:tavLst>
                                    </p:anim>
                                    <p:anim calcmode="lin" valueType="num">
                                      <p:cBhvr additive="base">
                                        <p:cTn id="107" dur="3000"/>
                                        <p:tgtEl>
                                          <p:spTgt spid="5"/>
                                        </p:tgtEl>
                                        <p:attrNameLst>
                                          <p:attrName>ppt_y</p:attrName>
                                        </p:attrNameLst>
                                      </p:cBhvr>
                                      <p:tavLst>
                                        <p:tav tm="0">
                                          <p:val>
                                            <p:strVal val="ppt_y"/>
                                          </p:val>
                                        </p:tav>
                                        <p:tav tm="100000">
                                          <p:val>
                                            <p:strVal val="ppt_y"/>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2" fill="hold" grpId="4" nodeType="with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1+ppt_w/2"/>
                                          </p:val>
                                        </p:tav>
                                      </p:tavLst>
                                    </p:anim>
                                    <p:anim calcmode="lin" valueType="num">
                                      <p:cBhvr additive="base">
                                        <p:cTn id="111" dur="3000"/>
                                        <p:tgtEl>
                                          <p:spTgt spid="7"/>
                                        </p:tgtEl>
                                        <p:attrNameLst>
                                          <p:attrName>ppt_y</p:attrName>
                                        </p:attrNameLst>
                                      </p:cBhvr>
                                      <p:tavLst>
                                        <p:tav tm="0">
                                          <p:val>
                                            <p:strVal val="ppt_y"/>
                                          </p:val>
                                        </p:tav>
                                        <p:tav tm="100000">
                                          <p:val>
                                            <p:strVal val="ppt_y"/>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2" fill="hold" grpId="4" nodeType="withEffect">
                                  <p:stCondLst>
                                    <p:cond delay="0"/>
                                  </p:stCondLst>
                                  <p:childTnLst>
                                    <p:anim calcmode="lin" valueType="num">
                                      <p:cBhvr additive="base">
                                        <p:cTn id="114" dur="3000"/>
                                        <p:tgtEl>
                                          <p:spTgt spid="9"/>
                                        </p:tgtEl>
                                        <p:attrNameLst>
                                          <p:attrName>ppt_x</p:attrName>
                                        </p:attrNameLst>
                                      </p:cBhvr>
                                      <p:tavLst>
                                        <p:tav tm="0">
                                          <p:val>
                                            <p:strVal val="ppt_x"/>
                                          </p:val>
                                        </p:tav>
                                        <p:tav tm="100000">
                                          <p:val>
                                            <p:strVal val="1+ppt_w/2"/>
                                          </p:val>
                                        </p:tav>
                                      </p:tavLst>
                                    </p:anim>
                                    <p:anim calcmode="lin" valueType="num">
                                      <p:cBhvr additive="base">
                                        <p:cTn id="115" dur="3000"/>
                                        <p:tgtEl>
                                          <p:spTgt spid="9"/>
                                        </p:tgtEl>
                                        <p:attrNameLst>
                                          <p:attrName>ppt_y</p:attrName>
                                        </p:attrNameLst>
                                      </p:cBhvr>
                                      <p:tavLst>
                                        <p:tav tm="0">
                                          <p:val>
                                            <p:strVal val="ppt_y"/>
                                          </p:val>
                                        </p:tav>
                                        <p:tav tm="100000">
                                          <p:val>
                                            <p:strVal val="ppt_y"/>
                                          </p:val>
                                        </p:tav>
                                      </p:tavLst>
                                    </p:anim>
                                    <p:set>
                                      <p:cBhvr>
                                        <p:cTn id="116" dur="1" fill="hold">
                                          <p:stCondLst>
                                            <p:cond delay="2999"/>
                                          </p:stCondLst>
                                        </p:cTn>
                                        <p:tgtEl>
                                          <p:spTgt spid="9"/>
                                        </p:tgtEl>
                                        <p:attrNameLst>
                                          <p:attrName>style.visibility</p:attrName>
                                        </p:attrNameLst>
                                      </p:cBhvr>
                                      <p:to>
                                        <p:strVal val="hidden"/>
                                      </p:to>
                                    </p:set>
                                  </p:childTnLst>
                                </p:cTn>
                              </p:par>
                              <p:par>
                                <p:cTn id="117" presetID="2" presetClass="exit" presetSubtype="2" fill="hold" grpId="4"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1+ppt_w/2"/>
                                          </p:val>
                                        </p:tav>
                                      </p:tavLst>
                                    </p:anim>
                                    <p:anim calcmode="lin" valueType="num">
                                      <p:cBhvr additive="base">
                                        <p:cTn id="119" dur="3000"/>
                                        <p:tgtEl>
                                          <p:spTgt spid="11"/>
                                        </p:tgtEl>
                                        <p:attrNameLst>
                                          <p:attrName>ppt_y</p:attrName>
                                        </p:attrNameLst>
                                      </p:cBhvr>
                                      <p:tavLst>
                                        <p:tav tm="0">
                                          <p:val>
                                            <p:strVal val="ppt_y"/>
                                          </p:val>
                                        </p:tav>
                                        <p:tav tm="100000">
                                          <p:val>
                                            <p:strVal val="ppt_y"/>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8" fill="hold" grpId="4"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0-ppt_w/2"/>
                                          </p:val>
                                        </p:tav>
                                      </p:tavLst>
                                    </p:anim>
                                    <p:anim calcmode="lin" valueType="num">
                                      <p:cBhvr additive="base">
                                        <p:cTn id="123" dur="3000"/>
                                        <p:tgtEl>
                                          <p:spTgt spid="6"/>
                                        </p:tgtEl>
                                        <p:attrNameLst>
                                          <p:attrName>ppt_y</p:attrName>
                                        </p:attrNameLst>
                                      </p:cBhvr>
                                      <p:tavLst>
                                        <p:tav tm="0">
                                          <p:val>
                                            <p:strVal val="ppt_y"/>
                                          </p:val>
                                        </p:tav>
                                        <p:tav tm="100000">
                                          <p:val>
                                            <p:strVal val="ppt_y"/>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8" fill="hold" grpId="4"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0-ppt_w/2"/>
                                          </p:val>
                                        </p:tav>
                                      </p:tavLst>
                                    </p:anim>
                                    <p:anim calcmode="lin" valueType="num">
                                      <p:cBhvr additive="base">
                                        <p:cTn id="127" dur="3000"/>
                                        <p:tgtEl>
                                          <p:spTgt spid="8"/>
                                        </p:tgtEl>
                                        <p:attrNameLst>
                                          <p:attrName>ppt_y</p:attrName>
                                        </p:attrNameLst>
                                      </p:cBhvr>
                                      <p:tavLst>
                                        <p:tav tm="0">
                                          <p:val>
                                            <p:strVal val="ppt_y"/>
                                          </p:val>
                                        </p:tav>
                                        <p:tav tm="100000">
                                          <p:val>
                                            <p:strVal val="ppt_y"/>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8" fill="hold" grpId="4"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0-ppt_w/2"/>
                                          </p:val>
                                        </p:tav>
                                      </p:tavLst>
                                    </p:anim>
                                    <p:anim calcmode="lin" valueType="num">
                                      <p:cBhvr additive="base">
                                        <p:cTn id="131" dur="3000"/>
                                        <p:tgtEl>
                                          <p:spTgt spid="10"/>
                                        </p:tgtEl>
                                        <p:attrNameLst>
                                          <p:attrName>ppt_y</p:attrName>
                                        </p:attrNameLst>
                                      </p:cBhvr>
                                      <p:tavLst>
                                        <p:tav tm="0">
                                          <p:val>
                                            <p:strVal val="ppt_y"/>
                                          </p:val>
                                        </p:tav>
                                        <p:tav tm="100000">
                                          <p:val>
                                            <p:strVal val="ppt_y"/>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8" fill="hold" grpId="4"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ppt_y"/>
                                          </p:val>
                                        </p:tav>
                                      </p:tavLst>
                                    </p:anim>
                                    <p:set>
                                      <p:cBhvr>
                                        <p:cTn id="136" dur="1" fill="hold">
                                          <p:stCondLst>
                                            <p:cond delay="2999"/>
                                          </p:stCondLst>
                                        </p:cTn>
                                        <p:tgtEl>
                                          <p:spTgt spid="12"/>
                                        </p:tgtEl>
                                        <p:attrNameLst>
                                          <p:attrName>style.visibility</p:attrName>
                                        </p:attrNameLst>
                                      </p:cBhvr>
                                      <p:to>
                                        <p:strVal val="hidden"/>
                                      </p:to>
                                    </p:se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2/3*#ppt_w"/>
                                          </p:val>
                                        </p:tav>
                                        <p:tav tm="100000">
                                          <p:val>
                                            <p:strVal val="#ppt_w"/>
                                          </p:val>
                                        </p:tav>
                                      </p:tavLst>
                                    </p:anim>
                                    <p:anim calcmode="lin" valueType="num">
                                      <p:cBhvr>
                                        <p:cTn id="140" dur="3000" fill="hold"/>
                                        <p:tgtEl>
                                          <p:spTgt spid="4"/>
                                        </p:tgtEl>
                                        <p:attrNameLst>
                                          <p:attrName>ppt_h</p:attrName>
                                        </p:attrNameLst>
                                      </p:cBhvr>
                                      <p:tavLst>
                                        <p:tav tm="0">
                                          <p:val>
                                            <p:strVal val="2/3*#ppt_h"/>
                                          </p:val>
                                        </p:tav>
                                        <p:tav tm="100000">
                                          <p:val>
                                            <p:strVal val="#ppt_h"/>
                                          </p:val>
                                        </p:tav>
                                      </p:tavLst>
                                    </p:anim>
                                  </p:childTnLst>
                                </p:cTn>
                              </p:par>
                              <p:par>
                                <p:cTn id="141" presetID="8" presetClass="entr" presetSubtype="3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diamond(out)">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354296254_4f0d3e0402_b.jpg"/>
          <p:cNvPicPr>
            <a:picLocks noChangeAspect="1"/>
          </p:cNvPicPr>
          <p:nvPr/>
        </p:nvPicPr>
        <p:blipFill>
          <a:blip r:embed="rId2"/>
          <a:stretch>
            <a:fillRect/>
          </a:stretch>
        </p:blipFill>
        <p:spPr>
          <a:xfrm>
            <a:off x="0" y="0"/>
            <a:ext cx="9144000" cy="6858000"/>
          </a:xfrm>
          <a:prstGeom prst="rect">
            <a:avLst/>
          </a:prstGeom>
        </p:spPr>
      </p:pic>
      <p:sp>
        <p:nvSpPr>
          <p:cNvPr id="5" name="4 Onda"/>
          <p:cNvSpPr/>
          <p:nvPr/>
        </p:nvSpPr>
        <p:spPr>
          <a:xfrm rot="5400000">
            <a:off x="-640730" y="2712408"/>
            <a:ext cx="2857488" cy="1576028"/>
          </a:xfrm>
          <a:prstGeom prst="wave">
            <a:avLst>
              <a:gd name="adj1" fmla="val 20000"/>
              <a:gd name="adj2" fmla="val -10000"/>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930874" y="2712408"/>
            <a:ext cx="2857488" cy="1576028"/>
          </a:xfrm>
          <a:prstGeom prst="wave">
            <a:avLst>
              <a:gd name="adj1" fmla="val 20000"/>
              <a:gd name="adj2" fmla="val -10000"/>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2359666" y="2640970"/>
            <a:ext cx="2857488" cy="1576028"/>
          </a:xfrm>
          <a:prstGeom prst="wave">
            <a:avLst>
              <a:gd name="adj1" fmla="val 20000"/>
              <a:gd name="adj2" fmla="val -10000"/>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3931270" y="2640970"/>
            <a:ext cx="2857488" cy="1576028"/>
          </a:xfrm>
          <a:prstGeom prst="wave">
            <a:avLst>
              <a:gd name="adj1" fmla="val 20000"/>
              <a:gd name="adj2" fmla="val -10000"/>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5355638" y="2569532"/>
            <a:ext cx="2857488" cy="1576028"/>
          </a:xfrm>
          <a:prstGeom prst="wave">
            <a:avLst>
              <a:gd name="adj1" fmla="val 20000"/>
              <a:gd name="adj2" fmla="val -10000"/>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6927242" y="2569532"/>
            <a:ext cx="2857488" cy="1576028"/>
          </a:xfrm>
          <a:prstGeom prst="wave">
            <a:avLst>
              <a:gd name="adj1" fmla="val 20000"/>
              <a:gd name="adj2" fmla="val -10000"/>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uadroTexto"/>
          <p:cNvSpPr txBox="1"/>
          <p:nvPr/>
        </p:nvSpPr>
        <p:spPr>
          <a:xfrm>
            <a:off x="428596" y="285728"/>
            <a:ext cx="3054939"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Distrito de Miraflores</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2" name="11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0" fill="hold"/>
                                        <p:tgtEl>
                                          <p:spTgt spid="5"/>
                                        </p:tgtEl>
                                        <p:attrNameLst>
                                          <p:attrName>ppt_w</p:attrName>
                                        </p:attrNameLst>
                                      </p:cBhvr>
                                      <p:tavLst>
                                        <p:tav tm="0" fmla="#ppt_w*sin(2.5*pi*$)">
                                          <p:val>
                                            <p:fltVal val="0"/>
                                          </p:val>
                                        </p:tav>
                                        <p:tav tm="100000">
                                          <p:val>
                                            <p:fltVal val="1"/>
                                          </p:val>
                                        </p:tav>
                                      </p:tavLst>
                                    </p:anim>
                                    <p:anim calcmode="lin" valueType="num">
                                      <p:cBhvr>
                                        <p:cTn id="35" dur="3000" fill="hold"/>
                                        <p:tgtEl>
                                          <p:spTgt spid="5"/>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3000" fill="hold"/>
                                        <p:tgtEl>
                                          <p:spTgt spid="6"/>
                                        </p:tgtEl>
                                        <p:attrNameLst>
                                          <p:attrName>ppt_w</p:attrName>
                                        </p:attrNameLst>
                                      </p:cBhvr>
                                      <p:tavLst>
                                        <p:tav tm="0" fmla="#ppt_w*sin(2.5*pi*$)">
                                          <p:val>
                                            <p:fltVal val="0"/>
                                          </p:val>
                                        </p:tav>
                                        <p:tav tm="100000">
                                          <p:val>
                                            <p:fltVal val="1"/>
                                          </p:val>
                                        </p:tav>
                                      </p:tavLst>
                                    </p:anim>
                                    <p:anim calcmode="lin" valueType="num">
                                      <p:cBhvr>
                                        <p:cTn id="39" dur="3000" fill="hold"/>
                                        <p:tgtEl>
                                          <p:spTgt spid="6"/>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3000" fill="hold"/>
                                        <p:tgtEl>
                                          <p:spTgt spid="7"/>
                                        </p:tgtEl>
                                        <p:attrNameLst>
                                          <p:attrName>ppt_w</p:attrName>
                                        </p:attrNameLst>
                                      </p:cBhvr>
                                      <p:tavLst>
                                        <p:tav tm="0" fmla="#ppt_w*sin(2.5*pi*$)">
                                          <p:val>
                                            <p:fltVal val="0"/>
                                          </p:val>
                                        </p:tav>
                                        <p:tav tm="100000">
                                          <p:val>
                                            <p:fltVal val="1"/>
                                          </p:val>
                                        </p:tav>
                                      </p:tavLst>
                                    </p:anim>
                                    <p:anim calcmode="lin" valueType="num">
                                      <p:cBhvr>
                                        <p:cTn id="43" dur="3000" fill="hold"/>
                                        <p:tgtEl>
                                          <p:spTgt spid="7"/>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ppt_w</p:attrName>
                                        </p:attrNameLst>
                                      </p:cBhvr>
                                      <p:tavLst>
                                        <p:tav tm="0" fmla="#ppt_w*sin(2.5*pi*$)">
                                          <p:val>
                                            <p:fltVal val="0"/>
                                          </p:val>
                                        </p:tav>
                                        <p:tav tm="100000">
                                          <p:val>
                                            <p:fltVal val="1"/>
                                          </p:val>
                                        </p:tav>
                                      </p:tavLst>
                                    </p:anim>
                                    <p:anim calcmode="lin" valueType="num">
                                      <p:cBhvr>
                                        <p:cTn id="47" dur="3000" fill="hold"/>
                                        <p:tgtEl>
                                          <p:spTgt spid="8"/>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2" presetClass="exit" presetSubtype="8" fill="hold" grpId="2"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3000"/>
                                        <p:tgtEl>
                                          <p:spTgt spid="6"/>
                                        </p:tgtEl>
                                        <p:attrNameLst>
                                          <p:attrName>ppt_x</p:attrName>
                                        </p:attrNameLst>
                                      </p:cBhvr>
                                      <p:tavLst>
                                        <p:tav tm="0">
                                          <p:val>
                                            <p:strVal val="ppt_x"/>
                                          </p:val>
                                        </p:tav>
                                        <p:tav tm="100000">
                                          <p:val>
                                            <p:strVal val="0-ppt_w/2"/>
                                          </p:val>
                                        </p:tav>
                                      </p:tavLst>
                                    </p:anim>
                                    <p:anim calcmode="lin" valueType="num">
                                      <p:cBhvr additive="base">
                                        <p:cTn id="63" dur="3000"/>
                                        <p:tgtEl>
                                          <p:spTgt spid="6"/>
                                        </p:tgtEl>
                                        <p:attrNameLst>
                                          <p:attrName>ppt_y</p:attrName>
                                        </p:attrNameLst>
                                      </p:cBhvr>
                                      <p:tavLst>
                                        <p:tav tm="0">
                                          <p:val>
                                            <p:strVal val="ppt_y"/>
                                          </p:val>
                                        </p:tav>
                                        <p:tav tm="100000">
                                          <p:val>
                                            <p:strVal val="ppt_y"/>
                                          </p:val>
                                        </p:tav>
                                      </p:tavLst>
                                    </p:anim>
                                    <p:set>
                                      <p:cBhvr>
                                        <p:cTn id="64" dur="1" fill="hold">
                                          <p:stCondLst>
                                            <p:cond delay="2999"/>
                                          </p:stCondLst>
                                        </p:cTn>
                                        <p:tgtEl>
                                          <p:spTgt spid="6"/>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0-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0-ppt_w/2"/>
                                          </p:val>
                                        </p:tav>
                                      </p:tavLst>
                                    </p:anim>
                                    <p:anim calcmode="lin" valueType="num">
                                      <p:cBhvr additive="base">
                                        <p:cTn id="71" dur="3000"/>
                                        <p:tgtEl>
                                          <p:spTgt spid="8"/>
                                        </p:tgtEl>
                                        <p:attrNameLst>
                                          <p:attrName>ppt_y</p:attrName>
                                        </p:attrNameLst>
                                      </p:cBhvr>
                                      <p:tavLst>
                                        <p:tav tm="0">
                                          <p:val>
                                            <p:strVal val="ppt_y"/>
                                          </p:val>
                                        </p:tav>
                                        <p:tav tm="100000">
                                          <p:val>
                                            <p:strVal val="ppt_y"/>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0-ppt_w/2"/>
                                          </p:val>
                                        </p:tav>
                                      </p:tavLst>
                                    </p:anim>
                                    <p:anim calcmode="lin" valueType="num">
                                      <p:cBhvr additive="base">
                                        <p:cTn id="75" dur="3000"/>
                                        <p:tgtEl>
                                          <p:spTgt spid="9"/>
                                        </p:tgtEl>
                                        <p:attrNameLst>
                                          <p:attrName>ppt_y</p:attrName>
                                        </p:attrNameLst>
                                      </p:cBhvr>
                                      <p:tavLst>
                                        <p:tav tm="0">
                                          <p:val>
                                            <p:strVal val="ppt_y"/>
                                          </p:val>
                                        </p:tav>
                                        <p:tav tm="100000">
                                          <p:val>
                                            <p:strVal val="ppt_y"/>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ppt_y"/>
                                          </p:val>
                                        </p:tav>
                                      </p:tavLst>
                                    </p:anim>
                                    <p:set>
                                      <p:cBhvr>
                                        <p:cTn id="80" dur="1" fill="hold">
                                          <p:stCondLst>
                                            <p:cond delay="2999"/>
                                          </p:stCondLst>
                                        </p:cTn>
                                        <p:tgtEl>
                                          <p:spTgt spid="10"/>
                                        </p:tgtEl>
                                        <p:attrNameLst>
                                          <p:attrName>style.visibility</p:attrName>
                                        </p:attrNameLst>
                                      </p:cBhvr>
                                      <p:to>
                                        <p:strVal val="hidden"/>
                                      </p:to>
                                    </p:set>
                                  </p:childTnLst>
                                </p:cTn>
                              </p:par>
                              <p:par>
                                <p:cTn id="81" presetID="19" presetClass="exit" presetSubtype="10" fill="hold" grpId="3" nodeType="withEffect">
                                  <p:stCondLst>
                                    <p:cond delay="0"/>
                                  </p:stCondLst>
                                  <p:childTnLst>
                                    <p:anim calcmode="lin" valueType="num">
                                      <p:cBhvr>
                                        <p:cTn id="82" dur="3000"/>
                                        <p:tgtEl>
                                          <p:spTgt spid="5"/>
                                        </p:tgtEl>
                                        <p:attrNameLst>
                                          <p:attrName>ppt_h</p:attrName>
                                        </p:attrNameLst>
                                      </p:cBhvr>
                                      <p:tavLst>
                                        <p:tav tm="0">
                                          <p:val>
                                            <p:strVal val="ppt_h"/>
                                          </p:val>
                                        </p:tav>
                                        <p:tav tm="100000">
                                          <p:val>
                                            <p:strVal val="ppt_h"/>
                                          </p:val>
                                        </p:tav>
                                      </p:tavLst>
                                    </p:anim>
                                    <p:anim calcmode="lin" valueType="num">
                                      <p:cBhvr>
                                        <p:cTn id="83"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4" dur="1" fill="hold">
                                          <p:stCondLst>
                                            <p:cond delay="2999"/>
                                          </p:stCondLst>
                                        </p:cTn>
                                        <p:tgtEl>
                                          <p:spTgt spid="5"/>
                                        </p:tgtEl>
                                        <p:attrNameLst>
                                          <p:attrName>style.visibility</p:attrName>
                                        </p:attrNameLst>
                                      </p:cBhvr>
                                      <p:to>
                                        <p:strVal val="hidden"/>
                                      </p:to>
                                    </p:set>
                                  </p:childTnLst>
                                </p:cTn>
                              </p:par>
                              <p:par>
                                <p:cTn id="85" presetID="19" presetClass="exit" presetSubtype="10" fill="hold" grpId="3" nodeType="withEffect">
                                  <p:stCondLst>
                                    <p:cond delay="0"/>
                                  </p:stCondLst>
                                  <p:childTnLst>
                                    <p:anim calcmode="lin" valueType="num">
                                      <p:cBhvr>
                                        <p:cTn id="86" dur="3000"/>
                                        <p:tgtEl>
                                          <p:spTgt spid="6"/>
                                        </p:tgtEl>
                                        <p:attrNameLst>
                                          <p:attrName>ppt_h</p:attrName>
                                        </p:attrNameLst>
                                      </p:cBhvr>
                                      <p:tavLst>
                                        <p:tav tm="0">
                                          <p:val>
                                            <p:strVal val="ppt_h"/>
                                          </p:val>
                                        </p:tav>
                                        <p:tav tm="100000">
                                          <p:val>
                                            <p:strVal val="ppt_h"/>
                                          </p:val>
                                        </p:tav>
                                      </p:tavLst>
                                    </p:anim>
                                    <p:anim calcmode="lin" valueType="num">
                                      <p:cBhvr>
                                        <p:cTn id="87"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2999"/>
                                          </p:stCondLst>
                                        </p:cTn>
                                        <p:tgtEl>
                                          <p:spTgt spid="6"/>
                                        </p:tgtEl>
                                        <p:attrNameLst>
                                          <p:attrName>style.visibility</p:attrName>
                                        </p:attrNameLst>
                                      </p:cBhvr>
                                      <p:to>
                                        <p:strVal val="hidden"/>
                                      </p:to>
                                    </p:set>
                                  </p:childTnLst>
                                </p:cTn>
                              </p:par>
                              <p:par>
                                <p:cTn id="89" presetID="19" presetClass="exit" presetSubtype="10" fill="hold" grpId="3" nodeType="withEffect">
                                  <p:stCondLst>
                                    <p:cond delay="0"/>
                                  </p:stCondLst>
                                  <p:childTnLst>
                                    <p:anim calcmode="lin" valueType="num">
                                      <p:cBhvr>
                                        <p:cTn id="90" dur="3000"/>
                                        <p:tgtEl>
                                          <p:spTgt spid="7"/>
                                        </p:tgtEl>
                                        <p:attrNameLst>
                                          <p:attrName>ppt_h</p:attrName>
                                        </p:attrNameLst>
                                      </p:cBhvr>
                                      <p:tavLst>
                                        <p:tav tm="0">
                                          <p:val>
                                            <p:strVal val="ppt_h"/>
                                          </p:val>
                                        </p:tav>
                                        <p:tav tm="100000">
                                          <p:val>
                                            <p:strVal val="ppt_h"/>
                                          </p:val>
                                        </p:tav>
                                      </p:tavLst>
                                    </p:anim>
                                    <p:anim calcmode="lin" valueType="num">
                                      <p:cBhvr>
                                        <p:cTn id="9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 dur="1" fill="hold">
                                          <p:stCondLst>
                                            <p:cond delay="2999"/>
                                          </p:stCondLst>
                                        </p:cTn>
                                        <p:tgtEl>
                                          <p:spTgt spid="7"/>
                                        </p:tgtEl>
                                        <p:attrNameLst>
                                          <p:attrName>style.visibility</p:attrName>
                                        </p:attrNameLst>
                                      </p:cBhvr>
                                      <p:to>
                                        <p:strVal val="hidden"/>
                                      </p:to>
                                    </p:set>
                                  </p:childTnLst>
                                </p:cTn>
                              </p:par>
                              <p:par>
                                <p:cTn id="93" presetID="19" presetClass="exit" presetSubtype="10" fill="hold" grpId="3" nodeType="withEffect">
                                  <p:stCondLst>
                                    <p:cond delay="0"/>
                                  </p:stCondLst>
                                  <p:childTnLst>
                                    <p:anim calcmode="lin" valueType="num">
                                      <p:cBhvr>
                                        <p:cTn id="94" dur="3000"/>
                                        <p:tgtEl>
                                          <p:spTgt spid="8"/>
                                        </p:tgtEl>
                                        <p:attrNameLst>
                                          <p:attrName>ppt_h</p:attrName>
                                        </p:attrNameLst>
                                      </p:cBhvr>
                                      <p:tavLst>
                                        <p:tav tm="0">
                                          <p:val>
                                            <p:strVal val="ppt_h"/>
                                          </p:val>
                                        </p:tav>
                                        <p:tav tm="100000">
                                          <p:val>
                                            <p:strVal val="ppt_h"/>
                                          </p:val>
                                        </p:tav>
                                      </p:tavLst>
                                    </p:anim>
                                    <p:anim calcmode="lin" valueType="num">
                                      <p:cBhvr>
                                        <p:cTn id="95"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 dur="1" fill="hold">
                                          <p:stCondLst>
                                            <p:cond delay="2999"/>
                                          </p:stCondLst>
                                        </p:cTn>
                                        <p:tgtEl>
                                          <p:spTgt spid="8"/>
                                        </p:tgtEl>
                                        <p:attrNameLst>
                                          <p:attrName>style.visibility</p:attrName>
                                        </p:attrNameLst>
                                      </p:cBhvr>
                                      <p:to>
                                        <p:strVal val="hidden"/>
                                      </p:to>
                                    </p:set>
                                  </p:childTnLst>
                                </p:cTn>
                              </p:par>
                              <p:par>
                                <p:cTn id="97" presetID="19" presetClass="exit" presetSubtype="10" fill="hold" grpId="3" nodeType="withEffect">
                                  <p:stCondLst>
                                    <p:cond delay="0"/>
                                  </p:stCondLst>
                                  <p:childTnLst>
                                    <p:anim calcmode="lin" valueType="num">
                                      <p:cBhvr>
                                        <p:cTn id="98" dur="3000"/>
                                        <p:tgtEl>
                                          <p:spTgt spid="9"/>
                                        </p:tgtEl>
                                        <p:attrNameLst>
                                          <p:attrName>ppt_h</p:attrName>
                                        </p:attrNameLst>
                                      </p:cBhvr>
                                      <p:tavLst>
                                        <p:tav tm="0">
                                          <p:val>
                                            <p:strVal val="ppt_h"/>
                                          </p:val>
                                        </p:tav>
                                        <p:tav tm="100000">
                                          <p:val>
                                            <p:strVal val="ppt_h"/>
                                          </p:val>
                                        </p:tav>
                                      </p:tavLst>
                                    </p:anim>
                                    <p:anim calcmode="lin" valueType="num">
                                      <p:cBhvr>
                                        <p:cTn id="99"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 dur="1" fill="hold">
                                          <p:stCondLst>
                                            <p:cond delay="2999"/>
                                          </p:stCondLst>
                                        </p:cTn>
                                        <p:tgtEl>
                                          <p:spTgt spid="9"/>
                                        </p:tgtEl>
                                        <p:attrNameLst>
                                          <p:attrName>style.visibility</p:attrName>
                                        </p:attrNameLst>
                                      </p:cBhvr>
                                      <p:to>
                                        <p:strVal val="hidden"/>
                                      </p:to>
                                    </p:set>
                                  </p:childTnLst>
                                </p:cTn>
                              </p:par>
                              <p:par>
                                <p:cTn id="101" presetID="19" presetClass="exit" presetSubtype="10" fill="hold" grpId="3" nodeType="withEffect">
                                  <p:stCondLst>
                                    <p:cond delay="0"/>
                                  </p:stCondLst>
                                  <p:childTnLst>
                                    <p:anim calcmode="lin" valueType="num">
                                      <p:cBhvr>
                                        <p:cTn id="102" dur="3000"/>
                                        <p:tgtEl>
                                          <p:spTgt spid="10"/>
                                        </p:tgtEl>
                                        <p:attrNameLst>
                                          <p:attrName>ppt_h</p:attrName>
                                        </p:attrNameLst>
                                      </p:cBhvr>
                                      <p:tavLst>
                                        <p:tav tm="0">
                                          <p:val>
                                            <p:strVal val="ppt_h"/>
                                          </p:val>
                                        </p:tav>
                                        <p:tav tm="100000">
                                          <p:val>
                                            <p:strVal val="ppt_h"/>
                                          </p:val>
                                        </p:tav>
                                      </p:tavLst>
                                    </p:anim>
                                    <p:anim calcmode="lin" valueType="num">
                                      <p:cBhvr>
                                        <p:cTn id="10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ntr" presetSubtype="2"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1+#ppt_w/2"/>
                                          </p:val>
                                        </p:tav>
                                        <p:tav tm="100000">
                                          <p:val>
                                            <p:strVal val="#ppt_x"/>
                                          </p:val>
                                        </p:tav>
                                      </p:tavLst>
                                    </p:anim>
                                    <p:anim calcmode="lin" valueType="num">
                                      <p:cBhvr additive="base">
                                        <p:cTn id="108" dur="3000" fill="hold"/>
                                        <p:tgtEl>
                                          <p:spTgt spid="4"/>
                                        </p:tgtEl>
                                        <p:attrNameLst>
                                          <p:attrName>ppt_y</p:attrName>
                                        </p:attrNameLst>
                                      </p:cBhvr>
                                      <p:tavLst>
                                        <p:tav tm="0">
                                          <p:val>
                                            <p:strVal val="#ppt_y"/>
                                          </p:val>
                                        </p:tav>
                                        <p:tav tm="100000">
                                          <p:val>
                                            <p:strVal val="#ppt_y"/>
                                          </p:val>
                                        </p:tav>
                                      </p:tavLst>
                                    </p:anim>
                                  </p:childTnLst>
                                </p:cTn>
                              </p:par>
                            </p:childTnLst>
                          </p:cTn>
                        </p:par>
                        <p:par>
                          <p:cTn id="109" fill="hold">
                            <p:stCondLst>
                              <p:cond delay="6000"/>
                            </p:stCondLst>
                            <p:childTnLst>
                              <p:par>
                                <p:cTn id="110" presetID="29" presetClass="entr" presetSubtype="0" fill="hold" grpId="0" nodeType="afterEffect">
                                  <p:stCondLst>
                                    <p:cond delay="0"/>
                                  </p:stCondLst>
                                  <p:childTnLst>
                                    <p:set>
                                      <p:cBhvr>
                                        <p:cTn id="111" dur="1" fill="hold">
                                          <p:stCondLst>
                                            <p:cond delay="0"/>
                                          </p:stCondLst>
                                        </p:cTn>
                                        <p:tgtEl>
                                          <p:spTgt spid="11"/>
                                        </p:tgtEl>
                                        <p:attrNameLst>
                                          <p:attrName>style.visibility</p:attrName>
                                        </p:attrNameLst>
                                      </p:cBhvr>
                                      <p:to>
                                        <p:strVal val="visible"/>
                                      </p:to>
                                    </p:set>
                                    <p:anim calcmode="lin" valueType="num">
                                      <p:cBhvr>
                                        <p:cTn id="112" dur="2000" fill="hold"/>
                                        <p:tgtEl>
                                          <p:spTgt spid="11"/>
                                        </p:tgtEl>
                                        <p:attrNameLst>
                                          <p:attrName>ppt_x</p:attrName>
                                        </p:attrNameLst>
                                      </p:cBhvr>
                                      <p:tavLst>
                                        <p:tav tm="0">
                                          <p:val>
                                            <p:strVal val="#ppt_x-.2"/>
                                          </p:val>
                                        </p:tav>
                                        <p:tav tm="100000">
                                          <p:val>
                                            <p:strVal val="#ppt_x"/>
                                          </p:val>
                                        </p:tav>
                                      </p:tavLst>
                                    </p:anim>
                                    <p:anim calcmode="lin" valueType="num">
                                      <p:cBhvr>
                                        <p:cTn id="113" dur="20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114"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455891501_0a379617a5_o.jpg"/>
          <p:cNvPicPr>
            <a:picLocks noChangeAspect="1"/>
          </p:cNvPicPr>
          <p:nvPr/>
        </p:nvPicPr>
        <p:blipFill>
          <a:blip r:embed="rId2"/>
          <a:stretch>
            <a:fillRect/>
          </a:stretch>
        </p:blipFill>
        <p:spPr>
          <a:xfrm>
            <a:off x="0" y="0"/>
            <a:ext cx="9144000" cy="6858000"/>
          </a:xfrm>
          <a:prstGeom prst="rect">
            <a:avLst/>
          </a:prstGeom>
        </p:spPr>
      </p:pic>
      <p:sp>
        <p:nvSpPr>
          <p:cNvPr id="6" name="5 Franja diagonal"/>
          <p:cNvSpPr/>
          <p:nvPr/>
        </p:nvSpPr>
        <p:spPr>
          <a:xfrm rot="16200000">
            <a:off x="-321475" y="321475"/>
            <a:ext cx="2928934" cy="2285984"/>
          </a:xfrm>
          <a:prstGeom prst="diagStripe">
            <a:avLst>
              <a:gd name="adj" fmla="val 78421"/>
            </a:avLst>
          </a:prstGeom>
          <a:blipFill dpi="0" rotWithShape="1">
            <a:blip r:embed="rId3">
              <a:duotone>
                <a:prstClr val="black"/>
                <a:srgbClr val="FF0000">
                  <a:tint val="45000"/>
                  <a:satMod val="400000"/>
                </a:srgbClr>
              </a:duotone>
              <a:lum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rot="16200000">
            <a:off x="-321475" y="1821649"/>
            <a:ext cx="2928934" cy="2285984"/>
          </a:xfrm>
          <a:prstGeom prst="diagStripe">
            <a:avLst>
              <a:gd name="adj" fmla="val 76316"/>
            </a:avLst>
          </a:prstGeom>
          <a:blipFill dpi="0" rotWithShape="1">
            <a:blip r:embed="rId3">
              <a:duotone>
                <a:prstClr val="black"/>
                <a:srgbClr val="FF0000">
                  <a:tint val="45000"/>
                  <a:satMod val="400000"/>
                </a:srgbClr>
              </a:duotone>
              <a:lum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rot="16200000">
            <a:off x="-321475" y="4250541"/>
            <a:ext cx="2928934" cy="2285984"/>
          </a:xfrm>
          <a:prstGeom prst="diagStripe">
            <a:avLst>
              <a:gd name="adj" fmla="val 76316"/>
            </a:avLst>
          </a:prstGeom>
          <a:blipFill dpi="0" rotWithShape="1">
            <a:blip r:embed="rId3">
              <a:duotone>
                <a:prstClr val="black"/>
                <a:srgbClr val="FF0000">
                  <a:tint val="45000"/>
                  <a:satMod val="400000"/>
                </a:srgbClr>
              </a:duotone>
              <a:lum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rot="16200000">
            <a:off x="-321475" y="2964657"/>
            <a:ext cx="2928934" cy="2285984"/>
          </a:xfrm>
          <a:prstGeom prst="diagStripe">
            <a:avLst>
              <a:gd name="adj" fmla="val 74211"/>
            </a:avLst>
          </a:prstGeom>
          <a:blipFill dpi="0" rotWithShape="1">
            <a:blip r:embed="rId3">
              <a:duotone>
                <a:prstClr val="black"/>
                <a:srgbClr val="FF0000">
                  <a:tint val="45000"/>
                  <a:satMod val="400000"/>
                </a:srgbClr>
              </a:duotone>
              <a:lum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rot="16200000" flipV="1">
            <a:off x="6326973" y="111907"/>
            <a:ext cx="2928934" cy="2705120"/>
          </a:xfrm>
          <a:prstGeom prst="diagStripe">
            <a:avLst>
              <a:gd name="adj" fmla="val 78495"/>
            </a:avLst>
          </a:prstGeom>
          <a:blipFill dpi="0" rotWithShape="1">
            <a:blip r:embed="rId3">
              <a:duotone>
                <a:prstClr val="black"/>
                <a:srgbClr val="FF0000">
                  <a:tint val="45000"/>
                  <a:satMod val="400000"/>
                </a:srgbClr>
              </a:duotone>
              <a:lum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rot="16200000" flipV="1">
            <a:off x="6326973" y="1397767"/>
            <a:ext cx="2928934" cy="2705120"/>
          </a:xfrm>
          <a:prstGeom prst="diagStripe">
            <a:avLst>
              <a:gd name="adj" fmla="val 78495"/>
            </a:avLst>
          </a:prstGeom>
          <a:blipFill dpi="0" rotWithShape="1">
            <a:blip r:embed="rId3">
              <a:duotone>
                <a:prstClr val="black"/>
                <a:srgbClr val="FF0000">
                  <a:tint val="45000"/>
                  <a:satMod val="400000"/>
                </a:srgbClr>
              </a:duotone>
              <a:lum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rot="16200000" flipV="1">
            <a:off x="6326973" y="2683651"/>
            <a:ext cx="2928934" cy="2705120"/>
          </a:xfrm>
          <a:prstGeom prst="diagStripe">
            <a:avLst>
              <a:gd name="adj" fmla="val 78495"/>
            </a:avLst>
          </a:prstGeom>
          <a:blipFill dpi="0" rotWithShape="1">
            <a:blip r:embed="rId3">
              <a:duotone>
                <a:prstClr val="black"/>
                <a:srgbClr val="FF0000">
                  <a:tint val="45000"/>
                  <a:satMod val="400000"/>
                </a:srgbClr>
              </a:duotone>
              <a:lum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rot="16200000" flipV="1">
            <a:off x="6326973" y="4040973"/>
            <a:ext cx="2928934" cy="2705120"/>
          </a:xfrm>
          <a:prstGeom prst="diagStripe">
            <a:avLst>
              <a:gd name="adj" fmla="val 78495"/>
            </a:avLst>
          </a:prstGeom>
          <a:blipFill dpi="0" rotWithShape="1">
            <a:blip r:embed="rId3">
              <a:duotone>
                <a:prstClr val="black"/>
                <a:srgbClr val="FF0000">
                  <a:tint val="45000"/>
                  <a:satMod val="400000"/>
                </a:srgbClr>
              </a:duotone>
              <a:lum contrast="4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uadroTexto"/>
          <p:cNvSpPr txBox="1"/>
          <p:nvPr/>
        </p:nvSpPr>
        <p:spPr>
          <a:xfrm>
            <a:off x="2071670" y="357166"/>
            <a:ext cx="5612562"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Centro Financiero –Distrito De San Isidro</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5" name="14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horizontal)">
                                      <p:cBhvr>
                                        <p:cTn id="16" dur="3000"/>
                                        <p:tgtEl>
                                          <p:spTgt spid="8"/>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horizontal)">
                                      <p:cBhvr>
                                        <p:cTn id="19" dur="3000"/>
                                        <p:tgtEl>
                                          <p:spTgt spid="9"/>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3000"/>
                                        <p:tgtEl>
                                          <p:spTgt spid="10"/>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horizontal)">
                                      <p:cBhvr>
                                        <p:cTn id="25" dur="3000"/>
                                        <p:tgtEl>
                                          <p:spTgt spid="11"/>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linds(horizontal)">
                                      <p:cBhvr>
                                        <p:cTn id="28" dur="3000"/>
                                        <p:tgtEl>
                                          <p:spTgt spid="12"/>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linds(horizontal)">
                                      <p:cBhvr>
                                        <p:cTn id="31" dur="3000"/>
                                        <p:tgtEl>
                                          <p:spTgt spid="13"/>
                                        </p:tgtEl>
                                      </p:cBhvr>
                                    </p:animEffect>
                                  </p:childTnLst>
                                </p:cTn>
                              </p:par>
                              <p:par>
                                <p:cTn id="32" presetID="8" presetClass="emph" presetSubtype="0" fill="hold" grpId="1" nodeType="withEffect">
                                  <p:stCondLst>
                                    <p:cond delay="0"/>
                                  </p:stCondLst>
                                  <p:childTnLst>
                                    <p:animRot by="21600000">
                                      <p:cBhvr>
                                        <p:cTn id="33" dur="3000" fill="hold"/>
                                        <p:tgtEl>
                                          <p:spTgt spid="6"/>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7"/>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8"/>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9"/>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10"/>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1"/>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2"/>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3"/>
                                        </p:tgtEl>
                                        <p:attrNameLst>
                                          <p:attrName>r</p:attrName>
                                        </p:attrNameLst>
                                      </p:cBhvr>
                                    </p:animRot>
                                  </p:childTnLst>
                                </p:cTn>
                              </p:par>
                              <p:par>
                                <p:cTn id="48" presetID="2" presetClass="entr" presetSubtype="6" fill="hold" grpId="2"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1+#ppt_w/2"/>
                                          </p:val>
                                        </p:tav>
                                        <p:tav tm="100000">
                                          <p:val>
                                            <p:strVal val="#ppt_x"/>
                                          </p:val>
                                        </p:tav>
                                      </p:tavLst>
                                    </p:anim>
                                    <p:anim calcmode="lin" valueType="num">
                                      <p:cBhvr additive="base">
                                        <p:cTn id="51" dur="3000" fill="hold"/>
                                        <p:tgtEl>
                                          <p:spTgt spid="6"/>
                                        </p:tgtEl>
                                        <p:attrNameLst>
                                          <p:attrName>ppt_y</p:attrName>
                                        </p:attrNameLst>
                                      </p:cBhvr>
                                      <p:tavLst>
                                        <p:tav tm="0">
                                          <p:val>
                                            <p:strVal val="1+#ppt_h/2"/>
                                          </p:val>
                                        </p:tav>
                                        <p:tav tm="100000">
                                          <p:val>
                                            <p:strVal val="#ppt_y"/>
                                          </p:val>
                                        </p:tav>
                                      </p:tavLst>
                                    </p:anim>
                                  </p:childTnLst>
                                </p:cTn>
                              </p:par>
                              <p:par>
                                <p:cTn id="52" presetID="2" presetClass="entr" presetSubtype="6" fill="hold" grpId="2"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1+#ppt_w/2"/>
                                          </p:val>
                                        </p:tav>
                                        <p:tav tm="100000">
                                          <p:val>
                                            <p:strVal val="#ppt_x"/>
                                          </p:val>
                                        </p:tav>
                                      </p:tavLst>
                                    </p:anim>
                                    <p:anim calcmode="lin" valueType="num">
                                      <p:cBhvr additive="base">
                                        <p:cTn id="55" dur="3000" fill="hold"/>
                                        <p:tgtEl>
                                          <p:spTgt spid="7"/>
                                        </p:tgtEl>
                                        <p:attrNameLst>
                                          <p:attrName>ppt_y</p:attrName>
                                        </p:attrNameLst>
                                      </p:cBhvr>
                                      <p:tavLst>
                                        <p:tav tm="0">
                                          <p:val>
                                            <p:strVal val="1+#ppt_h/2"/>
                                          </p:val>
                                        </p:tav>
                                        <p:tav tm="100000">
                                          <p:val>
                                            <p:strVal val="#ppt_y"/>
                                          </p:val>
                                        </p:tav>
                                      </p:tavLst>
                                    </p:anim>
                                  </p:childTnLst>
                                </p:cTn>
                              </p:par>
                              <p:par>
                                <p:cTn id="56" presetID="2" presetClass="entr" presetSubtype="6" fill="hold" grpId="2"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3000" fill="hold"/>
                                        <p:tgtEl>
                                          <p:spTgt spid="8"/>
                                        </p:tgtEl>
                                        <p:attrNameLst>
                                          <p:attrName>ppt_x</p:attrName>
                                        </p:attrNameLst>
                                      </p:cBhvr>
                                      <p:tavLst>
                                        <p:tav tm="0">
                                          <p:val>
                                            <p:strVal val="1+#ppt_w/2"/>
                                          </p:val>
                                        </p:tav>
                                        <p:tav tm="100000">
                                          <p:val>
                                            <p:strVal val="#ppt_x"/>
                                          </p:val>
                                        </p:tav>
                                      </p:tavLst>
                                    </p:anim>
                                    <p:anim calcmode="lin" valueType="num">
                                      <p:cBhvr additive="base">
                                        <p:cTn id="59" dur="3000" fill="hold"/>
                                        <p:tgtEl>
                                          <p:spTgt spid="8"/>
                                        </p:tgtEl>
                                        <p:attrNameLst>
                                          <p:attrName>ppt_y</p:attrName>
                                        </p:attrNameLst>
                                      </p:cBhvr>
                                      <p:tavLst>
                                        <p:tav tm="0">
                                          <p:val>
                                            <p:strVal val="1+#ppt_h/2"/>
                                          </p:val>
                                        </p:tav>
                                        <p:tav tm="100000">
                                          <p:val>
                                            <p:strVal val="#ppt_y"/>
                                          </p:val>
                                        </p:tav>
                                      </p:tavLst>
                                    </p:anim>
                                  </p:childTnLst>
                                </p:cTn>
                              </p:par>
                              <p:par>
                                <p:cTn id="60" presetID="2" presetClass="entr" presetSubtype="6" fill="hold" grpId="2"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3000" fill="hold"/>
                                        <p:tgtEl>
                                          <p:spTgt spid="9"/>
                                        </p:tgtEl>
                                        <p:attrNameLst>
                                          <p:attrName>ppt_x</p:attrName>
                                        </p:attrNameLst>
                                      </p:cBhvr>
                                      <p:tavLst>
                                        <p:tav tm="0">
                                          <p:val>
                                            <p:strVal val="1+#ppt_w/2"/>
                                          </p:val>
                                        </p:tav>
                                        <p:tav tm="100000">
                                          <p:val>
                                            <p:strVal val="#ppt_x"/>
                                          </p:val>
                                        </p:tav>
                                      </p:tavLst>
                                    </p:anim>
                                    <p:anim calcmode="lin" valueType="num">
                                      <p:cBhvr additive="base">
                                        <p:cTn id="63" dur="3000" fill="hold"/>
                                        <p:tgtEl>
                                          <p:spTgt spid="9"/>
                                        </p:tgtEl>
                                        <p:attrNameLst>
                                          <p:attrName>ppt_y</p:attrName>
                                        </p:attrNameLst>
                                      </p:cBhvr>
                                      <p:tavLst>
                                        <p:tav tm="0">
                                          <p:val>
                                            <p:strVal val="1+#ppt_h/2"/>
                                          </p:val>
                                        </p:tav>
                                        <p:tav tm="100000">
                                          <p:val>
                                            <p:strVal val="#ppt_y"/>
                                          </p:val>
                                        </p:tav>
                                      </p:tavLst>
                                    </p:anim>
                                  </p:childTnLst>
                                </p:cTn>
                              </p:par>
                              <p:par>
                                <p:cTn id="64" presetID="2" presetClass="entr" presetSubtype="12" fill="hold" grpId="2"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3000" fill="hold"/>
                                        <p:tgtEl>
                                          <p:spTgt spid="10"/>
                                        </p:tgtEl>
                                        <p:attrNameLst>
                                          <p:attrName>ppt_x</p:attrName>
                                        </p:attrNameLst>
                                      </p:cBhvr>
                                      <p:tavLst>
                                        <p:tav tm="0">
                                          <p:val>
                                            <p:strVal val="0-#ppt_w/2"/>
                                          </p:val>
                                        </p:tav>
                                        <p:tav tm="100000">
                                          <p:val>
                                            <p:strVal val="#ppt_x"/>
                                          </p:val>
                                        </p:tav>
                                      </p:tavLst>
                                    </p:anim>
                                    <p:anim calcmode="lin" valueType="num">
                                      <p:cBhvr additive="base">
                                        <p:cTn id="67" dur="3000" fill="hold"/>
                                        <p:tgtEl>
                                          <p:spTgt spid="10"/>
                                        </p:tgtEl>
                                        <p:attrNameLst>
                                          <p:attrName>ppt_y</p:attrName>
                                        </p:attrNameLst>
                                      </p:cBhvr>
                                      <p:tavLst>
                                        <p:tav tm="0">
                                          <p:val>
                                            <p:strVal val="1+#ppt_h/2"/>
                                          </p:val>
                                        </p:tav>
                                        <p:tav tm="100000">
                                          <p:val>
                                            <p:strVal val="#ppt_y"/>
                                          </p:val>
                                        </p:tav>
                                      </p:tavLst>
                                    </p:anim>
                                  </p:childTnLst>
                                </p:cTn>
                              </p:par>
                              <p:par>
                                <p:cTn id="68" presetID="2" presetClass="entr" presetSubtype="12" fill="hold" grpId="2"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3000" fill="hold"/>
                                        <p:tgtEl>
                                          <p:spTgt spid="11"/>
                                        </p:tgtEl>
                                        <p:attrNameLst>
                                          <p:attrName>ppt_x</p:attrName>
                                        </p:attrNameLst>
                                      </p:cBhvr>
                                      <p:tavLst>
                                        <p:tav tm="0">
                                          <p:val>
                                            <p:strVal val="0-#ppt_w/2"/>
                                          </p:val>
                                        </p:tav>
                                        <p:tav tm="100000">
                                          <p:val>
                                            <p:strVal val="#ppt_x"/>
                                          </p:val>
                                        </p:tav>
                                      </p:tavLst>
                                    </p:anim>
                                    <p:anim calcmode="lin" valueType="num">
                                      <p:cBhvr additive="base">
                                        <p:cTn id="71" dur="3000" fill="hold"/>
                                        <p:tgtEl>
                                          <p:spTgt spid="11"/>
                                        </p:tgtEl>
                                        <p:attrNameLst>
                                          <p:attrName>ppt_y</p:attrName>
                                        </p:attrNameLst>
                                      </p:cBhvr>
                                      <p:tavLst>
                                        <p:tav tm="0">
                                          <p:val>
                                            <p:strVal val="1+#ppt_h/2"/>
                                          </p:val>
                                        </p:tav>
                                        <p:tav tm="100000">
                                          <p:val>
                                            <p:strVal val="#ppt_y"/>
                                          </p:val>
                                        </p:tav>
                                      </p:tavLst>
                                    </p:anim>
                                  </p:childTnLst>
                                </p:cTn>
                              </p:par>
                              <p:par>
                                <p:cTn id="72" presetID="2" presetClass="entr" presetSubtype="12" fill="hold" grpId="2"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3000" fill="hold"/>
                                        <p:tgtEl>
                                          <p:spTgt spid="12"/>
                                        </p:tgtEl>
                                        <p:attrNameLst>
                                          <p:attrName>ppt_x</p:attrName>
                                        </p:attrNameLst>
                                      </p:cBhvr>
                                      <p:tavLst>
                                        <p:tav tm="0">
                                          <p:val>
                                            <p:strVal val="0-#ppt_w/2"/>
                                          </p:val>
                                        </p:tav>
                                        <p:tav tm="100000">
                                          <p:val>
                                            <p:strVal val="#ppt_x"/>
                                          </p:val>
                                        </p:tav>
                                      </p:tavLst>
                                    </p:anim>
                                    <p:anim calcmode="lin" valueType="num">
                                      <p:cBhvr additive="base">
                                        <p:cTn id="75" dur="3000" fill="hold"/>
                                        <p:tgtEl>
                                          <p:spTgt spid="12"/>
                                        </p:tgtEl>
                                        <p:attrNameLst>
                                          <p:attrName>ppt_y</p:attrName>
                                        </p:attrNameLst>
                                      </p:cBhvr>
                                      <p:tavLst>
                                        <p:tav tm="0">
                                          <p:val>
                                            <p:strVal val="1+#ppt_h/2"/>
                                          </p:val>
                                        </p:tav>
                                        <p:tav tm="100000">
                                          <p:val>
                                            <p:strVal val="#ppt_y"/>
                                          </p:val>
                                        </p:tav>
                                      </p:tavLst>
                                    </p:anim>
                                  </p:childTnLst>
                                </p:cTn>
                              </p:par>
                              <p:par>
                                <p:cTn id="76" presetID="2" presetClass="entr" presetSubtype="12" fill="hold" grpId="2"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3000" fill="hold"/>
                                        <p:tgtEl>
                                          <p:spTgt spid="13"/>
                                        </p:tgtEl>
                                        <p:attrNameLst>
                                          <p:attrName>ppt_x</p:attrName>
                                        </p:attrNameLst>
                                      </p:cBhvr>
                                      <p:tavLst>
                                        <p:tav tm="0">
                                          <p:val>
                                            <p:strVal val="0-#ppt_w/2"/>
                                          </p:val>
                                        </p:tav>
                                        <p:tav tm="100000">
                                          <p:val>
                                            <p:strVal val="#ppt_x"/>
                                          </p:val>
                                        </p:tav>
                                      </p:tavLst>
                                    </p:anim>
                                    <p:anim calcmode="lin" valueType="num">
                                      <p:cBhvr additive="base">
                                        <p:cTn id="79" dur="3000" fill="hold"/>
                                        <p:tgtEl>
                                          <p:spTgt spid="13"/>
                                        </p:tgtEl>
                                        <p:attrNameLst>
                                          <p:attrName>ppt_y</p:attrName>
                                        </p:attrNameLst>
                                      </p:cBhvr>
                                      <p:tavLst>
                                        <p:tav tm="0">
                                          <p:val>
                                            <p:strVal val="1+#ppt_h/2"/>
                                          </p:val>
                                        </p:tav>
                                        <p:tav tm="100000">
                                          <p:val>
                                            <p:strVal val="#ppt_y"/>
                                          </p:val>
                                        </p:tav>
                                      </p:tavLst>
                                    </p:anim>
                                  </p:childTnLst>
                                </p:cTn>
                              </p:par>
                            </p:childTnLst>
                          </p:cTn>
                        </p:par>
                        <p:par>
                          <p:cTn id="80" fill="hold">
                            <p:stCondLst>
                              <p:cond delay="3000"/>
                            </p:stCondLst>
                            <p:childTnLst>
                              <p:par>
                                <p:cTn id="81" presetID="2" presetClass="exit" presetSubtype="9" fill="hold" grpId="3" nodeType="after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9" fill="hold" grpId="3"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0-ppt_w/2"/>
                                          </p:val>
                                        </p:tav>
                                      </p:tavLst>
                                    </p:anim>
                                    <p:anim calcmode="lin" valueType="num">
                                      <p:cBhvr additive="base">
                                        <p:cTn id="87" dur="3000"/>
                                        <p:tgtEl>
                                          <p:spTgt spid="7"/>
                                        </p:tgtEl>
                                        <p:attrNameLst>
                                          <p:attrName>ppt_y</p:attrName>
                                        </p:attrNameLst>
                                      </p:cBhvr>
                                      <p:tavLst>
                                        <p:tav tm="0">
                                          <p:val>
                                            <p:strVal val="ppt_y"/>
                                          </p:val>
                                        </p:tav>
                                        <p:tav tm="100000">
                                          <p:val>
                                            <p:strVal val="0-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9" fill="hold" grpId="3"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0-ppt_w/2"/>
                                          </p:val>
                                        </p:tav>
                                      </p:tavLst>
                                    </p:anim>
                                    <p:anim calcmode="lin" valueType="num">
                                      <p:cBhvr additive="base">
                                        <p:cTn id="91" dur="3000"/>
                                        <p:tgtEl>
                                          <p:spTgt spid="8"/>
                                        </p:tgtEl>
                                        <p:attrNameLst>
                                          <p:attrName>ppt_y</p:attrName>
                                        </p:attrNameLst>
                                      </p:cBhvr>
                                      <p:tavLst>
                                        <p:tav tm="0">
                                          <p:val>
                                            <p:strVal val="ppt_y"/>
                                          </p:val>
                                        </p:tav>
                                        <p:tav tm="100000">
                                          <p:val>
                                            <p:strVal val="0-ppt_h/2"/>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9" fill="hold" grpId="3" nodeType="withEffect">
                                  <p:stCondLst>
                                    <p:cond delay="0"/>
                                  </p:stCondLst>
                                  <p:childTnLst>
                                    <p:anim calcmode="lin" valueType="num">
                                      <p:cBhvr additive="base">
                                        <p:cTn id="94" dur="3000"/>
                                        <p:tgtEl>
                                          <p:spTgt spid="9"/>
                                        </p:tgtEl>
                                        <p:attrNameLst>
                                          <p:attrName>ppt_x</p:attrName>
                                        </p:attrNameLst>
                                      </p:cBhvr>
                                      <p:tavLst>
                                        <p:tav tm="0">
                                          <p:val>
                                            <p:strVal val="ppt_x"/>
                                          </p:val>
                                        </p:tav>
                                        <p:tav tm="100000">
                                          <p:val>
                                            <p:strVal val="0-ppt_w/2"/>
                                          </p:val>
                                        </p:tav>
                                      </p:tavLst>
                                    </p:anim>
                                    <p:anim calcmode="lin" valueType="num">
                                      <p:cBhvr additive="base">
                                        <p:cTn id="95" dur="3000"/>
                                        <p:tgtEl>
                                          <p:spTgt spid="9"/>
                                        </p:tgtEl>
                                        <p:attrNameLst>
                                          <p:attrName>ppt_y</p:attrName>
                                        </p:attrNameLst>
                                      </p:cBhvr>
                                      <p:tavLst>
                                        <p:tav tm="0">
                                          <p:val>
                                            <p:strVal val="ppt_y"/>
                                          </p:val>
                                        </p:tav>
                                        <p:tav tm="100000">
                                          <p:val>
                                            <p:strVal val="0-ppt_h/2"/>
                                          </p:val>
                                        </p:tav>
                                      </p:tavLst>
                                    </p:anim>
                                    <p:set>
                                      <p:cBhvr>
                                        <p:cTn id="96" dur="1" fill="hold">
                                          <p:stCondLst>
                                            <p:cond delay="2999"/>
                                          </p:stCondLst>
                                        </p:cTn>
                                        <p:tgtEl>
                                          <p:spTgt spid="9"/>
                                        </p:tgtEl>
                                        <p:attrNameLst>
                                          <p:attrName>style.visibility</p:attrName>
                                        </p:attrNameLst>
                                      </p:cBhvr>
                                      <p:to>
                                        <p:strVal val="hidden"/>
                                      </p:to>
                                    </p:set>
                                  </p:childTnLst>
                                </p:cTn>
                              </p:par>
                              <p:par>
                                <p:cTn id="97" presetID="2" presetClass="exit" presetSubtype="3" fill="hold" grpId="3"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1+ppt_w/2"/>
                                          </p:val>
                                        </p:tav>
                                      </p:tavLst>
                                    </p:anim>
                                    <p:anim calcmode="lin" valueType="num">
                                      <p:cBhvr additive="base">
                                        <p:cTn id="99" dur="3000"/>
                                        <p:tgtEl>
                                          <p:spTgt spid="10"/>
                                        </p:tgtEl>
                                        <p:attrNameLst>
                                          <p:attrName>ppt_y</p:attrName>
                                        </p:attrNameLst>
                                      </p:cBhvr>
                                      <p:tavLst>
                                        <p:tav tm="0">
                                          <p:val>
                                            <p:strVal val="ppt_y"/>
                                          </p:val>
                                        </p:tav>
                                        <p:tav tm="100000">
                                          <p:val>
                                            <p:strVal val="0-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3" fill="hold" grpId="3" nodeType="withEffect">
                                  <p:stCondLst>
                                    <p:cond delay="0"/>
                                  </p:stCondLst>
                                  <p:childTnLst>
                                    <p:anim calcmode="lin" valueType="num">
                                      <p:cBhvr additive="base">
                                        <p:cTn id="102" dur="3000"/>
                                        <p:tgtEl>
                                          <p:spTgt spid="11"/>
                                        </p:tgtEl>
                                        <p:attrNameLst>
                                          <p:attrName>ppt_x</p:attrName>
                                        </p:attrNameLst>
                                      </p:cBhvr>
                                      <p:tavLst>
                                        <p:tav tm="0">
                                          <p:val>
                                            <p:strVal val="ppt_x"/>
                                          </p:val>
                                        </p:tav>
                                        <p:tav tm="100000">
                                          <p:val>
                                            <p:strVal val="1+ppt_w/2"/>
                                          </p:val>
                                        </p:tav>
                                      </p:tavLst>
                                    </p:anim>
                                    <p:anim calcmode="lin" valueType="num">
                                      <p:cBhvr additive="base">
                                        <p:cTn id="103" dur="3000"/>
                                        <p:tgtEl>
                                          <p:spTgt spid="11"/>
                                        </p:tgtEl>
                                        <p:attrNameLst>
                                          <p:attrName>ppt_y</p:attrName>
                                        </p:attrNameLst>
                                      </p:cBhvr>
                                      <p:tavLst>
                                        <p:tav tm="0">
                                          <p:val>
                                            <p:strVal val="ppt_y"/>
                                          </p:val>
                                        </p:tav>
                                        <p:tav tm="100000">
                                          <p:val>
                                            <p:strVal val="0-ppt_h/2"/>
                                          </p:val>
                                        </p:tav>
                                      </p:tavLst>
                                    </p:anim>
                                    <p:set>
                                      <p:cBhvr>
                                        <p:cTn id="104" dur="1" fill="hold">
                                          <p:stCondLst>
                                            <p:cond delay="2999"/>
                                          </p:stCondLst>
                                        </p:cTn>
                                        <p:tgtEl>
                                          <p:spTgt spid="11"/>
                                        </p:tgtEl>
                                        <p:attrNameLst>
                                          <p:attrName>style.visibility</p:attrName>
                                        </p:attrNameLst>
                                      </p:cBhvr>
                                      <p:to>
                                        <p:strVal val="hidden"/>
                                      </p:to>
                                    </p:set>
                                  </p:childTnLst>
                                </p:cTn>
                              </p:par>
                              <p:par>
                                <p:cTn id="105" presetID="2" presetClass="exit" presetSubtype="3" fill="hold" grpId="3" nodeType="withEffect">
                                  <p:stCondLst>
                                    <p:cond delay="0"/>
                                  </p:stCondLst>
                                  <p:childTnLst>
                                    <p:anim calcmode="lin" valueType="num">
                                      <p:cBhvr additive="base">
                                        <p:cTn id="106" dur="3000"/>
                                        <p:tgtEl>
                                          <p:spTgt spid="12"/>
                                        </p:tgtEl>
                                        <p:attrNameLst>
                                          <p:attrName>ppt_x</p:attrName>
                                        </p:attrNameLst>
                                      </p:cBhvr>
                                      <p:tavLst>
                                        <p:tav tm="0">
                                          <p:val>
                                            <p:strVal val="ppt_x"/>
                                          </p:val>
                                        </p:tav>
                                        <p:tav tm="100000">
                                          <p:val>
                                            <p:strVal val="1+ppt_w/2"/>
                                          </p:val>
                                        </p:tav>
                                      </p:tavLst>
                                    </p:anim>
                                    <p:anim calcmode="lin" valueType="num">
                                      <p:cBhvr additive="base">
                                        <p:cTn id="107" dur="3000"/>
                                        <p:tgtEl>
                                          <p:spTgt spid="12"/>
                                        </p:tgtEl>
                                        <p:attrNameLst>
                                          <p:attrName>ppt_y</p:attrName>
                                        </p:attrNameLst>
                                      </p:cBhvr>
                                      <p:tavLst>
                                        <p:tav tm="0">
                                          <p:val>
                                            <p:strVal val="ppt_y"/>
                                          </p:val>
                                        </p:tav>
                                        <p:tav tm="100000">
                                          <p:val>
                                            <p:strVal val="0-ppt_h/2"/>
                                          </p:val>
                                        </p:tav>
                                      </p:tavLst>
                                    </p:anim>
                                    <p:set>
                                      <p:cBhvr>
                                        <p:cTn id="108" dur="1" fill="hold">
                                          <p:stCondLst>
                                            <p:cond delay="2999"/>
                                          </p:stCondLst>
                                        </p:cTn>
                                        <p:tgtEl>
                                          <p:spTgt spid="12"/>
                                        </p:tgtEl>
                                        <p:attrNameLst>
                                          <p:attrName>style.visibility</p:attrName>
                                        </p:attrNameLst>
                                      </p:cBhvr>
                                      <p:to>
                                        <p:strVal val="hidden"/>
                                      </p:to>
                                    </p:set>
                                  </p:childTnLst>
                                </p:cTn>
                              </p:par>
                              <p:par>
                                <p:cTn id="109" presetID="2" presetClass="exit" presetSubtype="3" fill="hold" grpId="3" nodeType="withEffect">
                                  <p:stCondLst>
                                    <p:cond delay="0"/>
                                  </p:stCondLst>
                                  <p:childTnLst>
                                    <p:anim calcmode="lin" valueType="num">
                                      <p:cBhvr additive="base">
                                        <p:cTn id="110" dur="3000"/>
                                        <p:tgtEl>
                                          <p:spTgt spid="13"/>
                                        </p:tgtEl>
                                        <p:attrNameLst>
                                          <p:attrName>ppt_x</p:attrName>
                                        </p:attrNameLst>
                                      </p:cBhvr>
                                      <p:tavLst>
                                        <p:tav tm="0">
                                          <p:val>
                                            <p:strVal val="ppt_x"/>
                                          </p:val>
                                        </p:tav>
                                        <p:tav tm="100000">
                                          <p:val>
                                            <p:strVal val="1+ppt_w/2"/>
                                          </p:val>
                                        </p:tav>
                                      </p:tavLst>
                                    </p:anim>
                                    <p:anim calcmode="lin" valueType="num">
                                      <p:cBhvr additive="base">
                                        <p:cTn id="111" dur="3000"/>
                                        <p:tgtEl>
                                          <p:spTgt spid="13"/>
                                        </p:tgtEl>
                                        <p:attrNameLst>
                                          <p:attrName>ppt_y</p:attrName>
                                        </p:attrNameLst>
                                      </p:cBhvr>
                                      <p:tavLst>
                                        <p:tav tm="0">
                                          <p:val>
                                            <p:strVal val="ppt_y"/>
                                          </p:val>
                                        </p:tav>
                                        <p:tav tm="100000">
                                          <p:val>
                                            <p:strVal val="0-ppt_h/2"/>
                                          </p:val>
                                        </p:tav>
                                      </p:tavLst>
                                    </p:anim>
                                    <p:set>
                                      <p:cBhvr>
                                        <p:cTn id="112" dur="1" fill="hold">
                                          <p:stCondLst>
                                            <p:cond delay="2999"/>
                                          </p:stCondLst>
                                        </p:cTn>
                                        <p:tgtEl>
                                          <p:spTgt spid="13"/>
                                        </p:tgtEl>
                                        <p:attrNameLst>
                                          <p:attrName>style.visibility</p:attrName>
                                        </p:attrNameLst>
                                      </p:cBhvr>
                                      <p:to>
                                        <p:strVal val="hidden"/>
                                      </p:to>
                                    </p:set>
                                  </p:childTnLst>
                                </p:cTn>
                              </p:par>
                              <p:par>
                                <p:cTn id="113" presetID="2" presetClass="entr" presetSubtype="4"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additive="base">
                                        <p:cTn id="115" dur="3000" fill="hold"/>
                                        <p:tgtEl>
                                          <p:spTgt spid="4"/>
                                        </p:tgtEl>
                                        <p:attrNameLst>
                                          <p:attrName>ppt_x</p:attrName>
                                        </p:attrNameLst>
                                      </p:cBhvr>
                                      <p:tavLst>
                                        <p:tav tm="0">
                                          <p:val>
                                            <p:strVal val="#ppt_x"/>
                                          </p:val>
                                        </p:tav>
                                        <p:tav tm="100000">
                                          <p:val>
                                            <p:strVal val="#ppt_x"/>
                                          </p:val>
                                        </p:tav>
                                      </p:tavLst>
                                    </p:anim>
                                    <p:anim calcmode="lin" valueType="num">
                                      <p:cBhvr additive="base">
                                        <p:cTn id="116" dur="3000" fill="hold"/>
                                        <p:tgtEl>
                                          <p:spTgt spid="4"/>
                                        </p:tgtEl>
                                        <p:attrNameLst>
                                          <p:attrName>ppt_y</p:attrName>
                                        </p:attrNameLst>
                                      </p:cBhvr>
                                      <p:tavLst>
                                        <p:tav tm="0">
                                          <p:val>
                                            <p:strVal val="1+#ppt_h/2"/>
                                          </p:val>
                                        </p:tav>
                                        <p:tav tm="100000">
                                          <p:val>
                                            <p:strVal val="#ppt_y"/>
                                          </p:val>
                                        </p:tav>
                                      </p:tavLst>
                                    </p:anim>
                                  </p:childTnLst>
                                </p:cTn>
                              </p:par>
                              <p:par>
                                <p:cTn id="117" presetID="3" presetClass="entr" presetSubtype="10"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blinds(horizontal)">
                                      <p:cBhvr>
                                        <p:cTn id="119" dur="3000"/>
                                        <p:tgtEl>
                                          <p:spTgt spid="4"/>
                                        </p:tgtEl>
                                      </p:cBhvr>
                                    </p:animEffect>
                                  </p:childTnLst>
                                </p:cTn>
                              </p:par>
                            </p:childTnLst>
                          </p:cTn>
                        </p:par>
                        <p:par>
                          <p:cTn id="120" fill="hold">
                            <p:stCondLst>
                              <p:cond delay="6000"/>
                            </p:stCondLst>
                            <p:childTnLst>
                              <p:par>
                                <p:cTn id="121" presetID="29" presetClass="entr" presetSubtype="0" fill="hold" grpId="0" nodeType="afterEffect">
                                  <p:stCondLst>
                                    <p:cond delay="0"/>
                                  </p:stCondLst>
                                  <p:childTnLst>
                                    <p:set>
                                      <p:cBhvr>
                                        <p:cTn id="122" dur="1" fill="hold">
                                          <p:stCondLst>
                                            <p:cond delay="0"/>
                                          </p:stCondLst>
                                        </p:cTn>
                                        <p:tgtEl>
                                          <p:spTgt spid="14"/>
                                        </p:tgtEl>
                                        <p:attrNameLst>
                                          <p:attrName>style.visibility</p:attrName>
                                        </p:attrNameLst>
                                      </p:cBhvr>
                                      <p:to>
                                        <p:strVal val="visible"/>
                                      </p:to>
                                    </p:set>
                                    <p:anim calcmode="lin" valueType="num">
                                      <p:cBhvr>
                                        <p:cTn id="123" dur="2000" fill="hold"/>
                                        <p:tgtEl>
                                          <p:spTgt spid="14"/>
                                        </p:tgtEl>
                                        <p:attrNameLst>
                                          <p:attrName>ppt_x</p:attrName>
                                        </p:attrNameLst>
                                      </p:cBhvr>
                                      <p:tavLst>
                                        <p:tav tm="0">
                                          <p:val>
                                            <p:strVal val="#ppt_x-.2"/>
                                          </p:val>
                                        </p:tav>
                                        <p:tav tm="100000">
                                          <p:val>
                                            <p:strVal val="#ppt_x"/>
                                          </p:val>
                                        </p:tav>
                                      </p:tavLst>
                                    </p:anim>
                                    <p:anim calcmode="lin" valueType="num">
                                      <p:cBhvr>
                                        <p:cTn id="124" dur="2000" fill="hold"/>
                                        <p:tgtEl>
                                          <p:spTgt spid="14"/>
                                        </p:tgtEl>
                                        <p:attrNameLst>
                                          <p:attrName>ppt_y</p:attrName>
                                        </p:attrNameLst>
                                      </p:cBhvr>
                                      <p:tavLst>
                                        <p:tav tm="0">
                                          <p:val>
                                            <p:strVal val="#ppt_y"/>
                                          </p:val>
                                        </p:tav>
                                        <p:tav tm="100000">
                                          <p:val>
                                            <p:strVal val="#ppt_y"/>
                                          </p:val>
                                        </p:tav>
                                      </p:tavLst>
                                    </p:anim>
                                    <p:animEffect transition="in" filter="wipe(right)" prLst="gradientSize: 0.1">
                                      <p:cBhvr>
                                        <p:cTn id="125"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p:bldP spid="1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5">
              <a:lumMod val="75000"/>
            </a:schemeClr>
          </a:solidFill>
        </p:spPr>
        <p:txBody>
          <a:bodyPr/>
          <a:lstStyle/>
          <a:p>
            <a:endParaRPr lang="es-ES" dirty="0"/>
          </a:p>
        </p:txBody>
      </p:sp>
      <p:pic>
        <p:nvPicPr>
          <p:cNvPr id="4" name="3 Imagen" descr="5643238905_b7d9b73334_b.jpg"/>
          <p:cNvPicPr>
            <a:picLocks noChangeAspect="1"/>
          </p:cNvPicPr>
          <p:nvPr/>
        </p:nvPicPr>
        <p:blipFill>
          <a:blip r:embed="rId2"/>
          <a:stretch>
            <a:fillRect/>
          </a:stretch>
        </p:blipFill>
        <p:spPr>
          <a:xfrm>
            <a:off x="0" y="0"/>
            <a:ext cx="9144000" cy="6858000"/>
          </a:xfrm>
          <a:prstGeom prst="rect">
            <a:avLst/>
          </a:prstGeom>
        </p:spPr>
      </p:pic>
      <p:sp>
        <p:nvSpPr>
          <p:cNvPr id="6" name="5 Franja diagonal"/>
          <p:cNvSpPr/>
          <p:nvPr/>
        </p:nvSpPr>
        <p:spPr>
          <a:xfrm rot="16200000">
            <a:off x="-321475" y="321475"/>
            <a:ext cx="2928934" cy="2285984"/>
          </a:xfrm>
          <a:prstGeom prst="diagStripe">
            <a:avLst>
              <a:gd name="adj" fmla="val 78421"/>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rot="16200000">
            <a:off x="-321475" y="1821649"/>
            <a:ext cx="2928934" cy="2285984"/>
          </a:xfrm>
          <a:prstGeom prst="diagStripe">
            <a:avLst>
              <a:gd name="adj" fmla="val 76316"/>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rot="16200000">
            <a:off x="-321475" y="4250541"/>
            <a:ext cx="2928934" cy="2285984"/>
          </a:xfrm>
          <a:prstGeom prst="diagStripe">
            <a:avLst>
              <a:gd name="adj" fmla="val 76316"/>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rot="16200000">
            <a:off x="-321475" y="2964657"/>
            <a:ext cx="2928934" cy="2285984"/>
          </a:xfrm>
          <a:prstGeom prst="diagStripe">
            <a:avLst>
              <a:gd name="adj" fmla="val 74211"/>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rot="16200000" flipV="1">
            <a:off x="6326973" y="111907"/>
            <a:ext cx="2928934" cy="2705120"/>
          </a:xfrm>
          <a:prstGeom prst="diagStripe">
            <a:avLst>
              <a:gd name="adj" fmla="val 78495"/>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rot="16200000" flipV="1">
            <a:off x="6326973" y="1397767"/>
            <a:ext cx="2928934" cy="2705120"/>
          </a:xfrm>
          <a:prstGeom prst="diagStripe">
            <a:avLst>
              <a:gd name="adj" fmla="val 78495"/>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rot="16200000" flipV="1">
            <a:off x="6326973" y="2683651"/>
            <a:ext cx="2928934" cy="2705120"/>
          </a:xfrm>
          <a:prstGeom prst="diagStripe">
            <a:avLst>
              <a:gd name="adj" fmla="val 78495"/>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rot="16200000" flipV="1">
            <a:off x="6326973" y="4040973"/>
            <a:ext cx="2928934" cy="2705120"/>
          </a:xfrm>
          <a:prstGeom prst="diagStripe">
            <a:avLst>
              <a:gd name="adj" fmla="val 78495"/>
            </a:avLst>
          </a:prstGeom>
          <a:blipFill dpi="0" rotWithShape="1">
            <a:blip r:embed="rId3"/>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horizontal)">
                                      <p:cBhvr>
                                        <p:cTn id="16" dur="3000"/>
                                        <p:tgtEl>
                                          <p:spTgt spid="8"/>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horizontal)">
                                      <p:cBhvr>
                                        <p:cTn id="19" dur="3000"/>
                                        <p:tgtEl>
                                          <p:spTgt spid="9"/>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3000"/>
                                        <p:tgtEl>
                                          <p:spTgt spid="10"/>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horizontal)">
                                      <p:cBhvr>
                                        <p:cTn id="25" dur="3000"/>
                                        <p:tgtEl>
                                          <p:spTgt spid="11"/>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linds(horizontal)">
                                      <p:cBhvr>
                                        <p:cTn id="28" dur="3000"/>
                                        <p:tgtEl>
                                          <p:spTgt spid="12"/>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linds(horizontal)">
                                      <p:cBhvr>
                                        <p:cTn id="31" dur="3000"/>
                                        <p:tgtEl>
                                          <p:spTgt spid="13"/>
                                        </p:tgtEl>
                                      </p:cBhvr>
                                    </p:animEffect>
                                  </p:childTnLst>
                                </p:cTn>
                              </p:par>
                              <p:par>
                                <p:cTn id="32" presetID="8" presetClass="emph" presetSubtype="0" fill="hold" grpId="1" nodeType="withEffect">
                                  <p:stCondLst>
                                    <p:cond delay="0"/>
                                  </p:stCondLst>
                                  <p:childTnLst>
                                    <p:animRot by="21600000">
                                      <p:cBhvr>
                                        <p:cTn id="33" dur="3000" fill="hold"/>
                                        <p:tgtEl>
                                          <p:spTgt spid="6"/>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7"/>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8"/>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9"/>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10"/>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1"/>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2"/>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3"/>
                                        </p:tgtEl>
                                        <p:attrNameLst>
                                          <p:attrName>r</p:attrName>
                                        </p:attrNameLst>
                                      </p:cBhvr>
                                    </p:animRot>
                                  </p:childTnLst>
                                </p:cTn>
                              </p:par>
                              <p:par>
                                <p:cTn id="48" presetID="2" presetClass="entr" presetSubtype="6" fill="hold" grpId="2"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1+#ppt_w/2"/>
                                          </p:val>
                                        </p:tav>
                                        <p:tav tm="100000">
                                          <p:val>
                                            <p:strVal val="#ppt_x"/>
                                          </p:val>
                                        </p:tav>
                                      </p:tavLst>
                                    </p:anim>
                                    <p:anim calcmode="lin" valueType="num">
                                      <p:cBhvr additive="base">
                                        <p:cTn id="51" dur="3000" fill="hold"/>
                                        <p:tgtEl>
                                          <p:spTgt spid="6"/>
                                        </p:tgtEl>
                                        <p:attrNameLst>
                                          <p:attrName>ppt_y</p:attrName>
                                        </p:attrNameLst>
                                      </p:cBhvr>
                                      <p:tavLst>
                                        <p:tav tm="0">
                                          <p:val>
                                            <p:strVal val="1+#ppt_h/2"/>
                                          </p:val>
                                        </p:tav>
                                        <p:tav tm="100000">
                                          <p:val>
                                            <p:strVal val="#ppt_y"/>
                                          </p:val>
                                        </p:tav>
                                      </p:tavLst>
                                    </p:anim>
                                  </p:childTnLst>
                                </p:cTn>
                              </p:par>
                              <p:par>
                                <p:cTn id="52" presetID="2" presetClass="entr" presetSubtype="6" fill="hold" grpId="2"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1+#ppt_w/2"/>
                                          </p:val>
                                        </p:tav>
                                        <p:tav tm="100000">
                                          <p:val>
                                            <p:strVal val="#ppt_x"/>
                                          </p:val>
                                        </p:tav>
                                      </p:tavLst>
                                    </p:anim>
                                    <p:anim calcmode="lin" valueType="num">
                                      <p:cBhvr additive="base">
                                        <p:cTn id="55" dur="3000" fill="hold"/>
                                        <p:tgtEl>
                                          <p:spTgt spid="7"/>
                                        </p:tgtEl>
                                        <p:attrNameLst>
                                          <p:attrName>ppt_y</p:attrName>
                                        </p:attrNameLst>
                                      </p:cBhvr>
                                      <p:tavLst>
                                        <p:tav tm="0">
                                          <p:val>
                                            <p:strVal val="1+#ppt_h/2"/>
                                          </p:val>
                                        </p:tav>
                                        <p:tav tm="100000">
                                          <p:val>
                                            <p:strVal val="#ppt_y"/>
                                          </p:val>
                                        </p:tav>
                                      </p:tavLst>
                                    </p:anim>
                                  </p:childTnLst>
                                </p:cTn>
                              </p:par>
                              <p:par>
                                <p:cTn id="56" presetID="2" presetClass="entr" presetSubtype="6" fill="hold" grpId="2"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3000" fill="hold"/>
                                        <p:tgtEl>
                                          <p:spTgt spid="8"/>
                                        </p:tgtEl>
                                        <p:attrNameLst>
                                          <p:attrName>ppt_x</p:attrName>
                                        </p:attrNameLst>
                                      </p:cBhvr>
                                      <p:tavLst>
                                        <p:tav tm="0">
                                          <p:val>
                                            <p:strVal val="1+#ppt_w/2"/>
                                          </p:val>
                                        </p:tav>
                                        <p:tav tm="100000">
                                          <p:val>
                                            <p:strVal val="#ppt_x"/>
                                          </p:val>
                                        </p:tav>
                                      </p:tavLst>
                                    </p:anim>
                                    <p:anim calcmode="lin" valueType="num">
                                      <p:cBhvr additive="base">
                                        <p:cTn id="59" dur="3000" fill="hold"/>
                                        <p:tgtEl>
                                          <p:spTgt spid="8"/>
                                        </p:tgtEl>
                                        <p:attrNameLst>
                                          <p:attrName>ppt_y</p:attrName>
                                        </p:attrNameLst>
                                      </p:cBhvr>
                                      <p:tavLst>
                                        <p:tav tm="0">
                                          <p:val>
                                            <p:strVal val="1+#ppt_h/2"/>
                                          </p:val>
                                        </p:tav>
                                        <p:tav tm="100000">
                                          <p:val>
                                            <p:strVal val="#ppt_y"/>
                                          </p:val>
                                        </p:tav>
                                      </p:tavLst>
                                    </p:anim>
                                  </p:childTnLst>
                                </p:cTn>
                              </p:par>
                              <p:par>
                                <p:cTn id="60" presetID="2" presetClass="entr" presetSubtype="6" fill="hold" grpId="2"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3000" fill="hold"/>
                                        <p:tgtEl>
                                          <p:spTgt spid="9"/>
                                        </p:tgtEl>
                                        <p:attrNameLst>
                                          <p:attrName>ppt_x</p:attrName>
                                        </p:attrNameLst>
                                      </p:cBhvr>
                                      <p:tavLst>
                                        <p:tav tm="0">
                                          <p:val>
                                            <p:strVal val="1+#ppt_w/2"/>
                                          </p:val>
                                        </p:tav>
                                        <p:tav tm="100000">
                                          <p:val>
                                            <p:strVal val="#ppt_x"/>
                                          </p:val>
                                        </p:tav>
                                      </p:tavLst>
                                    </p:anim>
                                    <p:anim calcmode="lin" valueType="num">
                                      <p:cBhvr additive="base">
                                        <p:cTn id="63" dur="3000" fill="hold"/>
                                        <p:tgtEl>
                                          <p:spTgt spid="9"/>
                                        </p:tgtEl>
                                        <p:attrNameLst>
                                          <p:attrName>ppt_y</p:attrName>
                                        </p:attrNameLst>
                                      </p:cBhvr>
                                      <p:tavLst>
                                        <p:tav tm="0">
                                          <p:val>
                                            <p:strVal val="1+#ppt_h/2"/>
                                          </p:val>
                                        </p:tav>
                                        <p:tav tm="100000">
                                          <p:val>
                                            <p:strVal val="#ppt_y"/>
                                          </p:val>
                                        </p:tav>
                                      </p:tavLst>
                                    </p:anim>
                                  </p:childTnLst>
                                </p:cTn>
                              </p:par>
                              <p:par>
                                <p:cTn id="64" presetID="2" presetClass="entr" presetSubtype="12" fill="hold" grpId="2"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3000" fill="hold"/>
                                        <p:tgtEl>
                                          <p:spTgt spid="10"/>
                                        </p:tgtEl>
                                        <p:attrNameLst>
                                          <p:attrName>ppt_x</p:attrName>
                                        </p:attrNameLst>
                                      </p:cBhvr>
                                      <p:tavLst>
                                        <p:tav tm="0">
                                          <p:val>
                                            <p:strVal val="0-#ppt_w/2"/>
                                          </p:val>
                                        </p:tav>
                                        <p:tav tm="100000">
                                          <p:val>
                                            <p:strVal val="#ppt_x"/>
                                          </p:val>
                                        </p:tav>
                                      </p:tavLst>
                                    </p:anim>
                                    <p:anim calcmode="lin" valueType="num">
                                      <p:cBhvr additive="base">
                                        <p:cTn id="67" dur="3000" fill="hold"/>
                                        <p:tgtEl>
                                          <p:spTgt spid="10"/>
                                        </p:tgtEl>
                                        <p:attrNameLst>
                                          <p:attrName>ppt_y</p:attrName>
                                        </p:attrNameLst>
                                      </p:cBhvr>
                                      <p:tavLst>
                                        <p:tav tm="0">
                                          <p:val>
                                            <p:strVal val="1+#ppt_h/2"/>
                                          </p:val>
                                        </p:tav>
                                        <p:tav tm="100000">
                                          <p:val>
                                            <p:strVal val="#ppt_y"/>
                                          </p:val>
                                        </p:tav>
                                      </p:tavLst>
                                    </p:anim>
                                  </p:childTnLst>
                                </p:cTn>
                              </p:par>
                              <p:par>
                                <p:cTn id="68" presetID="2" presetClass="entr" presetSubtype="12" fill="hold" grpId="2"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3000" fill="hold"/>
                                        <p:tgtEl>
                                          <p:spTgt spid="11"/>
                                        </p:tgtEl>
                                        <p:attrNameLst>
                                          <p:attrName>ppt_x</p:attrName>
                                        </p:attrNameLst>
                                      </p:cBhvr>
                                      <p:tavLst>
                                        <p:tav tm="0">
                                          <p:val>
                                            <p:strVal val="0-#ppt_w/2"/>
                                          </p:val>
                                        </p:tav>
                                        <p:tav tm="100000">
                                          <p:val>
                                            <p:strVal val="#ppt_x"/>
                                          </p:val>
                                        </p:tav>
                                      </p:tavLst>
                                    </p:anim>
                                    <p:anim calcmode="lin" valueType="num">
                                      <p:cBhvr additive="base">
                                        <p:cTn id="71" dur="3000" fill="hold"/>
                                        <p:tgtEl>
                                          <p:spTgt spid="11"/>
                                        </p:tgtEl>
                                        <p:attrNameLst>
                                          <p:attrName>ppt_y</p:attrName>
                                        </p:attrNameLst>
                                      </p:cBhvr>
                                      <p:tavLst>
                                        <p:tav tm="0">
                                          <p:val>
                                            <p:strVal val="1+#ppt_h/2"/>
                                          </p:val>
                                        </p:tav>
                                        <p:tav tm="100000">
                                          <p:val>
                                            <p:strVal val="#ppt_y"/>
                                          </p:val>
                                        </p:tav>
                                      </p:tavLst>
                                    </p:anim>
                                  </p:childTnLst>
                                </p:cTn>
                              </p:par>
                              <p:par>
                                <p:cTn id="72" presetID="2" presetClass="entr" presetSubtype="12" fill="hold" grpId="2"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3000" fill="hold"/>
                                        <p:tgtEl>
                                          <p:spTgt spid="12"/>
                                        </p:tgtEl>
                                        <p:attrNameLst>
                                          <p:attrName>ppt_x</p:attrName>
                                        </p:attrNameLst>
                                      </p:cBhvr>
                                      <p:tavLst>
                                        <p:tav tm="0">
                                          <p:val>
                                            <p:strVal val="0-#ppt_w/2"/>
                                          </p:val>
                                        </p:tav>
                                        <p:tav tm="100000">
                                          <p:val>
                                            <p:strVal val="#ppt_x"/>
                                          </p:val>
                                        </p:tav>
                                      </p:tavLst>
                                    </p:anim>
                                    <p:anim calcmode="lin" valueType="num">
                                      <p:cBhvr additive="base">
                                        <p:cTn id="75" dur="3000" fill="hold"/>
                                        <p:tgtEl>
                                          <p:spTgt spid="12"/>
                                        </p:tgtEl>
                                        <p:attrNameLst>
                                          <p:attrName>ppt_y</p:attrName>
                                        </p:attrNameLst>
                                      </p:cBhvr>
                                      <p:tavLst>
                                        <p:tav tm="0">
                                          <p:val>
                                            <p:strVal val="1+#ppt_h/2"/>
                                          </p:val>
                                        </p:tav>
                                        <p:tav tm="100000">
                                          <p:val>
                                            <p:strVal val="#ppt_y"/>
                                          </p:val>
                                        </p:tav>
                                      </p:tavLst>
                                    </p:anim>
                                  </p:childTnLst>
                                </p:cTn>
                              </p:par>
                              <p:par>
                                <p:cTn id="76" presetID="2" presetClass="entr" presetSubtype="12" fill="hold" grpId="2"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3000" fill="hold"/>
                                        <p:tgtEl>
                                          <p:spTgt spid="13"/>
                                        </p:tgtEl>
                                        <p:attrNameLst>
                                          <p:attrName>ppt_x</p:attrName>
                                        </p:attrNameLst>
                                      </p:cBhvr>
                                      <p:tavLst>
                                        <p:tav tm="0">
                                          <p:val>
                                            <p:strVal val="0-#ppt_w/2"/>
                                          </p:val>
                                        </p:tav>
                                        <p:tav tm="100000">
                                          <p:val>
                                            <p:strVal val="#ppt_x"/>
                                          </p:val>
                                        </p:tav>
                                      </p:tavLst>
                                    </p:anim>
                                    <p:anim calcmode="lin" valueType="num">
                                      <p:cBhvr additive="base">
                                        <p:cTn id="79" dur="3000" fill="hold"/>
                                        <p:tgtEl>
                                          <p:spTgt spid="13"/>
                                        </p:tgtEl>
                                        <p:attrNameLst>
                                          <p:attrName>ppt_y</p:attrName>
                                        </p:attrNameLst>
                                      </p:cBhvr>
                                      <p:tavLst>
                                        <p:tav tm="0">
                                          <p:val>
                                            <p:strVal val="1+#ppt_h/2"/>
                                          </p:val>
                                        </p:tav>
                                        <p:tav tm="100000">
                                          <p:val>
                                            <p:strVal val="#ppt_y"/>
                                          </p:val>
                                        </p:tav>
                                      </p:tavLst>
                                    </p:anim>
                                  </p:childTnLst>
                                </p:cTn>
                              </p:par>
                            </p:childTnLst>
                          </p:cTn>
                        </p:par>
                        <p:par>
                          <p:cTn id="80" fill="hold">
                            <p:stCondLst>
                              <p:cond delay="3000"/>
                            </p:stCondLst>
                            <p:childTnLst>
                              <p:par>
                                <p:cTn id="81" presetID="2" presetClass="exit" presetSubtype="9" fill="hold" grpId="3" nodeType="after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9" fill="hold" grpId="3"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0-ppt_w/2"/>
                                          </p:val>
                                        </p:tav>
                                      </p:tavLst>
                                    </p:anim>
                                    <p:anim calcmode="lin" valueType="num">
                                      <p:cBhvr additive="base">
                                        <p:cTn id="87" dur="3000"/>
                                        <p:tgtEl>
                                          <p:spTgt spid="7"/>
                                        </p:tgtEl>
                                        <p:attrNameLst>
                                          <p:attrName>ppt_y</p:attrName>
                                        </p:attrNameLst>
                                      </p:cBhvr>
                                      <p:tavLst>
                                        <p:tav tm="0">
                                          <p:val>
                                            <p:strVal val="ppt_y"/>
                                          </p:val>
                                        </p:tav>
                                        <p:tav tm="100000">
                                          <p:val>
                                            <p:strVal val="0-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9" fill="hold" grpId="3"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0-ppt_w/2"/>
                                          </p:val>
                                        </p:tav>
                                      </p:tavLst>
                                    </p:anim>
                                    <p:anim calcmode="lin" valueType="num">
                                      <p:cBhvr additive="base">
                                        <p:cTn id="91" dur="3000"/>
                                        <p:tgtEl>
                                          <p:spTgt spid="8"/>
                                        </p:tgtEl>
                                        <p:attrNameLst>
                                          <p:attrName>ppt_y</p:attrName>
                                        </p:attrNameLst>
                                      </p:cBhvr>
                                      <p:tavLst>
                                        <p:tav tm="0">
                                          <p:val>
                                            <p:strVal val="ppt_y"/>
                                          </p:val>
                                        </p:tav>
                                        <p:tav tm="100000">
                                          <p:val>
                                            <p:strVal val="0-ppt_h/2"/>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9" fill="hold" grpId="3" nodeType="withEffect">
                                  <p:stCondLst>
                                    <p:cond delay="0"/>
                                  </p:stCondLst>
                                  <p:childTnLst>
                                    <p:anim calcmode="lin" valueType="num">
                                      <p:cBhvr additive="base">
                                        <p:cTn id="94" dur="3000"/>
                                        <p:tgtEl>
                                          <p:spTgt spid="9"/>
                                        </p:tgtEl>
                                        <p:attrNameLst>
                                          <p:attrName>ppt_x</p:attrName>
                                        </p:attrNameLst>
                                      </p:cBhvr>
                                      <p:tavLst>
                                        <p:tav tm="0">
                                          <p:val>
                                            <p:strVal val="ppt_x"/>
                                          </p:val>
                                        </p:tav>
                                        <p:tav tm="100000">
                                          <p:val>
                                            <p:strVal val="0-ppt_w/2"/>
                                          </p:val>
                                        </p:tav>
                                      </p:tavLst>
                                    </p:anim>
                                    <p:anim calcmode="lin" valueType="num">
                                      <p:cBhvr additive="base">
                                        <p:cTn id="95" dur="3000"/>
                                        <p:tgtEl>
                                          <p:spTgt spid="9"/>
                                        </p:tgtEl>
                                        <p:attrNameLst>
                                          <p:attrName>ppt_y</p:attrName>
                                        </p:attrNameLst>
                                      </p:cBhvr>
                                      <p:tavLst>
                                        <p:tav tm="0">
                                          <p:val>
                                            <p:strVal val="ppt_y"/>
                                          </p:val>
                                        </p:tav>
                                        <p:tav tm="100000">
                                          <p:val>
                                            <p:strVal val="0-ppt_h/2"/>
                                          </p:val>
                                        </p:tav>
                                      </p:tavLst>
                                    </p:anim>
                                    <p:set>
                                      <p:cBhvr>
                                        <p:cTn id="96" dur="1" fill="hold">
                                          <p:stCondLst>
                                            <p:cond delay="2999"/>
                                          </p:stCondLst>
                                        </p:cTn>
                                        <p:tgtEl>
                                          <p:spTgt spid="9"/>
                                        </p:tgtEl>
                                        <p:attrNameLst>
                                          <p:attrName>style.visibility</p:attrName>
                                        </p:attrNameLst>
                                      </p:cBhvr>
                                      <p:to>
                                        <p:strVal val="hidden"/>
                                      </p:to>
                                    </p:set>
                                  </p:childTnLst>
                                </p:cTn>
                              </p:par>
                              <p:par>
                                <p:cTn id="97" presetID="2" presetClass="exit" presetSubtype="3" fill="hold" grpId="3"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1+ppt_w/2"/>
                                          </p:val>
                                        </p:tav>
                                      </p:tavLst>
                                    </p:anim>
                                    <p:anim calcmode="lin" valueType="num">
                                      <p:cBhvr additive="base">
                                        <p:cTn id="99" dur="3000"/>
                                        <p:tgtEl>
                                          <p:spTgt spid="10"/>
                                        </p:tgtEl>
                                        <p:attrNameLst>
                                          <p:attrName>ppt_y</p:attrName>
                                        </p:attrNameLst>
                                      </p:cBhvr>
                                      <p:tavLst>
                                        <p:tav tm="0">
                                          <p:val>
                                            <p:strVal val="ppt_y"/>
                                          </p:val>
                                        </p:tav>
                                        <p:tav tm="100000">
                                          <p:val>
                                            <p:strVal val="0-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3" fill="hold" grpId="3" nodeType="withEffect">
                                  <p:stCondLst>
                                    <p:cond delay="0"/>
                                  </p:stCondLst>
                                  <p:childTnLst>
                                    <p:anim calcmode="lin" valueType="num">
                                      <p:cBhvr additive="base">
                                        <p:cTn id="102" dur="3000"/>
                                        <p:tgtEl>
                                          <p:spTgt spid="11"/>
                                        </p:tgtEl>
                                        <p:attrNameLst>
                                          <p:attrName>ppt_x</p:attrName>
                                        </p:attrNameLst>
                                      </p:cBhvr>
                                      <p:tavLst>
                                        <p:tav tm="0">
                                          <p:val>
                                            <p:strVal val="ppt_x"/>
                                          </p:val>
                                        </p:tav>
                                        <p:tav tm="100000">
                                          <p:val>
                                            <p:strVal val="1+ppt_w/2"/>
                                          </p:val>
                                        </p:tav>
                                      </p:tavLst>
                                    </p:anim>
                                    <p:anim calcmode="lin" valueType="num">
                                      <p:cBhvr additive="base">
                                        <p:cTn id="103" dur="3000"/>
                                        <p:tgtEl>
                                          <p:spTgt spid="11"/>
                                        </p:tgtEl>
                                        <p:attrNameLst>
                                          <p:attrName>ppt_y</p:attrName>
                                        </p:attrNameLst>
                                      </p:cBhvr>
                                      <p:tavLst>
                                        <p:tav tm="0">
                                          <p:val>
                                            <p:strVal val="ppt_y"/>
                                          </p:val>
                                        </p:tav>
                                        <p:tav tm="100000">
                                          <p:val>
                                            <p:strVal val="0-ppt_h/2"/>
                                          </p:val>
                                        </p:tav>
                                      </p:tavLst>
                                    </p:anim>
                                    <p:set>
                                      <p:cBhvr>
                                        <p:cTn id="104" dur="1" fill="hold">
                                          <p:stCondLst>
                                            <p:cond delay="2999"/>
                                          </p:stCondLst>
                                        </p:cTn>
                                        <p:tgtEl>
                                          <p:spTgt spid="11"/>
                                        </p:tgtEl>
                                        <p:attrNameLst>
                                          <p:attrName>style.visibility</p:attrName>
                                        </p:attrNameLst>
                                      </p:cBhvr>
                                      <p:to>
                                        <p:strVal val="hidden"/>
                                      </p:to>
                                    </p:set>
                                  </p:childTnLst>
                                </p:cTn>
                              </p:par>
                              <p:par>
                                <p:cTn id="105" presetID="2" presetClass="exit" presetSubtype="3" fill="hold" grpId="3" nodeType="withEffect">
                                  <p:stCondLst>
                                    <p:cond delay="0"/>
                                  </p:stCondLst>
                                  <p:childTnLst>
                                    <p:anim calcmode="lin" valueType="num">
                                      <p:cBhvr additive="base">
                                        <p:cTn id="106" dur="3000"/>
                                        <p:tgtEl>
                                          <p:spTgt spid="12"/>
                                        </p:tgtEl>
                                        <p:attrNameLst>
                                          <p:attrName>ppt_x</p:attrName>
                                        </p:attrNameLst>
                                      </p:cBhvr>
                                      <p:tavLst>
                                        <p:tav tm="0">
                                          <p:val>
                                            <p:strVal val="ppt_x"/>
                                          </p:val>
                                        </p:tav>
                                        <p:tav tm="100000">
                                          <p:val>
                                            <p:strVal val="1+ppt_w/2"/>
                                          </p:val>
                                        </p:tav>
                                      </p:tavLst>
                                    </p:anim>
                                    <p:anim calcmode="lin" valueType="num">
                                      <p:cBhvr additive="base">
                                        <p:cTn id="107" dur="3000"/>
                                        <p:tgtEl>
                                          <p:spTgt spid="12"/>
                                        </p:tgtEl>
                                        <p:attrNameLst>
                                          <p:attrName>ppt_y</p:attrName>
                                        </p:attrNameLst>
                                      </p:cBhvr>
                                      <p:tavLst>
                                        <p:tav tm="0">
                                          <p:val>
                                            <p:strVal val="ppt_y"/>
                                          </p:val>
                                        </p:tav>
                                        <p:tav tm="100000">
                                          <p:val>
                                            <p:strVal val="0-ppt_h/2"/>
                                          </p:val>
                                        </p:tav>
                                      </p:tavLst>
                                    </p:anim>
                                    <p:set>
                                      <p:cBhvr>
                                        <p:cTn id="108" dur="1" fill="hold">
                                          <p:stCondLst>
                                            <p:cond delay="2999"/>
                                          </p:stCondLst>
                                        </p:cTn>
                                        <p:tgtEl>
                                          <p:spTgt spid="12"/>
                                        </p:tgtEl>
                                        <p:attrNameLst>
                                          <p:attrName>style.visibility</p:attrName>
                                        </p:attrNameLst>
                                      </p:cBhvr>
                                      <p:to>
                                        <p:strVal val="hidden"/>
                                      </p:to>
                                    </p:set>
                                  </p:childTnLst>
                                </p:cTn>
                              </p:par>
                              <p:par>
                                <p:cTn id="109" presetID="2" presetClass="exit" presetSubtype="3" fill="hold" grpId="3" nodeType="withEffect">
                                  <p:stCondLst>
                                    <p:cond delay="0"/>
                                  </p:stCondLst>
                                  <p:childTnLst>
                                    <p:anim calcmode="lin" valueType="num">
                                      <p:cBhvr additive="base">
                                        <p:cTn id="110" dur="3000"/>
                                        <p:tgtEl>
                                          <p:spTgt spid="13"/>
                                        </p:tgtEl>
                                        <p:attrNameLst>
                                          <p:attrName>ppt_x</p:attrName>
                                        </p:attrNameLst>
                                      </p:cBhvr>
                                      <p:tavLst>
                                        <p:tav tm="0">
                                          <p:val>
                                            <p:strVal val="ppt_x"/>
                                          </p:val>
                                        </p:tav>
                                        <p:tav tm="100000">
                                          <p:val>
                                            <p:strVal val="1+ppt_w/2"/>
                                          </p:val>
                                        </p:tav>
                                      </p:tavLst>
                                    </p:anim>
                                    <p:anim calcmode="lin" valueType="num">
                                      <p:cBhvr additive="base">
                                        <p:cTn id="111" dur="3000"/>
                                        <p:tgtEl>
                                          <p:spTgt spid="13"/>
                                        </p:tgtEl>
                                        <p:attrNameLst>
                                          <p:attrName>ppt_y</p:attrName>
                                        </p:attrNameLst>
                                      </p:cBhvr>
                                      <p:tavLst>
                                        <p:tav tm="0">
                                          <p:val>
                                            <p:strVal val="ppt_y"/>
                                          </p:val>
                                        </p:tav>
                                        <p:tav tm="100000">
                                          <p:val>
                                            <p:strVal val="0-ppt_h/2"/>
                                          </p:val>
                                        </p:tav>
                                      </p:tavLst>
                                    </p:anim>
                                    <p:set>
                                      <p:cBhvr>
                                        <p:cTn id="112" dur="1" fill="hold">
                                          <p:stCondLst>
                                            <p:cond delay="2999"/>
                                          </p:stCondLst>
                                        </p:cTn>
                                        <p:tgtEl>
                                          <p:spTgt spid="13"/>
                                        </p:tgtEl>
                                        <p:attrNameLst>
                                          <p:attrName>style.visibility</p:attrName>
                                        </p:attrNameLst>
                                      </p:cBhvr>
                                      <p:to>
                                        <p:strVal val="hidden"/>
                                      </p:to>
                                    </p:set>
                                  </p:childTnLst>
                                </p:cTn>
                              </p:par>
                              <p:par>
                                <p:cTn id="113" presetID="3" presetClass="entr" presetSubtype="10" fill="hold" grpId="1" nodeType="withEffect">
                                  <p:stCondLst>
                                    <p:cond delay="0"/>
                                  </p:stCondLst>
                                  <p:childTnLst>
                                    <p:set>
                                      <p:cBhvr>
                                        <p:cTn id="114" dur="1" fill="hold">
                                          <p:stCondLst>
                                            <p:cond delay="0"/>
                                          </p:stCondLst>
                                        </p:cTn>
                                        <p:tgtEl>
                                          <p:spTgt spid="3">
                                            <p:bg/>
                                          </p:spTgt>
                                        </p:tgtEl>
                                        <p:attrNameLst>
                                          <p:attrName>style.visibility</p:attrName>
                                        </p:attrNameLst>
                                      </p:cBhvr>
                                      <p:to>
                                        <p:strVal val="visible"/>
                                      </p:to>
                                    </p:set>
                                    <p:animEffect transition="in" filter="blinds(horizontal)">
                                      <p:cBhvr>
                                        <p:cTn id="115" dur="3000"/>
                                        <p:tgtEl>
                                          <p:spTgt spid="3">
                                            <p:bg/>
                                          </p:spTgt>
                                        </p:tgtEl>
                                      </p:cBhvr>
                                    </p:animEffect>
                                  </p:childTnLst>
                                </p:cTn>
                              </p:par>
                              <p:par>
                                <p:cTn id="116" presetID="3" presetClass="entr" presetSubtype="10" fill="hold" grpId="1" nodeType="withEffect" nodePh="1">
                                  <p:stCondLst>
                                    <p:cond delay="0"/>
                                  </p:stCondLst>
                                  <p:endCondLst>
                                    <p:cond evt="begin" delay="0">
                                      <p:tn val="116"/>
                                    </p:cond>
                                  </p:endCondLst>
                                  <p:childTnLst>
                                    <p:set>
                                      <p:cBhvr>
                                        <p:cTn id="117" dur="1" fill="hold">
                                          <p:stCondLst>
                                            <p:cond delay="0"/>
                                          </p:stCondLst>
                                        </p:cTn>
                                        <p:tgtEl>
                                          <p:spTgt spid="3">
                                            <p:txEl>
                                              <p:pRg st="0" end="0"/>
                                            </p:txEl>
                                          </p:spTgt>
                                        </p:tgtEl>
                                        <p:attrNameLst>
                                          <p:attrName>style.visibility</p:attrName>
                                        </p:attrNameLst>
                                      </p:cBhvr>
                                      <p:to>
                                        <p:strVal val="visible"/>
                                      </p:to>
                                    </p:set>
                                    <p:animEffect transition="in" filter="blinds(horizontal)">
                                      <p:cBhvr>
                                        <p:cTn id="118" dur="3000"/>
                                        <p:tgtEl>
                                          <p:spTgt spid="3">
                                            <p:txEl>
                                              <p:pRg st="0" end="0"/>
                                            </p:txEl>
                                          </p:spTgt>
                                        </p:tgtEl>
                                      </p:cBhvr>
                                    </p:animEffect>
                                  </p:childTnLst>
                                </p:cTn>
                              </p:par>
                              <p:par>
                                <p:cTn id="119" presetID="3" presetClass="entr" presetSubtype="5" fill="hold" nodeType="withEffect">
                                  <p:stCondLst>
                                    <p:cond delay="0"/>
                                  </p:stCondLst>
                                  <p:childTnLst>
                                    <p:set>
                                      <p:cBhvr>
                                        <p:cTn id="120" dur="1" fill="hold">
                                          <p:stCondLst>
                                            <p:cond delay="0"/>
                                          </p:stCondLst>
                                        </p:cTn>
                                        <p:tgtEl>
                                          <p:spTgt spid="4"/>
                                        </p:tgtEl>
                                        <p:attrNameLst>
                                          <p:attrName>style.visibility</p:attrName>
                                        </p:attrNameLst>
                                      </p:cBhvr>
                                      <p:to>
                                        <p:strVal val="visible"/>
                                      </p:to>
                                    </p:set>
                                    <p:animEffect transition="in" filter="blinds(vertical)">
                                      <p:cBhvr>
                                        <p:cTn id="1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1" build="p"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48308889_d30e2f0304_b.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296311">
            <a:off x="1354582" y="3399888"/>
            <a:ext cx="2885789" cy="2817106"/>
          </a:xfrm>
          <a:prstGeom prst="teardrop">
            <a:avLst>
              <a:gd name="adj" fmla="val 144435"/>
            </a:avLst>
          </a:prstGeom>
          <a:gradFill flip="none" rotWithShape="1">
            <a:gsLst>
              <a:gs pos="45000">
                <a:srgbClr val="FFC000">
                  <a:alpha val="74000"/>
                </a:srgbClr>
              </a:gs>
              <a:gs pos="30000">
                <a:srgbClr val="D49E6C"/>
              </a:gs>
              <a:gs pos="70000">
                <a:srgbClr val="A65528"/>
              </a:gs>
              <a:gs pos="100000">
                <a:srgbClr val="663012"/>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4828432">
            <a:off x="1120415" y="164395"/>
            <a:ext cx="2764224" cy="2872748"/>
          </a:xfrm>
          <a:prstGeom prst="teardrop">
            <a:avLst>
              <a:gd name="adj" fmla="val 144435"/>
            </a:avLst>
          </a:prstGeom>
          <a:gradFill flip="none" rotWithShape="1">
            <a:gsLst>
              <a:gs pos="45000">
                <a:srgbClr val="FFC000">
                  <a:alpha val="74000"/>
                </a:srgbClr>
              </a:gs>
              <a:gs pos="30000">
                <a:srgbClr val="D49E6C"/>
              </a:gs>
              <a:gs pos="70000">
                <a:srgbClr val="A65528"/>
              </a:gs>
              <a:gs pos="100000">
                <a:srgbClr val="663012"/>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487244">
            <a:off x="5102831" y="3470306"/>
            <a:ext cx="2618690" cy="2757040"/>
          </a:xfrm>
          <a:prstGeom prst="teardrop">
            <a:avLst>
              <a:gd name="adj" fmla="val 144435"/>
            </a:avLst>
          </a:prstGeom>
          <a:gradFill flip="none" rotWithShape="1">
            <a:gsLst>
              <a:gs pos="45000">
                <a:srgbClr val="FFC000">
                  <a:alpha val="74000"/>
                </a:srgbClr>
              </a:gs>
              <a:gs pos="30000">
                <a:srgbClr val="D49E6C"/>
              </a:gs>
              <a:gs pos="70000">
                <a:srgbClr val="A65528"/>
              </a:gs>
              <a:gs pos="100000">
                <a:srgbClr val="663012"/>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0542447">
            <a:off x="5095406" y="103540"/>
            <a:ext cx="2866453" cy="2663786"/>
          </a:xfrm>
          <a:prstGeom prst="teardrop">
            <a:avLst>
              <a:gd name="adj" fmla="val 144435"/>
            </a:avLst>
          </a:prstGeom>
          <a:gradFill flip="none" rotWithShape="1">
            <a:gsLst>
              <a:gs pos="45000">
                <a:srgbClr val="FFC000">
                  <a:alpha val="74000"/>
                </a:srgbClr>
              </a:gs>
              <a:gs pos="30000">
                <a:srgbClr val="D49E6C"/>
              </a:gs>
              <a:gs pos="70000">
                <a:srgbClr val="A65528"/>
              </a:gs>
              <a:gs pos="100000">
                <a:srgbClr val="663012"/>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357158" y="285728"/>
            <a:ext cx="2982098"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Centros  Comerciales</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0" name="9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8" presetClass="emph" presetSubtype="0" fill="hold" grpId="1" nodeType="withEffect">
                                  <p:stCondLst>
                                    <p:cond delay="0"/>
                                  </p:stCondLst>
                                  <p:childTnLst>
                                    <p:animRot by="21600000">
                                      <p:cBhvr>
                                        <p:cTn id="25" dur="3000" fill="hold"/>
                                        <p:tgtEl>
                                          <p:spTgt spid="5"/>
                                        </p:tgtEl>
                                        <p:attrNameLst>
                                          <p:attrName>r</p:attrName>
                                        </p:attrNameLst>
                                      </p:cBhvr>
                                    </p:animRot>
                                  </p:childTnLst>
                                </p:cTn>
                              </p:par>
                              <p:par>
                                <p:cTn id="26" presetID="8" presetClass="emph" presetSubtype="0" fill="hold" grpId="1" nodeType="withEffect">
                                  <p:stCondLst>
                                    <p:cond delay="0"/>
                                  </p:stCondLst>
                                  <p:childTnLst>
                                    <p:animRot by="21600000">
                                      <p:cBhvr>
                                        <p:cTn id="27" dur="3000" fill="hold"/>
                                        <p:tgtEl>
                                          <p:spTgt spid="6"/>
                                        </p:tgtEl>
                                        <p:attrNameLst>
                                          <p:attrName>r</p:attrName>
                                        </p:attrNameLst>
                                      </p:cBhvr>
                                    </p:animRot>
                                  </p:childTnLst>
                                </p:cTn>
                              </p:par>
                              <p:par>
                                <p:cTn id="28" presetID="8" presetClass="emph" presetSubtype="0" fill="hold" grpId="1" nodeType="withEffect">
                                  <p:stCondLst>
                                    <p:cond delay="0"/>
                                  </p:stCondLst>
                                  <p:childTnLst>
                                    <p:animRot by="-21600000">
                                      <p:cBhvr>
                                        <p:cTn id="29" dur="3000" fill="hold"/>
                                        <p:tgtEl>
                                          <p:spTgt spid="7"/>
                                        </p:tgtEl>
                                        <p:attrNameLst>
                                          <p:attrName>r</p:attrName>
                                        </p:attrNameLst>
                                      </p:cBhvr>
                                    </p:animRot>
                                  </p:childTnLst>
                                </p:cTn>
                              </p:par>
                              <p:par>
                                <p:cTn id="30" presetID="8" presetClass="emph" presetSubtype="0" fill="hold" grpId="1" nodeType="withEffect">
                                  <p:stCondLst>
                                    <p:cond delay="0"/>
                                  </p:stCondLst>
                                  <p:childTnLst>
                                    <p:animRot by="-21600000">
                                      <p:cBhvr>
                                        <p:cTn id="31" dur="3000" fill="hold"/>
                                        <p:tgtEl>
                                          <p:spTgt spid="8"/>
                                        </p:tgtEl>
                                        <p:attrNameLst>
                                          <p:attrName>r</p:attrName>
                                        </p:attrNameLst>
                                      </p:cBhvr>
                                    </p:animRot>
                                  </p:childTnLst>
                                </p:cTn>
                              </p:par>
                            </p:childTnLst>
                          </p:cTn>
                        </p:par>
                        <p:par>
                          <p:cTn id="32" fill="hold">
                            <p:stCondLst>
                              <p:cond delay="3000"/>
                            </p:stCondLst>
                            <p:childTnLst>
                              <p:par>
                                <p:cTn id="33" presetID="2" presetClass="exit" presetSubtype="3" fill="hold" grpId="2" nodeType="afterEffect">
                                  <p:stCondLst>
                                    <p:cond delay="0"/>
                                  </p:stCondLst>
                                  <p:childTnLst>
                                    <p:anim calcmode="lin" valueType="num">
                                      <p:cBhvr additive="base">
                                        <p:cTn id="34" dur="3000"/>
                                        <p:tgtEl>
                                          <p:spTgt spid="5"/>
                                        </p:tgtEl>
                                        <p:attrNameLst>
                                          <p:attrName>ppt_x</p:attrName>
                                        </p:attrNameLst>
                                      </p:cBhvr>
                                      <p:tavLst>
                                        <p:tav tm="0">
                                          <p:val>
                                            <p:strVal val="ppt_x"/>
                                          </p:val>
                                        </p:tav>
                                        <p:tav tm="100000">
                                          <p:val>
                                            <p:strVal val="1+ppt_w/2"/>
                                          </p:val>
                                        </p:tav>
                                      </p:tavLst>
                                    </p:anim>
                                    <p:anim calcmode="lin" valueType="num">
                                      <p:cBhvr additive="base">
                                        <p:cTn id="35" dur="3000"/>
                                        <p:tgtEl>
                                          <p:spTgt spid="5"/>
                                        </p:tgtEl>
                                        <p:attrNameLst>
                                          <p:attrName>ppt_y</p:attrName>
                                        </p:attrNameLst>
                                      </p:cBhvr>
                                      <p:tavLst>
                                        <p:tav tm="0">
                                          <p:val>
                                            <p:strVal val="ppt_y"/>
                                          </p:val>
                                        </p:tav>
                                        <p:tav tm="100000">
                                          <p:val>
                                            <p:strVal val="0-ppt_h/2"/>
                                          </p:val>
                                        </p:tav>
                                      </p:tavLst>
                                    </p:anim>
                                    <p:set>
                                      <p:cBhvr>
                                        <p:cTn id="36" dur="1" fill="hold">
                                          <p:stCondLst>
                                            <p:cond delay="2999"/>
                                          </p:stCondLst>
                                        </p:cTn>
                                        <p:tgtEl>
                                          <p:spTgt spid="5"/>
                                        </p:tgtEl>
                                        <p:attrNameLst>
                                          <p:attrName>style.visibility</p:attrName>
                                        </p:attrNameLst>
                                      </p:cBhvr>
                                      <p:to>
                                        <p:strVal val="hidden"/>
                                      </p:to>
                                    </p:set>
                                  </p:childTnLst>
                                </p:cTn>
                              </p:par>
                              <p:par>
                                <p:cTn id="37" presetID="2" presetClass="exit" presetSubtype="6" fill="hold" grpId="2" nodeType="withEffect">
                                  <p:stCondLst>
                                    <p:cond delay="0"/>
                                  </p:stCondLst>
                                  <p:childTnLst>
                                    <p:anim calcmode="lin" valueType="num">
                                      <p:cBhvr additive="base">
                                        <p:cTn id="38" dur="3000"/>
                                        <p:tgtEl>
                                          <p:spTgt spid="6"/>
                                        </p:tgtEl>
                                        <p:attrNameLst>
                                          <p:attrName>ppt_x</p:attrName>
                                        </p:attrNameLst>
                                      </p:cBhvr>
                                      <p:tavLst>
                                        <p:tav tm="0">
                                          <p:val>
                                            <p:strVal val="ppt_x"/>
                                          </p:val>
                                        </p:tav>
                                        <p:tav tm="100000">
                                          <p:val>
                                            <p:strVal val="1+ppt_w/2"/>
                                          </p:val>
                                        </p:tav>
                                      </p:tavLst>
                                    </p:anim>
                                    <p:anim calcmode="lin" valueType="num">
                                      <p:cBhvr additive="base">
                                        <p:cTn id="39" dur="3000"/>
                                        <p:tgtEl>
                                          <p:spTgt spid="6"/>
                                        </p:tgtEl>
                                        <p:attrNameLst>
                                          <p:attrName>ppt_y</p:attrName>
                                        </p:attrNameLst>
                                      </p:cBhvr>
                                      <p:tavLst>
                                        <p:tav tm="0">
                                          <p:val>
                                            <p:strVal val="ppt_y"/>
                                          </p:val>
                                        </p:tav>
                                        <p:tav tm="100000">
                                          <p:val>
                                            <p:strVal val="1+ppt_h/2"/>
                                          </p:val>
                                        </p:tav>
                                      </p:tavLst>
                                    </p:anim>
                                    <p:set>
                                      <p:cBhvr>
                                        <p:cTn id="40" dur="1" fill="hold">
                                          <p:stCondLst>
                                            <p:cond delay="2999"/>
                                          </p:stCondLst>
                                        </p:cTn>
                                        <p:tgtEl>
                                          <p:spTgt spid="6"/>
                                        </p:tgtEl>
                                        <p:attrNameLst>
                                          <p:attrName>style.visibility</p:attrName>
                                        </p:attrNameLst>
                                      </p:cBhvr>
                                      <p:to>
                                        <p:strVal val="hidden"/>
                                      </p:to>
                                    </p:set>
                                  </p:childTnLst>
                                </p:cTn>
                              </p:par>
                              <p:par>
                                <p:cTn id="41" presetID="2" presetClass="exit" presetSubtype="9" fill="hold" grpId="2" nodeType="withEffect">
                                  <p:stCondLst>
                                    <p:cond delay="0"/>
                                  </p:stCondLst>
                                  <p:childTnLst>
                                    <p:anim calcmode="lin" valueType="num">
                                      <p:cBhvr additive="base">
                                        <p:cTn id="42" dur="3000"/>
                                        <p:tgtEl>
                                          <p:spTgt spid="7"/>
                                        </p:tgtEl>
                                        <p:attrNameLst>
                                          <p:attrName>ppt_x</p:attrName>
                                        </p:attrNameLst>
                                      </p:cBhvr>
                                      <p:tavLst>
                                        <p:tav tm="0">
                                          <p:val>
                                            <p:strVal val="ppt_x"/>
                                          </p:val>
                                        </p:tav>
                                        <p:tav tm="100000">
                                          <p:val>
                                            <p:strVal val="0-ppt_w/2"/>
                                          </p:val>
                                        </p:tav>
                                      </p:tavLst>
                                    </p:anim>
                                    <p:anim calcmode="lin" valueType="num">
                                      <p:cBhvr additive="base">
                                        <p:cTn id="43" dur="3000"/>
                                        <p:tgtEl>
                                          <p:spTgt spid="7"/>
                                        </p:tgtEl>
                                        <p:attrNameLst>
                                          <p:attrName>ppt_y</p:attrName>
                                        </p:attrNameLst>
                                      </p:cBhvr>
                                      <p:tavLst>
                                        <p:tav tm="0">
                                          <p:val>
                                            <p:strVal val="ppt_y"/>
                                          </p:val>
                                        </p:tav>
                                        <p:tav tm="100000">
                                          <p:val>
                                            <p:strVal val="0-ppt_h/2"/>
                                          </p:val>
                                        </p:tav>
                                      </p:tavLst>
                                    </p:anim>
                                    <p:set>
                                      <p:cBhvr>
                                        <p:cTn id="44" dur="1" fill="hold">
                                          <p:stCondLst>
                                            <p:cond delay="2999"/>
                                          </p:stCondLst>
                                        </p:cTn>
                                        <p:tgtEl>
                                          <p:spTgt spid="7"/>
                                        </p:tgtEl>
                                        <p:attrNameLst>
                                          <p:attrName>style.visibility</p:attrName>
                                        </p:attrNameLst>
                                      </p:cBhvr>
                                      <p:to>
                                        <p:strVal val="hidden"/>
                                      </p:to>
                                    </p:set>
                                  </p:childTnLst>
                                </p:cTn>
                              </p:par>
                              <p:par>
                                <p:cTn id="45" presetID="2" presetClass="exit" presetSubtype="12" fill="hold" grpId="2" nodeType="withEffect">
                                  <p:stCondLst>
                                    <p:cond delay="0"/>
                                  </p:stCondLst>
                                  <p:childTnLst>
                                    <p:anim calcmode="lin" valueType="num">
                                      <p:cBhvr additive="base">
                                        <p:cTn id="46" dur="3000"/>
                                        <p:tgtEl>
                                          <p:spTgt spid="8"/>
                                        </p:tgtEl>
                                        <p:attrNameLst>
                                          <p:attrName>ppt_x</p:attrName>
                                        </p:attrNameLst>
                                      </p:cBhvr>
                                      <p:tavLst>
                                        <p:tav tm="0">
                                          <p:val>
                                            <p:strVal val="ppt_x"/>
                                          </p:val>
                                        </p:tav>
                                        <p:tav tm="100000">
                                          <p:val>
                                            <p:strVal val="0-ppt_w/2"/>
                                          </p:val>
                                        </p:tav>
                                      </p:tavLst>
                                    </p:anim>
                                    <p:anim calcmode="lin" valueType="num">
                                      <p:cBhvr additive="base">
                                        <p:cTn id="47" dur="3000"/>
                                        <p:tgtEl>
                                          <p:spTgt spid="8"/>
                                        </p:tgtEl>
                                        <p:attrNameLst>
                                          <p:attrName>ppt_y</p:attrName>
                                        </p:attrNameLst>
                                      </p:cBhvr>
                                      <p:tavLst>
                                        <p:tav tm="0">
                                          <p:val>
                                            <p:strVal val="ppt_y"/>
                                          </p:val>
                                        </p:tav>
                                        <p:tav tm="100000">
                                          <p:val>
                                            <p:strVal val="1+ppt_h/2"/>
                                          </p:val>
                                        </p:tav>
                                      </p:tavLst>
                                    </p:anim>
                                    <p:set>
                                      <p:cBhvr>
                                        <p:cTn id="48" dur="1" fill="hold">
                                          <p:stCondLst>
                                            <p:cond delay="2999"/>
                                          </p:stCondLst>
                                        </p:cTn>
                                        <p:tgtEl>
                                          <p:spTgt spid="8"/>
                                        </p:tgtEl>
                                        <p:attrNameLst>
                                          <p:attrName>style.visibility</p:attrName>
                                        </p:attrNameLst>
                                      </p:cBhvr>
                                      <p:to>
                                        <p:strVal val="hidden"/>
                                      </p:to>
                                    </p:set>
                                  </p:childTnLst>
                                </p:cTn>
                              </p:par>
                              <p:par>
                                <p:cTn id="49" presetID="23" presetClass="entr" presetSubtype="27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3000" fill="hold"/>
                                        <p:tgtEl>
                                          <p:spTgt spid="4"/>
                                        </p:tgtEl>
                                        <p:attrNameLst>
                                          <p:attrName>ppt_w</p:attrName>
                                        </p:attrNameLst>
                                      </p:cBhvr>
                                      <p:tavLst>
                                        <p:tav tm="0">
                                          <p:val>
                                            <p:strVal val="2/3*#ppt_w"/>
                                          </p:val>
                                        </p:tav>
                                        <p:tav tm="100000">
                                          <p:val>
                                            <p:strVal val="#ppt_w"/>
                                          </p:val>
                                        </p:tav>
                                      </p:tavLst>
                                    </p:anim>
                                    <p:anim calcmode="lin" valueType="num">
                                      <p:cBhvr>
                                        <p:cTn id="52" dur="3000" fill="hold"/>
                                        <p:tgtEl>
                                          <p:spTgt spid="4"/>
                                        </p:tgtEl>
                                        <p:attrNameLst>
                                          <p:attrName>ppt_h</p:attrName>
                                        </p:attrNameLst>
                                      </p:cBhvr>
                                      <p:tavLst>
                                        <p:tav tm="0">
                                          <p:val>
                                            <p:strVal val="2/3*#ppt_h"/>
                                          </p:val>
                                        </p:tav>
                                        <p:tav tm="100000">
                                          <p:val>
                                            <p:strVal val="#ppt_h"/>
                                          </p:val>
                                        </p:tav>
                                      </p:tavLst>
                                    </p:anim>
                                  </p:childTnLst>
                                </p:cTn>
                              </p:par>
                              <p:par>
                                <p:cTn id="53" presetID="6" presetClass="entr" presetSubtype="32"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circle(out)">
                                      <p:cBhvr>
                                        <p:cTn id="55" dur="3000"/>
                                        <p:tgtEl>
                                          <p:spTgt spid="4"/>
                                        </p:tgtEl>
                                      </p:cBhvr>
                                    </p:animEffect>
                                  </p:childTnLst>
                                </p:cTn>
                              </p:par>
                            </p:childTnLst>
                          </p:cTn>
                        </p:par>
                        <p:par>
                          <p:cTn id="56" fill="hold">
                            <p:stCondLst>
                              <p:cond delay="6000"/>
                            </p:stCondLst>
                            <p:childTnLst>
                              <p:par>
                                <p:cTn id="57" presetID="29" presetClass="entr" presetSubtype="0" fill="hold" grpId="0" nodeType="after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p:cTn id="59" dur="2000" fill="hold"/>
                                        <p:tgtEl>
                                          <p:spTgt spid="9"/>
                                        </p:tgtEl>
                                        <p:attrNameLst>
                                          <p:attrName>ppt_x</p:attrName>
                                        </p:attrNameLst>
                                      </p:cBhvr>
                                      <p:tavLst>
                                        <p:tav tm="0">
                                          <p:val>
                                            <p:strVal val="#ppt_x-.2"/>
                                          </p:val>
                                        </p:tav>
                                        <p:tav tm="100000">
                                          <p:val>
                                            <p:strVal val="#ppt_x"/>
                                          </p:val>
                                        </p:tav>
                                      </p:tavLst>
                                    </p:anim>
                                    <p:anim calcmode="lin" valueType="num">
                                      <p:cBhvr>
                                        <p:cTn id="60"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61"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p:bldP spid="10"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462812"/>
          </a:solidFill>
        </p:spPr>
        <p:txBody>
          <a:bodyPr/>
          <a:lstStyle/>
          <a:p>
            <a:endParaRPr lang="es-ES" dirty="0"/>
          </a:p>
        </p:txBody>
      </p:sp>
      <p:pic>
        <p:nvPicPr>
          <p:cNvPr id="4" name="3 Imagen" descr="7305607252_9f560bd70b_b.jpg"/>
          <p:cNvPicPr>
            <a:picLocks noChangeAspect="1"/>
          </p:cNvPicPr>
          <p:nvPr/>
        </p:nvPicPr>
        <p:blipFill>
          <a:blip r:embed="rId2"/>
          <a:stretch>
            <a:fillRect/>
          </a:stretch>
        </p:blipFill>
        <p:spPr>
          <a:xfrm>
            <a:off x="0" y="0"/>
            <a:ext cx="9144000" cy="6858000"/>
          </a:xfrm>
          <a:prstGeom prst="rect">
            <a:avLst/>
          </a:prstGeom>
        </p:spPr>
      </p:pic>
      <p:sp>
        <p:nvSpPr>
          <p:cNvPr id="5" name="4 Flecha curvada hacia la derecha"/>
          <p:cNvSpPr/>
          <p:nvPr/>
        </p:nvSpPr>
        <p:spPr>
          <a:xfrm>
            <a:off x="714348" y="857232"/>
            <a:ext cx="4000528" cy="4930288"/>
          </a:xfrm>
          <a:prstGeom prst="curvedRightArrow">
            <a:avLst>
              <a:gd name="adj1" fmla="val 50000"/>
              <a:gd name="adj2" fmla="val 27214"/>
              <a:gd name="adj3" fmla="val 0"/>
            </a:avLst>
          </a:prstGeom>
          <a:gradFill flip="none" rotWithShape="1">
            <a:gsLst>
              <a:gs pos="73000">
                <a:srgbClr val="663300"/>
              </a:gs>
              <a:gs pos="12000">
                <a:srgbClr val="E6D78A"/>
              </a:gs>
              <a:gs pos="30000">
                <a:srgbClr val="C7AC4C"/>
              </a:gs>
              <a:gs pos="45000">
                <a:srgbClr val="E6D78A"/>
              </a:gs>
              <a:gs pos="77000">
                <a:srgbClr val="C7AC4C"/>
              </a:gs>
              <a:gs pos="100000">
                <a:srgbClr val="E6DCAC"/>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lecha curvada hacia la derecha"/>
          <p:cNvSpPr/>
          <p:nvPr/>
        </p:nvSpPr>
        <p:spPr>
          <a:xfrm flipH="1">
            <a:off x="4714876" y="857232"/>
            <a:ext cx="3786214" cy="4929222"/>
          </a:xfrm>
          <a:prstGeom prst="curvedRightArrow">
            <a:avLst>
              <a:gd name="adj1" fmla="val 50000"/>
              <a:gd name="adj2" fmla="val 28758"/>
              <a:gd name="adj3" fmla="val 0"/>
            </a:avLst>
          </a:prstGeom>
          <a:gradFill flip="none" rotWithShape="1">
            <a:gsLst>
              <a:gs pos="73000">
                <a:srgbClr val="663300"/>
              </a:gs>
              <a:gs pos="12000">
                <a:srgbClr val="E6D78A"/>
              </a:gs>
              <a:gs pos="30000">
                <a:srgbClr val="C7AC4C"/>
              </a:gs>
              <a:gs pos="45000">
                <a:srgbClr val="E6D78A"/>
              </a:gs>
              <a:gs pos="77000">
                <a:srgbClr val="C7AC4C"/>
              </a:gs>
              <a:gs pos="100000">
                <a:srgbClr val="E6DCAC"/>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lecha curvada hacia la derecha"/>
          <p:cNvSpPr/>
          <p:nvPr/>
        </p:nvSpPr>
        <p:spPr>
          <a:xfrm>
            <a:off x="2214546" y="1857364"/>
            <a:ext cx="2528904" cy="3071834"/>
          </a:xfrm>
          <a:prstGeom prst="curvedRightArrow">
            <a:avLst>
              <a:gd name="adj1" fmla="val 50000"/>
              <a:gd name="adj2" fmla="val 27214"/>
              <a:gd name="adj3" fmla="val 0"/>
            </a:avLst>
          </a:prstGeom>
          <a:gradFill flip="none" rotWithShape="1">
            <a:gsLst>
              <a:gs pos="73000">
                <a:srgbClr val="663300"/>
              </a:gs>
              <a:gs pos="12000">
                <a:srgbClr val="E6D78A"/>
              </a:gs>
              <a:gs pos="30000">
                <a:srgbClr val="C7AC4C"/>
              </a:gs>
              <a:gs pos="45000">
                <a:srgbClr val="E6D78A"/>
              </a:gs>
              <a:gs pos="77000">
                <a:srgbClr val="C7AC4C"/>
              </a:gs>
              <a:gs pos="100000">
                <a:srgbClr val="E6DCAC"/>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lecha curvada hacia la derecha"/>
          <p:cNvSpPr/>
          <p:nvPr/>
        </p:nvSpPr>
        <p:spPr>
          <a:xfrm flipH="1">
            <a:off x="4714873" y="1857365"/>
            <a:ext cx="2393427" cy="3071833"/>
          </a:xfrm>
          <a:prstGeom prst="curvedRightArrow">
            <a:avLst>
              <a:gd name="adj1" fmla="val 50000"/>
              <a:gd name="adj2" fmla="val 28758"/>
              <a:gd name="adj3" fmla="val 0"/>
            </a:avLst>
          </a:prstGeom>
          <a:gradFill flip="none" rotWithShape="1">
            <a:gsLst>
              <a:gs pos="73000">
                <a:srgbClr val="663300"/>
              </a:gs>
              <a:gs pos="12000">
                <a:srgbClr val="E6D78A"/>
              </a:gs>
              <a:gs pos="30000">
                <a:srgbClr val="C7AC4C"/>
              </a:gs>
              <a:gs pos="45000">
                <a:srgbClr val="E6D78A"/>
              </a:gs>
              <a:gs pos="77000">
                <a:srgbClr val="C7AC4C"/>
              </a:gs>
              <a:gs pos="100000">
                <a:srgbClr val="E6DCAC"/>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lecha curvada hacia la derecha"/>
          <p:cNvSpPr/>
          <p:nvPr/>
        </p:nvSpPr>
        <p:spPr>
          <a:xfrm>
            <a:off x="2928926" y="2285992"/>
            <a:ext cx="1857388" cy="2000264"/>
          </a:xfrm>
          <a:prstGeom prst="curvedRightArrow">
            <a:avLst>
              <a:gd name="adj1" fmla="val 50000"/>
              <a:gd name="adj2" fmla="val 25961"/>
              <a:gd name="adj3" fmla="val 0"/>
            </a:avLst>
          </a:prstGeom>
          <a:gradFill flip="none" rotWithShape="1">
            <a:gsLst>
              <a:gs pos="73000">
                <a:srgbClr val="663300"/>
              </a:gs>
              <a:gs pos="12000">
                <a:srgbClr val="E6D78A"/>
              </a:gs>
              <a:gs pos="30000">
                <a:srgbClr val="C7AC4C"/>
              </a:gs>
              <a:gs pos="45000">
                <a:srgbClr val="E6D78A"/>
              </a:gs>
              <a:gs pos="77000">
                <a:srgbClr val="C7AC4C"/>
              </a:gs>
              <a:gs pos="100000">
                <a:srgbClr val="E6DCAC"/>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lecha curvada hacia la derecha"/>
          <p:cNvSpPr/>
          <p:nvPr/>
        </p:nvSpPr>
        <p:spPr>
          <a:xfrm flipH="1">
            <a:off x="4714875" y="2285992"/>
            <a:ext cx="1785951" cy="2000264"/>
          </a:xfrm>
          <a:prstGeom prst="curvedRightArrow">
            <a:avLst>
              <a:gd name="adj1" fmla="val 50000"/>
              <a:gd name="adj2" fmla="val 28101"/>
              <a:gd name="adj3" fmla="val 0"/>
            </a:avLst>
          </a:prstGeom>
          <a:gradFill flip="none" rotWithShape="1">
            <a:gsLst>
              <a:gs pos="73000">
                <a:srgbClr val="663300"/>
              </a:gs>
              <a:gs pos="12000">
                <a:srgbClr val="E6D78A"/>
              </a:gs>
              <a:gs pos="30000">
                <a:srgbClr val="C7AC4C"/>
              </a:gs>
              <a:gs pos="45000">
                <a:srgbClr val="E6D78A"/>
              </a:gs>
              <a:gs pos="77000">
                <a:srgbClr val="C7AC4C"/>
              </a:gs>
              <a:gs pos="100000">
                <a:srgbClr val="E6DCAC"/>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9" presetClass="entr" presetSubtype="10" fill="hold" grpId="1"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fmla="#ppt_w*sin(2.5*pi*$)">
                                          <p:val>
                                            <p:fltVal val="0"/>
                                          </p:val>
                                        </p:tav>
                                        <p:tav tm="100000">
                                          <p:val>
                                            <p:fltVal val="1"/>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19" presetClass="entr" presetSubtype="10" fill="hold" grpId="1"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fmla="#ppt_w*sin(2.5*pi*$)">
                                          <p:val>
                                            <p:fltVal val="0"/>
                                          </p:val>
                                        </p:tav>
                                        <p:tav tm="100000">
                                          <p:val>
                                            <p:fltVal val="1"/>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19" presetClass="entr" presetSubtype="10" fill="hold" grpId="1"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fmla="#ppt_w*sin(2.5*pi*$)">
                                          <p:val>
                                            <p:fltVal val="0"/>
                                          </p:val>
                                        </p:tav>
                                        <p:tav tm="100000">
                                          <p:val>
                                            <p:fltVal val="1"/>
                                          </p:val>
                                        </p:tav>
                                      </p:tavLst>
                                    </p:anim>
                                    <p:anim calcmode="lin" valueType="num">
                                      <p:cBhvr>
                                        <p:cTn id="19" dur="3000" fill="hold"/>
                                        <p:tgtEl>
                                          <p:spTgt spid="7"/>
                                        </p:tgtEl>
                                        <p:attrNameLst>
                                          <p:attrName>ppt_h</p:attrName>
                                        </p:attrNameLst>
                                      </p:cBhvr>
                                      <p:tavLst>
                                        <p:tav tm="0">
                                          <p:val>
                                            <p:strVal val="#ppt_h"/>
                                          </p:val>
                                        </p:tav>
                                        <p:tav tm="100000">
                                          <p:val>
                                            <p:strVal val="#ppt_h"/>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fmla="#ppt_w*sin(2.5*pi*$)">
                                          <p:val>
                                            <p:fltVal val="0"/>
                                          </p:val>
                                        </p:tav>
                                        <p:tav tm="100000">
                                          <p:val>
                                            <p:fltVal val="1"/>
                                          </p:val>
                                        </p:tav>
                                      </p:tavLst>
                                    </p:anim>
                                    <p:anim calcmode="lin" valueType="num">
                                      <p:cBhvr>
                                        <p:cTn id="23" dur="3000" fill="hold"/>
                                        <p:tgtEl>
                                          <p:spTgt spid="8"/>
                                        </p:tgtEl>
                                        <p:attrNameLst>
                                          <p:attrName>ppt_h</p:attrName>
                                        </p:attrNameLst>
                                      </p:cBhvr>
                                      <p:tavLst>
                                        <p:tav tm="0">
                                          <p:val>
                                            <p:strVal val="#ppt_h"/>
                                          </p:val>
                                        </p:tav>
                                        <p:tav tm="100000">
                                          <p:val>
                                            <p:strVal val="#ppt_h"/>
                                          </p:val>
                                        </p:tav>
                                      </p:tavLst>
                                    </p:anim>
                                  </p:childTnLst>
                                </p:cTn>
                              </p:par>
                              <p:par>
                                <p:cTn id="24" presetID="19" presetClass="entr" presetSubtype="1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3000" fill="hold"/>
                                        <p:tgtEl>
                                          <p:spTgt spid="9"/>
                                        </p:tgtEl>
                                        <p:attrNameLst>
                                          <p:attrName>ppt_w</p:attrName>
                                        </p:attrNameLst>
                                      </p:cBhvr>
                                      <p:tavLst>
                                        <p:tav tm="0" fmla="#ppt_w*sin(2.5*pi*$)">
                                          <p:val>
                                            <p:fltVal val="0"/>
                                          </p:val>
                                        </p:tav>
                                        <p:tav tm="100000">
                                          <p:val>
                                            <p:fltVal val="1"/>
                                          </p:val>
                                        </p:tav>
                                      </p:tavLst>
                                    </p:anim>
                                    <p:anim calcmode="lin" valueType="num">
                                      <p:cBhvr>
                                        <p:cTn id="27" dur="3000" fill="hold"/>
                                        <p:tgtEl>
                                          <p:spTgt spid="9"/>
                                        </p:tgtEl>
                                        <p:attrNameLst>
                                          <p:attrName>ppt_h</p:attrName>
                                        </p:attrNameLst>
                                      </p:cBhvr>
                                      <p:tavLst>
                                        <p:tav tm="0">
                                          <p:val>
                                            <p:strVal val="#ppt_h"/>
                                          </p:val>
                                        </p:tav>
                                        <p:tav tm="100000">
                                          <p:val>
                                            <p:strVal val="#ppt_h"/>
                                          </p:val>
                                        </p:tav>
                                      </p:tavLst>
                                    </p:anim>
                                  </p:childTnLst>
                                </p:cTn>
                              </p:par>
                              <p:par>
                                <p:cTn id="28" presetID="19" presetClass="entr" presetSubtype="1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3000" fill="hold"/>
                                        <p:tgtEl>
                                          <p:spTgt spid="10"/>
                                        </p:tgtEl>
                                        <p:attrNameLst>
                                          <p:attrName>ppt_w</p:attrName>
                                        </p:attrNameLst>
                                      </p:cBhvr>
                                      <p:tavLst>
                                        <p:tav tm="0" fmla="#ppt_w*sin(2.5*pi*$)">
                                          <p:val>
                                            <p:fltVal val="0"/>
                                          </p:val>
                                        </p:tav>
                                        <p:tav tm="100000">
                                          <p:val>
                                            <p:fltVal val="1"/>
                                          </p:val>
                                        </p:tav>
                                      </p:tavLst>
                                    </p:anim>
                                    <p:anim calcmode="lin" valueType="num">
                                      <p:cBhvr>
                                        <p:cTn id="31" dur="3000" fill="hold"/>
                                        <p:tgtEl>
                                          <p:spTgt spid="10"/>
                                        </p:tgtEl>
                                        <p:attrNameLst>
                                          <p:attrName>ppt_h</p:attrName>
                                        </p:attrNameLst>
                                      </p:cBhvr>
                                      <p:tavLst>
                                        <p:tav tm="0">
                                          <p:val>
                                            <p:strVal val="#ppt_h"/>
                                          </p:val>
                                        </p:tav>
                                        <p:tav tm="100000">
                                          <p:val>
                                            <p:strVal val="#ppt_h"/>
                                          </p:val>
                                        </p:tav>
                                      </p:tavLst>
                                    </p:anim>
                                  </p:childTnLst>
                                </p:cTn>
                              </p:par>
                              <p:par>
                                <p:cTn id="32" presetID="3" presetClass="entr" presetSubtype="5" fill="hold" grpId="2"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blinds(vertical)">
                                      <p:cBhvr>
                                        <p:cTn id="34" dur="3000"/>
                                        <p:tgtEl>
                                          <p:spTgt spid="5"/>
                                        </p:tgtEl>
                                      </p:cBhvr>
                                    </p:animEffect>
                                  </p:childTnLst>
                                </p:cTn>
                              </p:par>
                              <p:par>
                                <p:cTn id="35" presetID="3" presetClass="entr" presetSubtype="5" fill="hold" grpId="2"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linds(vertical)">
                                      <p:cBhvr>
                                        <p:cTn id="37" dur="3000"/>
                                        <p:tgtEl>
                                          <p:spTgt spid="7"/>
                                        </p:tgtEl>
                                      </p:cBhvr>
                                    </p:animEffect>
                                  </p:childTnLst>
                                </p:cTn>
                              </p:par>
                              <p:par>
                                <p:cTn id="38" presetID="3" presetClass="entr" presetSubtype="5" fill="hold" grpId="1" nodeType="with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blinds(vertical)">
                                      <p:cBhvr>
                                        <p:cTn id="40" dur="3000"/>
                                        <p:tgtEl>
                                          <p:spTgt spid="9"/>
                                        </p:tgtEl>
                                      </p:cBhvr>
                                    </p:animEffect>
                                  </p:childTnLst>
                                </p:cTn>
                              </p:par>
                              <p:par>
                                <p:cTn id="41" presetID="3" presetClass="entr" presetSubtype="5" fill="hold" grpId="2"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blinds(vertical)">
                                      <p:cBhvr>
                                        <p:cTn id="43" dur="3000"/>
                                        <p:tgtEl>
                                          <p:spTgt spid="6"/>
                                        </p:tgtEl>
                                      </p:cBhvr>
                                    </p:animEffect>
                                  </p:childTnLst>
                                </p:cTn>
                              </p:par>
                              <p:par>
                                <p:cTn id="44" presetID="3" presetClass="entr" presetSubtype="5" fill="hold" grpId="2" nodeType="with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blinds(vertical)">
                                      <p:cBhvr>
                                        <p:cTn id="46" dur="3000"/>
                                        <p:tgtEl>
                                          <p:spTgt spid="8"/>
                                        </p:tgtEl>
                                      </p:cBhvr>
                                    </p:animEffect>
                                  </p:childTnLst>
                                </p:cTn>
                              </p:par>
                              <p:par>
                                <p:cTn id="47" presetID="3" presetClass="entr" presetSubtype="5" fill="hold" grpId="1"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blinds(vertical)">
                                      <p:cBhvr>
                                        <p:cTn id="49" dur="3000"/>
                                        <p:tgtEl>
                                          <p:spTgt spid="10"/>
                                        </p:tgtEl>
                                      </p:cBhvr>
                                    </p:animEffect>
                                  </p:childTnLst>
                                </p:cTn>
                              </p:par>
                              <p:par>
                                <p:cTn id="50" presetID="8" presetClass="emph" presetSubtype="0" fill="hold" grpId="3" nodeType="withEffect">
                                  <p:stCondLst>
                                    <p:cond delay="0"/>
                                  </p:stCondLst>
                                  <p:childTnLst>
                                    <p:animRot by="21600000">
                                      <p:cBhvr>
                                        <p:cTn id="51" dur="3000" fill="hold"/>
                                        <p:tgtEl>
                                          <p:spTgt spid="5"/>
                                        </p:tgtEl>
                                        <p:attrNameLst>
                                          <p:attrName>r</p:attrName>
                                        </p:attrNameLst>
                                      </p:cBhvr>
                                    </p:animRot>
                                  </p:childTnLst>
                                </p:cTn>
                              </p:par>
                              <p:par>
                                <p:cTn id="52" presetID="8" presetClass="emph" presetSubtype="0" fill="hold" grpId="3" nodeType="withEffect">
                                  <p:stCondLst>
                                    <p:cond delay="0"/>
                                  </p:stCondLst>
                                  <p:childTnLst>
                                    <p:animRot by="21600000">
                                      <p:cBhvr>
                                        <p:cTn id="53" dur="3000" fill="hold"/>
                                        <p:tgtEl>
                                          <p:spTgt spid="6"/>
                                        </p:tgtEl>
                                        <p:attrNameLst>
                                          <p:attrName>r</p:attrName>
                                        </p:attrNameLst>
                                      </p:cBhvr>
                                    </p:animRot>
                                  </p:childTnLst>
                                </p:cTn>
                              </p:par>
                              <p:par>
                                <p:cTn id="54" presetID="8" presetClass="emph" presetSubtype="0" fill="hold" grpId="3" nodeType="withEffect">
                                  <p:stCondLst>
                                    <p:cond delay="0"/>
                                  </p:stCondLst>
                                  <p:childTnLst>
                                    <p:animRot by="21600000">
                                      <p:cBhvr>
                                        <p:cTn id="55" dur="3000" fill="hold"/>
                                        <p:tgtEl>
                                          <p:spTgt spid="7"/>
                                        </p:tgtEl>
                                        <p:attrNameLst>
                                          <p:attrName>r</p:attrName>
                                        </p:attrNameLst>
                                      </p:cBhvr>
                                    </p:animRot>
                                  </p:childTnLst>
                                </p:cTn>
                              </p:par>
                              <p:par>
                                <p:cTn id="56" presetID="8" presetClass="emph" presetSubtype="0" fill="hold" grpId="3" nodeType="withEffect">
                                  <p:stCondLst>
                                    <p:cond delay="0"/>
                                  </p:stCondLst>
                                  <p:childTnLst>
                                    <p:animRot by="21600000">
                                      <p:cBhvr>
                                        <p:cTn id="57" dur="3000" fill="hold"/>
                                        <p:tgtEl>
                                          <p:spTgt spid="8"/>
                                        </p:tgtEl>
                                        <p:attrNameLst>
                                          <p:attrName>r</p:attrName>
                                        </p:attrNameLst>
                                      </p:cBhvr>
                                    </p:animRot>
                                  </p:childTnLst>
                                </p:cTn>
                              </p:par>
                              <p:par>
                                <p:cTn id="58" presetID="8" presetClass="emph" presetSubtype="0" fill="hold" grpId="2" nodeType="withEffect">
                                  <p:stCondLst>
                                    <p:cond delay="0"/>
                                  </p:stCondLst>
                                  <p:childTnLst>
                                    <p:animRot by="21600000">
                                      <p:cBhvr>
                                        <p:cTn id="59" dur="3000" fill="hold"/>
                                        <p:tgtEl>
                                          <p:spTgt spid="9"/>
                                        </p:tgtEl>
                                        <p:attrNameLst>
                                          <p:attrName>r</p:attrName>
                                        </p:attrNameLst>
                                      </p:cBhvr>
                                    </p:animRot>
                                  </p:childTnLst>
                                </p:cTn>
                              </p:par>
                              <p:par>
                                <p:cTn id="60" presetID="8" presetClass="emph" presetSubtype="0" fill="hold" grpId="2" nodeType="withEffect">
                                  <p:stCondLst>
                                    <p:cond delay="0"/>
                                  </p:stCondLst>
                                  <p:childTnLst>
                                    <p:animRot by="21600000">
                                      <p:cBhvr>
                                        <p:cTn id="61" dur="3000" fill="hold"/>
                                        <p:tgtEl>
                                          <p:spTgt spid="10"/>
                                        </p:tgtEl>
                                        <p:attrNameLst>
                                          <p:attrName>r</p:attrName>
                                        </p:attrNameLst>
                                      </p:cBhvr>
                                    </p:animRot>
                                  </p:childTnLst>
                                </p:cTn>
                              </p:par>
                            </p:childTnLst>
                          </p:cTn>
                        </p:par>
                        <p:par>
                          <p:cTn id="62" fill="hold">
                            <p:stCondLst>
                              <p:cond delay="3000"/>
                            </p:stCondLst>
                            <p:childTnLst>
                              <p:par>
                                <p:cTn id="63" presetID="2" presetClass="exit" presetSubtype="2" fill="hold" grpId="4" nodeType="afterEffect">
                                  <p:stCondLst>
                                    <p:cond delay="0"/>
                                  </p:stCondLst>
                                  <p:childTnLst>
                                    <p:anim calcmode="lin" valueType="num">
                                      <p:cBhvr additive="base">
                                        <p:cTn id="64" dur="3000"/>
                                        <p:tgtEl>
                                          <p:spTgt spid="5"/>
                                        </p:tgtEl>
                                        <p:attrNameLst>
                                          <p:attrName>ppt_x</p:attrName>
                                        </p:attrNameLst>
                                      </p:cBhvr>
                                      <p:tavLst>
                                        <p:tav tm="0">
                                          <p:val>
                                            <p:strVal val="ppt_x"/>
                                          </p:val>
                                        </p:tav>
                                        <p:tav tm="100000">
                                          <p:val>
                                            <p:strVal val="1+ppt_w/2"/>
                                          </p:val>
                                        </p:tav>
                                      </p:tavLst>
                                    </p:anim>
                                    <p:anim calcmode="lin" valueType="num">
                                      <p:cBhvr additive="base">
                                        <p:cTn id="65" dur="3000"/>
                                        <p:tgtEl>
                                          <p:spTgt spid="5"/>
                                        </p:tgtEl>
                                        <p:attrNameLst>
                                          <p:attrName>ppt_y</p:attrName>
                                        </p:attrNameLst>
                                      </p:cBhvr>
                                      <p:tavLst>
                                        <p:tav tm="0">
                                          <p:val>
                                            <p:strVal val="ppt_y"/>
                                          </p:val>
                                        </p:tav>
                                        <p:tav tm="100000">
                                          <p:val>
                                            <p:strVal val="ppt_y"/>
                                          </p:val>
                                        </p:tav>
                                      </p:tavLst>
                                    </p:anim>
                                    <p:set>
                                      <p:cBhvr>
                                        <p:cTn id="66" dur="1" fill="hold">
                                          <p:stCondLst>
                                            <p:cond delay="2999"/>
                                          </p:stCondLst>
                                        </p:cTn>
                                        <p:tgtEl>
                                          <p:spTgt spid="5"/>
                                        </p:tgtEl>
                                        <p:attrNameLst>
                                          <p:attrName>style.visibility</p:attrName>
                                        </p:attrNameLst>
                                      </p:cBhvr>
                                      <p:to>
                                        <p:strVal val="hidden"/>
                                      </p:to>
                                    </p:set>
                                  </p:childTnLst>
                                </p:cTn>
                              </p:par>
                              <p:par>
                                <p:cTn id="67" presetID="2" presetClass="exit" presetSubtype="2" fill="hold" grpId="4" nodeType="withEffect">
                                  <p:stCondLst>
                                    <p:cond delay="0"/>
                                  </p:stCondLst>
                                  <p:childTnLst>
                                    <p:anim calcmode="lin" valueType="num">
                                      <p:cBhvr additive="base">
                                        <p:cTn id="68" dur="3000"/>
                                        <p:tgtEl>
                                          <p:spTgt spid="7"/>
                                        </p:tgtEl>
                                        <p:attrNameLst>
                                          <p:attrName>ppt_x</p:attrName>
                                        </p:attrNameLst>
                                      </p:cBhvr>
                                      <p:tavLst>
                                        <p:tav tm="0">
                                          <p:val>
                                            <p:strVal val="ppt_x"/>
                                          </p:val>
                                        </p:tav>
                                        <p:tav tm="100000">
                                          <p:val>
                                            <p:strVal val="1+ppt_w/2"/>
                                          </p:val>
                                        </p:tav>
                                      </p:tavLst>
                                    </p:anim>
                                    <p:anim calcmode="lin" valueType="num">
                                      <p:cBhvr additive="base">
                                        <p:cTn id="69" dur="3000"/>
                                        <p:tgtEl>
                                          <p:spTgt spid="7"/>
                                        </p:tgtEl>
                                        <p:attrNameLst>
                                          <p:attrName>ppt_y</p:attrName>
                                        </p:attrNameLst>
                                      </p:cBhvr>
                                      <p:tavLst>
                                        <p:tav tm="0">
                                          <p:val>
                                            <p:strVal val="ppt_y"/>
                                          </p:val>
                                        </p:tav>
                                        <p:tav tm="100000">
                                          <p:val>
                                            <p:strVal val="ppt_y"/>
                                          </p:val>
                                        </p:tav>
                                      </p:tavLst>
                                    </p:anim>
                                    <p:set>
                                      <p:cBhvr>
                                        <p:cTn id="70" dur="1" fill="hold">
                                          <p:stCondLst>
                                            <p:cond delay="2999"/>
                                          </p:stCondLst>
                                        </p:cTn>
                                        <p:tgtEl>
                                          <p:spTgt spid="7"/>
                                        </p:tgtEl>
                                        <p:attrNameLst>
                                          <p:attrName>style.visibility</p:attrName>
                                        </p:attrNameLst>
                                      </p:cBhvr>
                                      <p:to>
                                        <p:strVal val="hidden"/>
                                      </p:to>
                                    </p:set>
                                  </p:childTnLst>
                                </p:cTn>
                              </p:par>
                              <p:par>
                                <p:cTn id="71" presetID="2" presetClass="exit" presetSubtype="2" fill="hold" grpId="3" nodeType="withEffect">
                                  <p:stCondLst>
                                    <p:cond delay="0"/>
                                  </p:stCondLst>
                                  <p:childTnLst>
                                    <p:anim calcmode="lin" valueType="num">
                                      <p:cBhvr additive="base">
                                        <p:cTn id="72" dur="3000"/>
                                        <p:tgtEl>
                                          <p:spTgt spid="9"/>
                                        </p:tgtEl>
                                        <p:attrNameLst>
                                          <p:attrName>ppt_x</p:attrName>
                                        </p:attrNameLst>
                                      </p:cBhvr>
                                      <p:tavLst>
                                        <p:tav tm="0">
                                          <p:val>
                                            <p:strVal val="ppt_x"/>
                                          </p:val>
                                        </p:tav>
                                        <p:tav tm="100000">
                                          <p:val>
                                            <p:strVal val="1+ppt_w/2"/>
                                          </p:val>
                                        </p:tav>
                                      </p:tavLst>
                                    </p:anim>
                                    <p:anim calcmode="lin" valueType="num">
                                      <p:cBhvr additive="base">
                                        <p:cTn id="73" dur="3000"/>
                                        <p:tgtEl>
                                          <p:spTgt spid="9"/>
                                        </p:tgtEl>
                                        <p:attrNameLst>
                                          <p:attrName>ppt_y</p:attrName>
                                        </p:attrNameLst>
                                      </p:cBhvr>
                                      <p:tavLst>
                                        <p:tav tm="0">
                                          <p:val>
                                            <p:strVal val="ppt_y"/>
                                          </p:val>
                                        </p:tav>
                                        <p:tav tm="100000">
                                          <p:val>
                                            <p:strVal val="ppt_y"/>
                                          </p:val>
                                        </p:tav>
                                      </p:tavLst>
                                    </p:anim>
                                    <p:set>
                                      <p:cBhvr>
                                        <p:cTn id="74" dur="1" fill="hold">
                                          <p:stCondLst>
                                            <p:cond delay="2999"/>
                                          </p:stCondLst>
                                        </p:cTn>
                                        <p:tgtEl>
                                          <p:spTgt spid="9"/>
                                        </p:tgtEl>
                                        <p:attrNameLst>
                                          <p:attrName>style.visibility</p:attrName>
                                        </p:attrNameLst>
                                      </p:cBhvr>
                                      <p:to>
                                        <p:strVal val="hidden"/>
                                      </p:to>
                                    </p:set>
                                  </p:childTnLst>
                                </p:cTn>
                              </p:par>
                              <p:par>
                                <p:cTn id="75" presetID="2" presetClass="exit" presetSubtype="8" fill="hold" grpId="4" nodeType="withEffect">
                                  <p:stCondLst>
                                    <p:cond delay="0"/>
                                  </p:stCondLst>
                                  <p:childTnLst>
                                    <p:anim calcmode="lin" valueType="num">
                                      <p:cBhvr additive="base">
                                        <p:cTn id="76" dur="3000"/>
                                        <p:tgtEl>
                                          <p:spTgt spid="6"/>
                                        </p:tgtEl>
                                        <p:attrNameLst>
                                          <p:attrName>ppt_x</p:attrName>
                                        </p:attrNameLst>
                                      </p:cBhvr>
                                      <p:tavLst>
                                        <p:tav tm="0">
                                          <p:val>
                                            <p:strVal val="ppt_x"/>
                                          </p:val>
                                        </p:tav>
                                        <p:tav tm="100000">
                                          <p:val>
                                            <p:strVal val="0-ppt_w/2"/>
                                          </p:val>
                                        </p:tav>
                                      </p:tavLst>
                                    </p:anim>
                                    <p:anim calcmode="lin" valueType="num">
                                      <p:cBhvr additive="base">
                                        <p:cTn id="77" dur="3000"/>
                                        <p:tgtEl>
                                          <p:spTgt spid="6"/>
                                        </p:tgtEl>
                                        <p:attrNameLst>
                                          <p:attrName>ppt_y</p:attrName>
                                        </p:attrNameLst>
                                      </p:cBhvr>
                                      <p:tavLst>
                                        <p:tav tm="0">
                                          <p:val>
                                            <p:strVal val="ppt_y"/>
                                          </p:val>
                                        </p:tav>
                                        <p:tav tm="100000">
                                          <p:val>
                                            <p:strVal val="ppt_y"/>
                                          </p:val>
                                        </p:tav>
                                      </p:tavLst>
                                    </p:anim>
                                    <p:set>
                                      <p:cBhvr>
                                        <p:cTn id="78" dur="1" fill="hold">
                                          <p:stCondLst>
                                            <p:cond delay="2999"/>
                                          </p:stCondLst>
                                        </p:cTn>
                                        <p:tgtEl>
                                          <p:spTgt spid="6"/>
                                        </p:tgtEl>
                                        <p:attrNameLst>
                                          <p:attrName>style.visibility</p:attrName>
                                        </p:attrNameLst>
                                      </p:cBhvr>
                                      <p:to>
                                        <p:strVal val="hidden"/>
                                      </p:to>
                                    </p:set>
                                  </p:childTnLst>
                                </p:cTn>
                              </p:par>
                              <p:par>
                                <p:cTn id="79" presetID="2" presetClass="exit" presetSubtype="8" fill="hold" grpId="4" nodeType="withEffect">
                                  <p:stCondLst>
                                    <p:cond delay="0"/>
                                  </p:stCondLst>
                                  <p:childTnLst>
                                    <p:anim calcmode="lin" valueType="num">
                                      <p:cBhvr additive="base">
                                        <p:cTn id="80" dur="3000"/>
                                        <p:tgtEl>
                                          <p:spTgt spid="8"/>
                                        </p:tgtEl>
                                        <p:attrNameLst>
                                          <p:attrName>ppt_x</p:attrName>
                                        </p:attrNameLst>
                                      </p:cBhvr>
                                      <p:tavLst>
                                        <p:tav tm="0">
                                          <p:val>
                                            <p:strVal val="ppt_x"/>
                                          </p:val>
                                        </p:tav>
                                        <p:tav tm="100000">
                                          <p:val>
                                            <p:strVal val="0-ppt_w/2"/>
                                          </p:val>
                                        </p:tav>
                                      </p:tavLst>
                                    </p:anim>
                                    <p:anim calcmode="lin" valueType="num">
                                      <p:cBhvr additive="base">
                                        <p:cTn id="81" dur="3000"/>
                                        <p:tgtEl>
                                          <p:spTgt spid="8"/>
                                        </p:tgtEl>
                                        <p:attrNameLst>
                                          <p:attrName>ppt_y</p:attrName>
                                        </p:attrNameLst>
                                      </p:cBhvr>
                                      <p:tavLst>
                                        <p:tav tm="0">
                                          <p:val>
                                            <p:strVal val="ppt_y"/>
                                          </p:val>
                                        </p:tav>
                                        <p:tav tm="100000">
                                          <p:val>
                                            <p:strVal val="ppt_y"/>
                                          </p:val>
                                        </p:tav>
                                      </p:tavLst>
                                    </p:anim>
                                    <p:set>
                                      <p:cBhvr>
                                        <p:cTn id="82" dur="1" fill="hold">
                                          <p:stCondLst>
                                            <p:cond delay="2999"/>
                                          </p:stCondLst>
                                        </p:cTn>
                                        <p:tgtEl>
                                          <p:spTgt spid="8"/>
                                        </p:tgtEl>
                                        <p:attrNameLst>
                                          <p:attrName>style.visibility</p:attrName>
                                        </p:attrNameLst>
                                      </p:cBhvr>
                                      <p:to>
                                        <p:strVal val="hidden"/>
                                      </p:to>
                                    </p:set>
                                  </p:childTnLst>
                                </p:cTn>
                              </p:par>
                              <p:par>
                                <p:cTn id="83" presetID="2" presetClass="exit" presetSubtype="8" fill="hold" grpId="3" nodeType="withEffect">
                                  <p:stCondLst>
                                    <p:cond delay="0"/>
                                  </p:stCondLst>
                                  <p:childTnLst>
                                    <p:anim calcmode="lin" valueType="num">
                                      <p:cBhvr additive="base">
                                        <p:cTn id="84" dur="3000"/>
                                        <p:tgtEl>
                                          <p:spTgt spid="10"/>
                                        </p:tgtEl>
                                        <p:attrNameLst>
                                          <p:attrName>ppt_x</p:attrName>
                                        </p:attrNameLst>
                                      </p:cBhvr>
                                      <p:tavLst>
                                        <p:tav tm="0">
                                          <p:val>
                                            <p:strVal val="ppt_x"/>
                                          </p:val>
                                        </p:tav>
                                        <p:tav tm="100000">
                                          <p:val>
                                            <p:strVal val="0-ppt_w/2"/>
                                          </p:val>
                                        </p:tav>
                                      </p:tavLst>
                                    </p:anim>
                                    <p:anim calcmode="lin" valueType="num">
                                      <p:cBhvr additive="base">
                                        <p:cTn id="85" dur="3000"/>
                                        <p:tgtEl>
                                          <p:spTgt spid="10"/>
                                        </p:tgtEl>
                                        <p:attrNameLst>
                                          <p:attrName>ppt_y</p:attrName>
                                        </p:attrNameLst>
                                      </p:cBhvr>
                                      <p:tavLst>
                                        <p:tav tm="0">
                                          <p:val>
                                            <p:strVal val="ppt_y"/>
                                          </p:val>
                                        </p:tav>
                                        <p:tav tm="100000">
                                          <p:val>
                                            <p:strVal val="ppt_y"/>
                                          </p:val>
                                        </p:tav>
                                      </p:tavLst>
                                    </p:anim>
                                    <p:set>
                                      <p:cBhvr>
                                        <p:cTn id="86" dur="1" fill="hold">
                                          <p:stCondLst>
                                            <p:cond delay="2999"/>
                                          </p:stCondLst>
                                        </p:cTn>
                                        <p:tgtEl>
                                          <p:spTgt spid="10"/>
                                        </p:tgtEl>
                                        <p:attrNameLst>
                                          <p:attrName>style.visibility</p:attrName>
                                        </p:attrNameLst>
                                      </p:cBhvr>
                                      <p:to>
                                        <p:strVal val="hidden"/>
                                      </p:to>
                                    </p:set>
                                  </p:childTnLst>
                                </p:cTn>
                              </p:par>
                              <p:par>
                                <p:cTn id="87" presetID="23" presetClass="entr" presetSubtype="272"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3000" fill="hold"/>
                                        <p:tgtEl>
                                          <p:spTgt spid="4"/>
                                        </p:tgtEl>
                                        <p:attrNameLst>
                                          <p:attrName>ppt_w</p:attrName>
                                        </p:attrNameLst>
                                      </p:cBhvr>
                                      <p:tavLst>
                                        <p:tav tm="0">
                                          <p:val>
                                            <p:strVal val="2/3*#ppt_w"/>
                                          </p:val>
                                        </p:tav>
                                        <p:tav tm="100000">
                                          <p:val>
                                            <p:strVal val="#ppt_w"/>
                                          </p:val>
                                        </p:tav>
                                      </p:tavLst>
                                    </p:anim>
                                    <p:anim calcmode="lin" valueType="num">
                                      <p:cBhvr>
                                        <p:cTn id="90" dur="3000" fill="hold"/>
                                        <p:tgtEl>
                                          <p:spTgt spid="4"/>
                                        </p:tgtEl>
                                        <p:attrNameLst>
                                          <p:attrName>ppt_h</p:attrName>
                                        </p:attrNameLst>
                                      </p:cBhvr>
                                      <p:tavLst>
                                        <p:tav tm="0">
                                          <p:val>
                                            <p:strVal val="2/3*#ppt_h"/>
                                          </p:val>
                                        </p:tav>
                                        <p:tav tm="100000">
                                          <p:val>
                                            <p:strVal val="#ppt_h"/>
                                          </p:val>
                                        </p:tav>
                                      </p:tavLst>
                                    </p:anim>
                                  </p:childTnLst>
                                </p:cTn>
                              </p:par>
                              <p:par>
                                <p:cTn id="91" presetID="16" presetClass="entr" presetSubtype="37"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barn(outVertical)">
                                      <p:cBhvr>
                                        <p:cTn id="9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1" animBg="1"/>
      <p:bldP spid="5" grpId="2" animBg="1"/>
      <p:bldP spid="5" grpId="3" animBg="1"/>
      <p:bldP spid="5" grpId="4" animBg="1"/>
      <p:bldP spid="6" grpId="1" animBg="1"/>
      <p:bldP spid="6" grpId="2" animBg="1"/>
      <p:bldP spid="6" grpId="3" animBg="1"/>
      <p:bldP spid="6" grpId="4" animBg="1"/>
      <p:bldP spid="7" grpId="1" animBg="1"/>
      <p:bldP spid="7" grpId="2" animBg="1"/>
      <p:bldP spid="7" grpId="3" animBg="1"/>
      <p:bldP spid="7" grpId="4" animBg="1"/>
      <p:bldP spid="8" grpId="1" animBg="1"/>
      <p:bldP spid="8" grpId="2" animBg="1"/>
      <p:bldP spid="8" grpId="3" animBg="1"/>
      <p:bldP spid="8" grpId="4"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jockey plaza.jpg"/>
          <p:cNvPicPr>
            <a:picLocks noChangeAspect="1"/>
          </p:cNvPicPr>
          <p:nvPr/>
        </p:nvPicPr>
        <p:blipFill>
          <a:blip r:embed="rId2"/>
          <a:stretch>
            <a:fillRect/>
          </a:stretch>
        </p:blipFill>
        <p:spPr>
          <a:xfrm>
            <a:off x="0" y="0"/>
            <a:ext cx="9144000" cy="6844632"/>
          </a:xfrm>
          <a:prstGeom prst="rect">
            <a:avLst/>
          </a:prstGeom>
        </p:spPr>
      </p:pic>
      <p:sp>
        <p:nvSpPr>
          <p:cNvPr id="5" name="4 Cheurón"/>
          <p:cNvSpPr/>
          <p:nvPr/>
        </p:nvSpPr>
        <p:spPr>
          <a:xfrm rot="5400000">
            <a:off x="2964657" y="-1893119"/>
            <a:ext cx="3214686" cy="7000924"/>
          </a:xfrm>
          <a:prstGeom prst="chevron">
            <a:avLst>
              <a:gd name="adj" fmla="val 94445"/>
            </a:avLst>
          </a:prstGeom>
          <a:solidFill>
            <a:srgbClr val="A86C3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2964657" y="1750195"/>
            <a:ext cx="3214686" cy="7000924"/>
          </a:xfrm>
          <a:prstGeom prst="chevron">
            <a:avLst>
              <a:gd name="adj" fmla="val 94445"/>
            </a:avLst>
          </a:prstGeom>
          <a:solidFill>
            <a:srgbClr val="A86C3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321847" y="-2178871"/>
            <a:ext cx="2571744" cy="6929486"/>
          </a:xfrm>
          <a:prstGeom prst="chevron">
            <a:avLst>
              <a:gd name="adj" fmla="val 93111"/>
            </a:avLst>
          </a:prstGeom>
          <a:solidFill>
            <a:srgbClr val="A86C3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321847" y="2035947"/>
            <a:ext cx="2643182" cy="7000924"/>
          </a:xfrm>
          <a:prstGeom prst="chevron">
            <a:avLst>
              <a:gd name="adj" fmla="val 92971"/>
            </a:avLst>
          </a:prstGeom>
          <a:solidFill>
            <a:srgbClr val="A86C3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643318" y="2357418"/>
            <a:ext cx="2000240" cy="7000924"/>
          </a:xfrm>
          <a:prstGeom prst="chevron">
            <a:avLst>
              <a:gd name="adj" fmla="val 92688"/>
            </a:avLst>
          </a:prstGeom>
          <a:solidFill>
            <a:srgbClr val="A86C3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3571892" y="-2500354"/>
            <a:ext cx="2000216" cy="7000924"/>
          </a:xfrm>
          <a:prstGeom prst="chevron">
            <a:avLst>
              <a:gd name="adj" fmla="val 90783"/>
            </a:avLst>
          </a:prstGeom>
          <a:solidFill>
            <a:srgbClr val="A86C3A"/>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ppt_x"/>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ppt_x"/>
                                          </p:val>
                                        </p:tav>
                                        <p:tav tm="100000">
                                          <p:val>
                                            <p:strVal val="#ppt_x"/>
                                          </p:val>
                                        </p:tav>
                                      </p:tavLst>
                                    </p:anim>
                                    <p:anim calcmode="lin" valueType="num">
                                      <p:cBhvr additive="base">
                                        <p:cTn id="27" dur="3000" fill="hold"/>
                                        <p:tgtEl>
                                          <p:spTgt spid="8"/>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ppt_x"/>
                                          </p:val>
                                        </p:tav>
                                        <p:tav tm="100000">
                                          <p:val>
                                            <p:strVal val="#ppt_x"/>
                                          </p:val>
                                        </p:tav>
                                      </p:tavLst>
                                    </p:anim>
                                    <p:anim calcmode="lin" valueType="num">
                                      <p:cBhvr additive="base">
                                        <p:cTn id="31" dur="3000" fill="hold"/>
                                        <p:tgtEl>
                                          <p:spTgt spid="9"/>
                                        </p:tgtEl>
                                        <p:attrNameLst>
                                          <p:attrName>ppt_y</p:attrName>
                                        </p:attrNameLst>
                                      </p:cBhvr>
                                      <p:tavLst>
                                        <p:tav tm="0">
                                          <p:val>
                                            <p:strVal val="0-#ppt_h/2"/>
                                          </p:val>
                                        </p:tav>
                                        <p:tav tm="100000">
                                          <p:val>
                                            <p:strVal val="#ppt_y"/>
                                          </p:val>
                                        </p:tav>
                                      </p:tavLst>
                                    </p:anim>
                                  </p:childTnLst>
                                </p:cTn>
                              </p:par>
                              <p:par>
                                <p:cTn id="32" presetID="16" presetClass="entr" presetSubtype="26"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barn(inHorizontal)">
                                      <p:cBhvr>
                                        <p:cTn id="34" dur="3000"/>
                                        <p:tgtEl>
                                          <p:spTgt spid="5"/>
                                        </p:tgtEl>
                                      </p:cBhvr>
                                    </p:animEffect>
                                  </p:childTnLst>
                                </p:cTn>
                              </p:par>
                              <p:par>
                                <p:cTn id="35" presetID="16" presetClass="entr" presetSubtype="26" fill="hold" grpId="1"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arn(inHorizontal)">
                                      <p:cBhvr>
                                        <p:cTn id="37" dur="3000"/>
                                        <p:tgtEl>
                                          <p:spTgt spid="7"/>
                                        </p:tgtEl>
                                      </p:cBhvr>
                                    </p:animEffect>
                                  </p:childTnLst>
                                </p:cTn>
                              </p:par>
                              <p:par>
                                <p:cTn id="38" presetID="16" presetClass="entr" presetSubtype="26" fill="hold" grpId="1"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barn(inHorizontal)">
                                      <p:cBhvr>
                                        <p:cTn id="40" dur="3000"/>
                                        <p:tgtEl>
                                          <p:spTgt spid="10"/>
                                        </p:tgtEl>
                                      </p:cBhvr>
                                    </p:animEffect>
                                  </p:childTnLst>
                                </p:cTn>
                              </p:par>
                              <p:par>
                                <p:cTn id="41" presetID="16" presetClass="entr" presetSubtype="26" fill="hold" grpId="1"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barn(inHorizontal)">
                                      <p:cBhvr>
                                        <p:cTn id="43" dur="3000"/>
                                        <p:tgtEl>
                                          <p:spTgt spid="6"/>
                                        </p:tgtEl>
                                      </p:cBhvr>
                                    </p:animEffect>
                                  </p:childTnLst>
                                </p:cTn>
                              </p:par>
                              <p:par>
                                <p:cTn id="44" presetID="16" presetClass="entr" presetSubtype="26"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barn(inHorizontal)">
                                      <p:cBhvr>
                                        <p:cTn id="46" dur="3000"/>
                                        <p:tgtEl>
                                          <p:spTgt spid="8"/>
                                        </p:tgtEl>
                                      </p:cBhvr>
                                    </p:animEffect>
                                  </p:childTnLst>
                                </p:cTn>
                              </p:par>
                              <p:par>
                                <p:cTn id="47" presetID="16" presetClass="entr" presetSubtype="26" fill="hold" grpId="1" nodeType="with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barn(inHorizontal)">
                                      <p:cBhvr>
                                        <p:cTn id="49" dur="3000"/>
                                        <p:tgtEl>
                                          <p:spTgt spid="9"/>
                                        </p:tgtEl>
                                      </p:cBhvr>
                                    </p:animEffect>
                                  </p:childTnLst>
                                </p:cTn>
                              </p:par>
                            </p:childTnLst>
                          </p:cTn>
                        </p:par>
                        <p:par>
                          <p:cTn id="50" fill="hold">
                            <p:stCondLst>
                              <p:cond delay="3000"/>
                            </p:stCondLst>
                            <p:childTnLst>
                              <p:par>
                                <p:cTn id="51" presetID="2" presetClass="exit" presetSubtype="4" fill="hold" grpId="2" nodeType="afterEffect">
                                  <p:stCondLst>
                                    <p:cond delay="0"/>
                                  </p:stCondLst>
                                  <p:childTnLst>
                                    <p:anim calcmode="lin" valueType="num">
                                      <p:cBhvr additive="base">
                                        <p:cTn id="52" dur="3000"/>
                                        <p:tgtEl>
                                          <p:spTgt spid="5"/>
                                        </p:tgtEl>
                                        <p:attrNameLst>
                                          <p:attrName>ppt_x</p:attrName>
                                        </p:attrNameLst>
                                      </p:cBhvr>
                                      <p:tavLst>
                                        <p:tav tm="0">
                                          <p:val>
                                            <p:strVal val="ppt_x"/>
                                          </p:val>
                                        </p:tav>
                                        <p:tav tm="100000">
                                          <p:val>
                                            <p:strVal val="ppt_x"/>
                                          </p:val>
                                        </p:tav>
                                      </p:tavLst>
                                    </p:anim>
                                    <p:anim calcmode="lin" valueType="num">
                                      <p:cBhvr additive="base">
                                        <p:cTn id="53" dur="3000"/>
                                        <p:tgtEl>
                                          <p:spTgt spid="5"/>
                                        </p:tgtEl>
                                        <p:attrNameLst>
                                          <p:attrName>ppt_y</p:attrName>
                                        </p:attrNameLst>
                                      </p:cBhvr>
                                      <p:tavLst>
                                        <p:tav tm="0">
                                          <p:val>
                                            <p:strVal val="ppt_y"/>
                                          </p:val>
                                        </p:tav>
                                        <p:tav tm="100000">
                                          <p:val>
                                            <p:strVal val="1+ppt_h/2"/>
                                          </p:val>
                                        </p:tav>
                                      </p:tavLst>
                                    </p:anim>
                                    <p:set>
                                      <p:cBhvr>
                                        <p:cTn id="54" dur="1" fill="hold">
                                          <p:stCondLst>
                                            <p:cond delay="2999"/>
                                          </p:stCondLst>
                                        </p:cTn>
                                        <p:tgtEl>
                                          <p:spTgt spid="5"/>
                                        </p:tgtEl>
                                        <p:attrNameLst>
                                          <p:attrName>style.visibility</p:attrName>
                                        </p:attrNameLst>
                                      </p:cBhvr>
                                      <p:to>
                                        <p:strVal val="hidden"/>
                                      </p:to>
                                    </p:set>
                                  </p:childTnLst>
                                </p:cTn>
                              </p:par>
                              <p:par>
                                <p:cTn id="55" presetID="2" presetClass="exit" presetSubtype="4" fill="hold" grpId="2" nodeType="withEffect">
                                  <p:stCondLst>
                                    <p:cond delay="0"/>
                                  </p:stCondLst>
                                  <p:childTnLst>
                                    <p:anim calcmode="lin" valueType="num">
                                      <p:cBhvr additive="base">
                                        <p:cTn id="56" dur="3000"/>
                                        <p:tgtEl>
                                          <p:spTgt spid="7"/>
                                        </p:tgtEl>
                                        <p:attrNameLst>
                                          <p:attrName>ppt_x</p:attrName>
                                        </p:attrNameLst>
                                      </p:cBhvr>
                                      <p:tavLst>
                                        <p:tav tm="0">
                                          <p:val>
                                            <p:strVal val="ppt_x"/>
                                          </p:val>
                                        </p:tav>
                                        <p:tav tm="100000">
                                          <p:val>
                                            <p:strVal val="ppt_x"/>
                                          </p:val>
                                        </p:tav>
                                      </p:tavLst>
                                    </p:anim>
                                    <p:anim calcmode="lin" valueType="num">
                                      <p:cBhvr additive="base">
                                        <p:cTn id="57" dur="3000"/>
                                        <p:tgtEl>
                                          <p:spTgt spid="7"/>
                                        </p:tgtEl>
                                        <p:attrNameLst>
                                          <p:attrName>ppt_y</p:attrName>
                                        </p:attrNameLst>
                                      </p:cBhvr>
                                      <p:tavLst>
                                        <p:tav tm="0">
                                          <p:val>
                                            <p:strVal val="ppt_y"/>
                                          </p:val>
                                        </p:tav>
                                        <p:tav tm="100000">
                                          <p:val>
                                            <p:strVal val="1+ppt_h/2"/>
                                          </p:val>
                                        </p:tav>
                                      </p:tavLst>
                                    </p:anim>
                                    <p:set>
                                      <p:cBhvr>
                                        <p:cTn id="58" dur="1" fill="hold">
                                          <p:stCondLst>
                                            <p:cond delay="2999"/>
                                          </p:stCondLst>
                                        </p:cTn>
                                        <p:tgtEl>
                                          <p:spTgt spid="7"/>
                                        </p:tgtEl>
                                        <p:attrNameLst>
                                          <p:attrName>style.visibility</p:attrName>
                                        </p:attrNameLst>
                                      </p:cBhvr>
                                      <p:to>
                                        <p:strVal val="hidden"/>
                                      </p:to>
                                    </p:set>
                                  </p:childTnLst>
                                </p:cTn>
                              </p:par>
                              <p:par>
                                <p:cTn id="59" presetID="2" presetClass="exit" presetSubtype="4" fill="hold" grpId="2" nodeType="withEffect">
                                  <p:stCondLst>
                                    <p:cond delay="0"/>
                                  </p:stCondLst>
                                  <p:childTnLst>
                                    <p:anim calcmode="lin" valueType="num">
                                      <p:cBhvr additive="base">
                                        <p:cTn id="60" dur="3000"/>
                                        <p:tgtEl>
                                          <p:spTgt spid="10"/>
                                        </p:tgtEl>
                                        <p:attrNameLst>
                                          <p:attrName>ppt_x</p:attrName>
                                        </p:attrNameLst>
                                      </p:cBhvr>
                                      <p:tavLst>
                                        <p:tav tm="0">
                                          <p:val>
                                            <p:strVal val="ppt_x"/>
                                          </p:val>
                                        </p:tav>
                                        <p:tav tm="100000">
                                          <p:val>
                                            <p:strVal val="ppt_x"/>
                                          </p:val>
                                        </p:tav>
                                      </p:tavLst>
                                    </p:anim>
                                    <p:anim calcmode="lin" valueType="num">
                                      <p:cBhvr additive="base">
                                        <p:cTn id="61" dur="3000"/>
                                        <p:tgtEl>
                                          <p:spTgt spid="10"/>
                                        </p:tgtEl>
                                        <p:attrNameLst>
                                          <p:attrName>ppt_y</p:attrName>
                                        </p:attrNameLst>
                                      </p:cBhvr>
                                      <p:tavLst>
                                        <p:tav tm="0">
                                          <p:val>
                                            <p:strVal val="ppt_y"/>
                                          </p:val>
                                        </p:tav>
                                        <p:tav tm="100000">
                                          <p:val>
                                            <p:strVal val="1+ppt_h/2"/>
                                          </p:val>
                                        </p:tav>
                                      </p:tavLst>
                                    </p:anim>
                                    <p:set>
                                      <p:cBhvr>
                                        <p:cTn id="62" dur="1" fill="hold">
                                          <p:stCondLst>
                                            <p:cond delay="2999"/>
                                          </p:stCondLst>
                                        </p:cTn>
                                        <p:tgtEl>
                                          <p:spTgt spid="10"/>
                                        </p:tgtEl>
                                        <p:attrNameLst>
                                          <p:attrName>style.visibility</p:attrName>
                                        </p:attrNameLst>
                                      </p:cBhvr>
                                      <p:to>
                                        <p:strVal val="hidden"/>
                                      </p:to>
                                    </p:set>
                                  </p:childTnLst>
                                </p:cTn>
                              </p:par>
                              <p:par>
                                <p:cTn id="63" presetID="2" presetClass="exit" presetSubtype="1" fill="hold" grpId="2" nodeType="withEffect">
                                  <p:stCondLst>
                                    <p:cond delay="0"/>
                                  </p:stCondLst>
                                  <p:childTnLst>
                                    <p:anim calcmode="lin" valueType="num">
                                      <p:cBhvr additive="base">
                                        <p:cTn id="64" dur="3000"/>
                                        <p:tgtEl>
                                          <p:spTgt spid="6"/>
                                        </p:tgtEl>
                                        <p:attrNameLst>
                                          <p:attrName>ppt_x</p:attrName>
                                        </p:attrNameLst>
                                      </p:cBhvr>
                                      <p:tavLst>
                                        <p:tav tm="0">
                                          <p:val>
                                            <p:strVal val="ppt_x"/>
                                          </p:val>
                                        </p:tav>
                                        <p:tav tm="100000">
                                          <p:val>
                                            <p:strVal val="ppt_x"/>
                                          </p:val>
                                        </p:tav>
                                      </p:tavLst>
                                    </p:anim>
                                    <p:anim calcmode="lin" valueType="num">
                                      <p:cBhvr additive="base">
                                        <p:cTn id="65" dur="3000"/>
                                        <p:tgtEl>
                                          <p:spTgt spid="6"/>
                                        </p:tgtEl>
                                        <p:attrNameLst>
                                          <p:attrName>ppt_y</p:attrName>
                                        </p:attrNameLst>
                                      </p:cBhvr>
                                      <p:tavLst>
                                        <p:tav tm="0">
                                          <p:val>
                                            <p:strVal val="ppt_y"/>
                                          </p:val>
                                        </p:tav>
                                        <p:tav tm="100000">
                                          <p:val>
                                            <p:strVal val="0-ppt_h/2"/>
                                          </p:val>
                                        </p:tav>
                                      </p:tavLst>
                                    </p:anim>
                                    <p:set>
                                      <p:cBhvr>
                                        <p:cTn id="66" dur="1" fill="hold">
                                          <p:stCondLst>
                                            <p:cond delay="2999"/>
                                          </p:stCondLst>
                                        </p:cTn>
                                        <p:tgtEl>
                                          <p:spTgt spid="6"/>
                                        </p:tgtEl>
                                        <p:attrNameLst>
                                          <p:attrName>style.visibility</p:attrName>
                                        </p:attrNameLst>
                                      </p:cBhvr>
                                      <p:to>
                                        <p:strVal val="hidden"/>
                                      </p:to>
                                    </p:set>
                                  </p:childTnLst>
                                </p:cTn>
                              </p:par>
                              <p:par>
                                <p:cTn id="67" presetID="2" presetClass="exit" presetSubtype="1" fill="hold" grpId="2" nodeType="withEffect">
                                  <p:stCondLst>
                                    <p:cond delay="0"/>
                                  </p:stCondLst>
                                  <p:childTnLst>
                                    <p:anim calcmode="lin" valueType="num">
                                      <p:cBhvr additive="base">
                                        <p:cTn id="68" dur="3000"/>
                                        <p:tgtEl>
                                          <p:spTgt spid="8"/>
                                        </p:tgtEl>
                                        <p:attrNameLst>
                                          <p:attrName>ppt_x</p:attrName>
                                        </p:attrNameLst>
                                      </p:cBhvr>
                                      <p:tavLst>
                                        <p:tav tm="0">
                                          <p:val>
                                            <p:strVal val="ppt_x"/>
                                          </p:val>
                                        </p:tav>
                                        <p:tav tm="100000">
                                          <p:val>
                                            <p:strVal val="ppt_x"/>
                                          </p:val>
                                        </p:tav>
                                      </p:tavLst>
                                    </p:anim>
                                    <p:anim calcmode="lin" valueType="num">
                                      <p:cBhvr additive="base">
                                        <p:cTn id="69" dur="3000"/>
                                        <p:tgtEl>
                                          <p:spTgt spid="8"/>
                                        </p:tgtEl>
                                        <p:attrNameLst>
                                          <p:attrName>ppt_y</p:attrName>
                                        </p:attrNameLst>
                                      </p:cBhvr>
                                      <p:tavLst>
                                        <p:tav tm="0">
                                          <p:val>
                                            <p:strVal val="ppt_y"/>
                                          </p:val>
                                        </p:tav>
                                        <p:tav tm="100000">
                                          <p:val>
                                            <p:strVal val="0-ppt_h/2"/>
                                          </p:val>
                                        </p:tav>
                                      </p:tavLst>
                                    </p:anim>
                                    <p:set>
                                      <p:cBhvr>
                                        <p:cTn id="70" dur="1" fill="hold">
                                          <p:stCondLst>
                                            <p:cond delay="2999"/>
                                          </p:stCondLst>
                                        </p:cTn>
                                        <p:tgtEl>
                                          <p:spTgt spid="8"/>
                                        </p:tgtEl>
                                        <p:attrNameLst>
                                          <p:attrName>style.visibility</p:attrName>
                                        </p:attrNameLst>
                                      </p:cBhvr>
                                      <p:to>
                                        <p:strVal val="hidden"/>
                                      </p:to>
                                    </p:set>
                                  </p:childTnLst>
                                </p:cTn>
                              </p:par>
                              <p:par>
                                <p:cTn id="71" presetID="2" presetClass="exit" presetSubtype="1" fill="hold" grpId="2" nodeType="withEffect">
                                  <p:stCondLst>
                                    <p:cond delay="0"/>
                                  </p:stCondLst>
                                  <p:childTnLst>
                                    <p:anim calcmode="lin" valueType="num">
                                      <p:cBhvr additive="base">
                                        <p:cTn id="72" dur="3000"/>
                                        <p:tgtEl>
                                          <p:spTgt spid="9"/>
                                        </p:tgtEl>
                                        <p:attrNameLst>
                                          <p:attrName>ppt_x</p:attrName>
                                        </p:attrNameLst>
                                      </p:cBhvr>
                                      <p:tavLst>
                                        <p:tav tm="0">
                                          <p:val>
                                            <p:strVal val="ppt_x"/>
                                          </p:val>
                                        </p:tav>
                                        <p:tav tm="100000">
                                          <p:val>
                                            <p:strVal val="ppt_x"/>
                                          </p:val>
                                        </p:tav>
                                      </p:tavLst>
                                    </p:anim>
                                    <p:anim calcmode="lin" valueType="num">
                                      <p:cBhvr additive="base">
                                        <p:cTn id="73" dur="3000"/>
                                        <p:tgtEl>
                                          <p:spTgt spid="9"/>
                                        </p:tgtEl>
                                        <p:attrNameLst>
                                          <p:attrName>ppt_y</p:attrName>
                                        </p:attrNameLst>
                                      </p:cBhvr>
                                      <p:tavLst>
                                        <p:tav tm="0">
                                          <p:val>
                                            <p:strVal val="ppt_y"/>
                                          </p:val>
                                        </p:tav>
                                        <p:tav tm="100000">
                                          <p:val>
                                            <p:strVal val="0-ppt_h/2"/>
                                          </p:val>
                                        </p:tav>
                                      </p:tavLst>
                                    </p:anim>
                                    <p:set>
                                      <p:cBhvr>
                                        <p:cTn id="74" dur="1" fill="hold">
                                          <p:stCondLst>
                                            <p:cond delay="2999"/>
                                          </p:stCondLst>
                                        </p:cTn>
                                        <p:tgtEl>
                                          <p:spTgt spid="9"/>
                                        </p:tgtEl>
                                        <p:attrNameLst>
                                          <p:attrName>style.visibility</p:attrName>
                                        </p:attrNameLst>
                                      </p:cBhvr>
                                      <p:to>
                                        <p:strVal val="hidden"/>
                                      </p:to>
                                    </p:set>
                                  </p:childTnLst>
                                </p:cTn>
                              </p:par>
                              <p:par>
                                <p:cTn id="75" presetID="23" presetClass="entr" presetSubtype="272" fill="hold" nodeType="withEffect">
                                  <p:stCondLst>
                                    <p:cond delay="0"/>
                                  </p:stCondLst>
                                  <p:childTnLst>
                                    <p:set>
                                      <p:cBhvr>
                                        <p:cTn id="76" dur="1" fill="hold">
                                          <p:stCondLst>
                                            <p:cond delay="0"/>
                                          </p:stCondLst>
                                        </p:cTn>
                                        <p:tgtEl>
                                          <p:spTgt spid="4"/>
                                        </p:tgtEl>
                                        <p:attrNameLst>
                                          <p:attrName>style.visibility</p:attrName>
                                        </p:attrNameLst>
                                      </p:cBhvr>
                                      <p:to>
                                        <p:strVal val="visible"/>
                                      </p:to>
                                    </p:set>
                                    <p:anim calcmode="lin" valueType="num">
                                      <p:cBhvr>
                                        <p:cTn id="77" dur="3000" fill="hold"/>
                                        <p:tgtEl>
                                          <p:spTgt spid="4"/>
                                        </p:tgtEl>
                                        <p:attrNameLst>
                                          <p:attrName>ppt_w</p:attrName>
                                        </p:attrNameLst>
                                      </p:cBhvr>
                                      <p:tavLst>
                                        <p:tav tm="0">
                                          <p:val>
                                            <p:strVal val="2/3*#ppt_w"/>
                                          </p:val>
                                        </p:tav>
                                        <p:tav tm="100000">
                                          <p:val>
                                            <p:strVal val="#ppt_w"/>
                                          </p:val>
                                        </p:tav>
                                      </p:tavLst>
                                    </p:anim>
                                    <p:anim calcmode="lin" valueType="num">
                                      <p:cBhvr>
                                        <p:cTn id="78" dur="3000" fill="hold"/>
                                        <p:tgtEl>
                                          <p:spTgt spid="4"/>
                                        </p:tgtEl>
                                        <p:attrNameLst>
                                          <p:attrName>ppt_h</p:attrName>
                                        </p:attrNameLst>
                                      </p:cBhvr>
                                      <p:tavLst>
                                        <p:tav tm="0">
                                          <p:val>
                                            <p:strVal val="2/3*#ppt_h"/>
                                          </p:val>
                                        </p:tav>
                                        <p:tav tm="100000">
                                          <p:val>
                                            <p:strVal val="#ppt_h"/>
                                          </p:val>
                                        </p:tav>
                                      </p:tavLst>
                                    </p:anim>
                                  </p:childTnLst>
                                </p:cTn>
                              </p:par>
                              <p:par>
                                <p:cTn id="79" presetID="16" presetClass="entr" presetSubtype="42" fill="hold" nodeType="withEffect">
                                  <p:stCondLst>
                                    <p:cond delay="0"/>
                                  </p:stCondLst>
                                  <p:childTnLst>
                                    <p:set>
                                      <p:cBhvr>
                                        <p:cTn id="80" dur="1" fill="hold">
                                          <p:stCondLst>
                                            <p:cond delay="0"/>
                                          </p:stCondLst>
                                        </p:cTn>
                                        <p:tgtEl>
                                          <p:spTgt spid="4"/>
                                        </p:tgtEl>
                                        <p:attrNameLst>
                                          <p:attrName>style.visibility</p:attrName>
                                        </p:attrNameLst>
                                      </p:cBhvr>
                                      <p:to>
                                        <p:strVal val="visible"/>
                                      </p:to>
                                    </p:set>
                                    <p:animEffect transition="in" filter="barn(outHorizontal)">
                                      <p:cBhvr>
                                        <p:cTn id="8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gradFill flip="none" rotWithShape="1">
            <a:gsLst>
              <a:gs pos="58000">
                <a:srgbClr val="D6BA92">
                  <a:shade val="30000"/>
                  <a:satMod val="115000"/>
                  <a:alpha val="0"/>
                </a:srgbClr>
              </a:gs>
              <a:gs pos="50000">
                <a:srgbClr val="D6BA92">
                  <a:shade val="67500"/>
                  <a:satMod val="115000"/>
                </a:srgbClr>
              </a:gs>
              <a:gs pos="100000">
                <a:srgbClr val="D6BA92">
                  <a:shade val="100000"/>
                  <a:satMod val="115000"/>
                </a:srgbClr>
              </a:gs>
            </a:gsLst>
            <a:path path="shape">
              <a:fillToRect l="50000" t="50000" r="50000" b="50000"/>
            </a:path>
            <a:tileRect/>
          </a:gradFill>
          <a:scene3d>
            <a:camera prst="orthographicFront"/>
            <a:lightRig rig="threePt" dir="t"/>
          </a:scene3d>
          <a:sp3d>
            <a:bevelT prst="angle"/>
          </a:sp3d>
        </p:spPr>
        <p:txBody>
          <a:bodyPr/>
          <a:lstStyle/>
          <a:p>
            <a:endParaRPr lang="es-ES" dirty="0"/>
          </a:p>
        </p:txBody>
      </p:sp>
      <p:sp>
        <p:nvSpPr>
          <p:cNvPr id="3" name="2 Subtítulo"/>
          <p:cNvSpPr>
            <a:spLocks noGrp="1"/>
          </p:cNvSpPr>
          <p:nvPr>
            <p:ph type="subTitle" idx="1"/>
          </p:nvPr>
        </p:nvSpPr>
        <p:spPr>
          <a:xfrm>
            <a:off x="0" y="0"/>
            <a:ext cx="9144000" cy="6858000"/>
          </a:xfrm>
          <a:solidFill>
            <a:srgbClr val="462812"/>
          </a:solidFill>
          <a:scene3d>
            <a:camera prst="orthographicFront"/>
            <a:lightRig rig="threePt" dir="t"/>
          </a:scene3d>
          <a:sp3d>
            <a:bevelT prst="angle"/>
          </a:sp3d>
        </p:spPr>
        <p:txBody>
          <a:bodyPr/>
          <a:lstStyle/>
          <a:p>
            <a:endParaRPr lang="es-ES" dirty="0"/>
          </a:p>
        </p:txBody>
      </p:sp>
      <p:pic>
        <p:nvPicPr>
          <p:cNvPr id="4" name="3 Imagen" descr="dsc06117.jpg"/>
          <p:cNvPicPr>
            <a:picLocks noChangeAspect="1"/>
          </p:cNvPicPr>
          <p:nvPr/>
        </p:nvPicPr>
        <p:blipFill>
          <a:blip r:embed="rId2"/>
          <a:stretch>
            <a:fillRect/>
          </a:stretch>
        </p:blipFill>
        <p:spPr>
          <a:xfrm>
            <a:off x="0" y="0"/>
            <a:ext cx="9144000" cy="6858000"/>
          </a:xfrm>
          <a:prstGeom prst="rect">
            <a:avLst/>
          </a:prstGeom>
          <a:gradFill flip="none" rotWithShape="1">
            <a:gsLst>
              <a:gs pos="58000">
                <a:srgbClr val="D6BA92">
                  <a:shade val="30000"/>
                  <a:satMod val="115000"/>
                  <a:alpha val="0"/>
                </a:srgbClr>
              </a:gs>
              <a:gs pos="50000">
                <a:srgbClr val="D6BA92">
                  <a:shade val="67500"/>
                  <a:satMod val="115000"/>
                </a:srgbClr>
              </a:gs>
              <a:gs pos="100000">
                <a:srgbClr val="D6BA92">
                  <a:shade val="100000"/>
                  <a:satMod val="115000"/>
                </a:srgbClr>
              </a:gs>
            </a:gsLst>
            <a:path path="shape">
              <a:fillToRect l="50000" t="50000" r="50000" b="50000"/>
            </a:path>
            <a:tileRect/>
          </a:gradFill>
          <a:ln>
            <a:noFill/>
          </a:ln>
          <a:scene3d>
            <a:camera prst="orthographicFront"/>
            <a:lightRig rig="threePt" dir="t"/>
          </a:scene3d>
          <a:sp3d>
            <a:bevelT prst="angle"/>
          </a:sp3d>
        </p:spPr>
      </p:pic>
      <p:sp>
        <p:nvSpPr>
          <p:cNvPr id="6" name="5 Rombo"/>
          <p:cNvSpPr/>
          <p:nvPr/>
        </p:nvSpPr>
        <p:spPr>
          <a:xfrm>
            <a:off x="0" y="0"/>
            <a:ext cx="9144000" cy="6858000"/>
          </a:xfrm>
          <a:prstGeom prst="diamond">
            <a:avLst/>
          </a:prstGeom>
          <a:gradFill flip="none" rotWithShape="1">
            <a:gsLst>
              <a:gs pos="58000">
                <a:srgbClr val="D6BA92">
                  <a:shade val="30000"/>
                  <a:satMod val="115000"/>
                  <a:alpha val="0"/>
                </a:srgbClr>
              </a:gs>
              <a:gs pos="50000">
                <a:srgbClr val="D6BA92">
                  <a:shade val="67500"/>
                  <a:satMod val="115000"/>
                </a:srgbClr>
              </a:gs>
              <a:gs pos="100000">
                <a:srgbClr val="D6BA92">
                  <a:shade val="100000"/>
                  <a:satMod val="115000"/>
                </a:srgbClr>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928662" y="1214422"/>
            <a:ext cx="7286644" cy="4572008"/>
          </a:xfrm>
          <a:prstGeom prst="diamond">
            <a:avLst/>
          </a:prstGeom>
          <a:gradFill flip="none" rotWithShape="1">
            <a:gsLst>
              <a:gs pos="58000">
                <a:srgbClr val="D6BA92">
                  <a:shade val="30000"/>
                  <a:satMod val="115000"/>
                  <a:alpha val="0"/>
                </a:srgbClr>
              </a:gs>
              <a:gs pos="50000">
                <a:srgbClr val="D6BA92">
                  <a:shade val="67500"/>
                  <a:satMod val="115000"/>
                </a:srgbClr>
              </a:gs>
              <a:gs pos="100000">
                <a:srgbClr val="D6BA92">
                  <a:shade val="100000"/>
                  <a:satMod val="115000"/>
                </a:srgbClr>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143108" y="1857364"/>
            <a:ext cx="4795838" cy="3152772"/>
          </a:xfrm>
          <a:prstGeom prst="diamond">
            <a:avLst/>
          </a:prstGeom>
          <a:gradFill flip="none" rotWithShape="1">
            <a:gsLst>
              <a:gs pos="58000">
                <a:srgbClr val="D6BA92">
                  <a:shade val="30000"/>
                  <a:satMod val="115000"/>
                  <a:alpha val="0"/>
                </a:srgbClr>
              </a:gs>
              <a:gs pos="50000">
                <a:srgbClr val="D6BA92">
                  <a:shade val="67500"/>
                  <a:satMod val="115000"/>
                </a:srgbClr>
              </a:gs>
              <a:gs pos="100000">
                <a:srgbClr val="D6BA92">
                  <a:shade val="100000"/>
                  <a:satMod val="115000"/>
                </a:srgbClr>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8" presetClass="exit" presetSubtype="32" fill="hold" grpId="0" nodeType="withEffect">
                                  <p:stCondLst>
                                    <p:cond delay="0"/>
                                  </p:stCondLst>
                                  <p:childTnLst>
                                    <p:animEffect transition="out" filter="diamond(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2/3*#ppt_w"/>
                                          </p:val>
                                        </p:tav>
                                        <p:tav tm="100000">
                                          <p:val>
                                            <p:strVal val="#ppt_w"/>
                                          </p:val>
                                        </p:tav>
                                      </p:tavLst>
                                    </p:anim>
                                    <p:anim calcmode="lin" valueType="num">
                                      <p:cBhvr>
                                        <p:cTn id="20" dur="3000" fill="hold"/>
                                        <p:tgtEl>
                                          <p:spTgt spid="4"/>
                                        </p:tgtEl>
                                        <p:attrNameLst>
                                          <p:attrName>ppt_h</p:attrName>
                                        </p:attrNameLst>
                                      </p:cBhvr>
                                      <p:tavLst>
                                        <p:tav tm="0">
                                          <p:val>
                                            <p:strVal val="2/3*#ppt_h"/>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diamond(out)">
                                      <p:cBhvr>
                                        <p:cTn id="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mercios en playa asia.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4500562" y="928670"/>
            <a:ext cx="4643438" cy="5214974"/>
          </a:xfrm>
          <a:prstGeom prst="moon">
            <a:avLst>
              <a:gd name="adj" fmla="val 17972"/>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928670"/>
            <a:ext cx="4500562" cy="5214950"/>
          </a:xfrm>
          <a:prstGeom prst="moon">
            <a:avLst>
              <a:gd name="adj" fmla="val 20462"/>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3000"/>
                                        <p:tgtEl>
                                          <p:spTgt spid="5"/>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3000"/>
                                        <p:tgtEl>
                                          <p:spTgt spid="6"/>
                                        </p:tgtEl>
                                      </p:cBhvr>
                                    </p:animEffect>
                                  </p:childTnLst>
                                </p:cTn>
                              </p:par>
                              <p:par>
                                <p:cTn id="14" presetID="8" presetClass="emph" presetSubtype="0" fill="hold" grpId="1" nodeType="withEffect">
                                  <p:stCondLst>
                                    <p:cond delay="0"/>
                                  </p:stCondLst>
                                  <p:childTnLst>
                                    <p:animRot by="21600000">
                                      <p:cBhvr>
                                        <p:cTn id="15" dur="3000" fill="hold"/>
                                        <p:tgtEl>
                                          <p:spTgt spid="5"/>
                                        </p:tgtEl>
                                        <p:attrNameLst>
                                          <p:attrName>r</p:attrName>
                                        </p:attrNameLst>
                                      </p:cBhvr>
                                    </p:animRot>
                                  </p:childTnLst>
                                </p:cTn>
                              </p:par>
                              <p:par>
                                <p:cTn id="16" presetID="8" presetClass="emph" presetSubtype="0" fill="hold" grpId="1" nodeType="withEffect">
                                  <p:stCondLst>
                                    <p:cond delay="0"/>
                                  </p:stCondLst>
                                  <p:childTnLst>
                                    <p:animRot by="21600000">
                                      <p:cBhvr>
                                        <p:cTn id="17" dur="3000" fill="hold"/>
                                        <p:tgtEl>
                                          <p:spTgt spid="6"/>
                                        </p:tgtEl>
                                        <p:attrNameLst>
                                          <p:attrName>r</p:attrName>
                                        </p:attrNameLst>
                                      </p:cBhvr>
                                    </p:animRot>
                                  </p:childTnLst>
                                </p:cTn>
                              </p:par>
                              <p:par>
                                <p:cTn id="18" presetID="2" presetClass="entr" presetSubtype="8" fill="hold" grpId="2"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3000" fill="hold"/>
                                        <p:tgtEl>
                                          <p:spTgt spid="5"/>
                                        </p:tgtEl>
                                        <p:attrNameLst>
                                          <p:attrName>ppt_x</p:attrName>
                                        </p:attrNameLst>
                                      </p:cBhvr>
                                      <p:tavLst>
                                        <p:tav tm="0">
                                          <p:val>
                                            <p:strVal val="0-#ppt_w/2"/>
                                          </p:val>
                                        </p:tav>
                                        <p:tav tm="100000">
                                          <p:val>
                                            <p:strVal val="#ppt_x"/>
                                          </p:val>
                                        </p:tav>
                                      </p:tavLst>
                                    </p:anim>
                                    <p:anim calcmode="lin" valueType="num">
                                      <p:cBhvr additive="base">
                                        <p:cTn id="21" dur="3000" fill="hold"/>
                                        <p:tgtEl>
                                          <p:spTgt spid="5"/>
                                        </p:tgtEl>
                                        <p:attrNameLst>
                                          <p:attrName>ppt_y</p:attrName>
                                        </p:attrNameLst>
                                      </p:cBhvr>
                                      <p:tavLst>
                                        <p:tav tm="0">
                                          <p:val>
                                            <p:strVal val="#ppt_y"/>
                                          </p:val>
                                        </p:tav>
                                        <p:tav tm="100000">
                                          <p:val>
                                            <p:strVal val="#ppt_y"/>
                                          </p:val>
                                        </p:tav>
                                      </p:tavLst>
                                    </p:anim>
                                  </p:childTnLst>
                                </p:cTn>
                              </p:par>
                              <p:par>
                                <p:cTn id="22" presetID="2" presetClass="entr" presetSubtype="2" fill="hold" grpId="2"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3000" fill="hold"/>
                                        <p:tgtEl>
                                          <p:spTgt spid="6"/>
                                        </p:tgtEl>
                                        <p:attrNameLst>
                                          <p:attrName>ppt_x</p:attrName>
                                        </p:attrNameLst>
                                      </p:cBhvr>
                                      <p:tavLst>
                                        <p:tav tm="0">
                                          <p:val>
                                            <p:strVal val="1+#ppt_w/2"/>
                                          </p:val>
                                        </p:tav>
                                        <p:tav tm="100000">
                                          <p:val>
                                            <p:strVal val="#ppt_x"/>
                                          </p:val>
                                        </p:tav>
                                      </p:tavLst>
                                    </p:anim>
                                    <p:anim calcmode="lin" valueType="num">
                                      <p:cBhvr additive="base">
                                        <p:cTn id="25" dur="3000" fill="hold"/>
                                        <p:tgtEl>
                                          <p:spTgt spid="6"/>
                                        </p:tgtEl>
                                        <p:attrNameLst>
                                          <p:attrName>ppt_y</p:attrName>
                                        </p:attrNameLst>
                                      </p:cBhvr>
                                      <p:tavLst>
                                        <p:tav tm="0">
                                          <p:val>
                                            <p:strVal val="#ppt_y"/>
                                          </p:val>
                                        </p:tav>
                                        <p:tav tm="100000">
                                          <p:val>
                                            <p:strVal val="#ppt_y"/>
                                          </p:val>
                                        </p:tav>
                                      </p:tavLst>
                                    </p:anim>
                                  </p:childTnLst>
                                </p:cTn>
                              </p:par>
                            </p:childTnLst>
                          </p:cTn>
                        </p:par>
                        <p:par>
                          <p:cTn id="26" fill="hold">
                            <p:stCondLst>
                              <p:cond delay="3000"/>
                            </p:stCondLst>
                            <p:childTnLst>
                              <p:par>
                                <p:cTn id="27" presetID="17" presetClass="exit" presetSubtype="8" fill="hold" grpId="3" nodeType="afterEffect">
                                  <p:stCondLst>
                                    <p:cond delay="0"/>
                                  </p:stCondLst>
                                  <p:childTnLst>
                                    <p:anim calcmode="lin" valueType="num">
                                      <p:cBhvr>
                                        <p:cTn id="28" dur="3000"/>
                                        <p:tgtEl>
                                          <p:spTgt spid="6"/>
                                        </p:tgtEl>
                                        <p:attrNameLst>
                                          <p:attrName>ppt_x</p:attrName>
                                        </p:attrNameLst>
                                      </p:cBhvr>
                                      <p:tavLst>
                                        <p:tav tm="0">
                                          <p:val>
                                            <p:strVal val="ppt_x"/>
                                          </p:val>
                                        </p:tav>
                                        <p:tav tm="100000">
                                          <p:val>
                                            <p:strVal val="ppt_x-ppt_w/2"/>
                                          </p:val>
                                        </p:tav>
                                      </p:tavLst>
                                    </p:anim>
                                    <p:anim calcmode="lin" valueType="num">
                                      <p:cBhvr>
                                        <p:cTn id="29" dur="3000"/>
                                        <p:tgtEl>
                                          <p:spTgt spid="6"/>
                                        </p:tgtEl>
                                        <p:attrNameLst>
                                          <p:attrName>ppt_y</p:attrName>
                                        </p:attrNameLst>
                                      </p:cBhvr>
                                      <p:tavLst>
                                        <p:tav tm="0">
                                          <p:val>
                                            <p:strVal val="ppt_y"/>
                                          </p:val>
                                        </p:tav>
                                        <p:tav tm="100000">
                                          <p:val>
                                            <p:strVal val="ppt_y"/>
                                          </p:val>
                                        </p:tav>
                                      </p:tavLst>
                                    </p:anim>
                                    <p:anim calcmode="lin" valueType="num">
                                      <p:cBhvr>
                                        <p:cTn id="30" dur="3000"/>
                                        <p:tgtEl>
                                          <p:spTgt spid="6"/>
                                        </p:tgtEl>
                                        <p:attrNameLst>
                                          <p:attrName>ppt_w</p:attrName>
                                        </p:attrNameLst>
                                      </p:cBhvr>
                                      <p:tavLst>
                                        <p:tav tm="0">
                                          <p:val>
                                            <p:strVal val="ppt_w"/>
                                          </p:val>
                                        </p:tav>
                                        <p:tav tm="100000">
                                          <p:val>
                                            <p:fltVal val="0"/>
                                          </p:val>
                                        </p:tav>
                                      </p:tavLst>
                                    </p:anim>
                                    <p:anim calcmode="lin" valueType="num">
                                      <p:cBhvr>
                                        <p:cTn id="31" dur="3000"/>
                                        <p:tgtEl>
                                          <p:spTgt spid="6"/>
                                        </p:tgtEl>
                                        <p:attrNameLst>
                                          <p:attrName>ppt_h</p:attrName>
                                        </p:attrNameLst>
                                      </p:cBhvr>
                                      <p:tavLst>
                                        <p:tav tm="0">
                                          <p:val>
                                            <p:strVal val="ppt_h"/>
                                          </p:val>
                                        </p:tav>
                                        <p:tav tm="100000">
                                          <p:val>
                                            <p:strVal val="ppt_h"/>
                                          </p:val>
                                        </p:tav>
                                      </p:tavLst>
                                    </p:anim>
                                    <p:set>
                                      <p:cBhvr>
                                        <p:cTn id="32" dur="1" fill="hold">
                                          <p:stCondLst>
                                            <p:cond delay="2999"/>
                                          </p:stCondLst>
                                        </p:cTn>
                                        <p:tgtEl>
                                          <p:spTgt spid="6"/>
                                        </p:tgtEl>
                                        <p:attrNameLst>
                                          <p:attrName>style.visibility</p:attrName>
                                        </p:attrNameLst>
                                      </p:cBhvr>
                                      <p:to>
                                        <p:strVal val="hidden"/>
                                      </p:to>
                                    </p:set>
                                  </p:childTnLst>
                                </p:cTn>
                              </p:par>
                              <p:par>
                                <p:cTn id="33" presetID="17" presetClass="exit" presetSubtype="2" fill="hold" grpId="3" nodeType="withEffect">
                                  <p:stCondLst>
                                    <p:cond delay="0"/>
                                  </p:stCondLst>
                                  <p:childTnLst>
                                    <p:anim calcmode="lin" valueType="num">
                                      <p:cBhvr>
                                        <p:cTn id="34" dur="3000"/>
                                        <p:tgtEl>
                                          <p:spTgt spid="5"/>
                                        </p:tgtEl>
                                        <p:attrNameLst>
                                          <p:attrName>ppt_x</p:attrName>
                                        </p:attrNameLst>
                                      </p:cBhvr>
                                      <p:tavLst>
                                        <p:tav tm="0">
                                          <p:val>
                                            <p:strVal val="ppt_x"/>
                                          </p:val>
                                        </p:tav>
                                        <p:tav tm="100000">
                                          <p:val>
                                            <p:strVal val="ppt_x+ppt_w/2"/>
                                          </p:val>
                                        </p:tav>
                                      </p:tavLst>
                                    </p:anim>
                                    <p:anim calcmode="lin" valueType="num">
                                      <p:cBhvr>
                                        <p:cTn id="35" dur="3000"/>
                                        <p:tgtEl>
                                          <p:spTgt spid="5"/>
                                        </p:tgtEl>
                                        <p:attrNameLst>
                                          <p:attrName>ppt_y</p:attrName>
                                        </p:attrNameLst>
                                      </p:cBhvr>
                                      <p:tavLst>
                                        <p:tav tm="0">
                                          <p:val>
                                            <p:strVal val="ppt_y"/>
                                          </p:val>
                                        </p:tav>
                                        <p:tav tm="100000">
                                          <p:val>
                                            <p:strVal val="ppt_y"/>
                                          </p:val>
                                        </p:tav>
                                      </p:tavLst>
                                    </p:anim>
                                    <p:anim calcmode="lin" valueType="num">
                                      <p:cBhvr>
                                        <p:cTn id="36" dur="3000"/>
                                        <p:tgtEl>
                                          <p:spTgt spid="5"/>
                                        </p:tgtEl>
                                        <p:attrNameLst>
                                          <p:attrName>ppt_w</p:attrName>
                                        </p:attrNameLst>
                                      </p:cBhvr>
                                      <p:tavLst>
                                        <p:tav tm="0">
                                          <p:val>
                                            <p:strVal val="ppt_w"/>
                                          </p:val>
                                        </p:tav>
                                        <p:tav tm="100000">
                                          <p:val>
                                            <p:fltVal val="0"/>
                                          </p:val>
                                        </p:tav>
                                      </p:tavLst>
                                    </p:anim>
                                    <p:anim calcmode="lin" valueType="num">
                                      <p:cBhvr>
                                        <p:cTn id="37" dur="3000"/>
                                        <p:tgtEl>
                                          <p:spTgt spid="5"/>
                                        </p:tgtEl>
                                        <p:attrNameLst>
                                          <p:attrName>ppt_h</p:attrName>
                                        </p:attrNameLst>
                                      </p:cBhvr>
                                      <p:tavLst>
                                        <p:tav tm="0">
                                          <p:val>
                                            <p:strVal val="ppt_h"/>
                                          </p:val>
                                        </p:tav>
                                        <p:tav tm="100000">
                                          <p:val>
                                            <p:strVal val="ppt_h"/>
                                          </p:val>
                                        </p:tav>
                                      </p:tavLst>
                                    </p:anim>
                                    <p:set>
                                      <p:cBhvr>
                                        <p:cTn id="38" dur="1" fill="hold">
                                          <p:stCondLst>
                                            <p:cond delay="2999"/>
                                          </p:stCondLst>
                                        </p:cTn>
                                        <p:tgtEl>
                                          <p:spTgt spid="5"/>
                                        </p:tgtEl>
                                        <p:attrNameLst>
                                          <p:attrName>style.visibility</p:attrName>
                                        </p:attrNameLst>
                                      </p:cBhvr>
                                      <p:to>
                                        <p:strVal val="hidden"/>
                                      </p:to>
                                    </p:set>
                                  </p:childTnLst>
                                </p:cTn>
                              </p:par>
                              <p:par>
                                <p:cTn id="39" presetID="17" presetClass="entr" presetSubtype="10"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3000" fill="hold"/>
                                        <p:tgtEl>
                                          <p:spTgt spid="4"/>
                                        </p:tgtEl>
                                        <p:attrNameLst>
                                          <p:attrName>ppt_w</p:attrName>
                                        </p:attrNameLst>
                                      </p:cBhvr>
                                      <p:tavLst>
                                        <p:tav tm="0">
                                          <p:val>
                                            <p:fltVal val="0"/>
                                          </p:val>
                                        </p:tav>
                                        <p:tav tm="100000">
                                          <p:val>
                                            <p:strVal val="#ppt_w"/>
                                          </p:val>
                                        </p:tav>
                                      </p:tavLst>
                                    </p:anim>
                                    <p:anim calcmode="lin" valueType="num">
                                      <p:cBhvr>
                                        <p:cTn id="42" dur="3000" fill="hold"/>
                                        <p:tgtEl>
                                          <p:spTgt spid="4"/>
                                        </p:tgtEl>
                                        <p:attrNameLst>
                                          <p:attrName>ppt_h</p:attrName>
                                        </p:attrNameLst>
                                      </p:cBhvr>
                                      <p:tavLst>
                                        <p:tav tm="0">
                                          <p:val>
                                            <p:strVal val="#ppt_h"/>
                                          </p:val>
                                        </p:tav>
                                        <p:tav tm="100000">
                                          <p:val>
                                            <p:strVal val="#ppt_h"/>
                                          </p:val>
                                        </p:tav>
                                      </p:tavLst>
                                    </p:anim>
                                  </p:childTnLst>
                                </p:cTn>
                              </p:par>
                              <p:par>
                                <p:cTn id="43" presetID="16" presetClass="entr" presetSubtype="37"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barn(outVertical)">
                                      <p:cBhvr>
                                        <p:cTn id="4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60000"/>
              <a:lumOff val="40000"/>
            </a:schemeClr>
          </a:solidFill>
        </p:spPr>
        <p:txBody>
          <a:bodyPr/>
          <a:lstStyle/>
          <a:p>
            <a:endParaRPr lang="es-ES" dirty="0"/>
          </a:p>
        </p:txBody>
      </p:sp>
      <p:pic>
        <p:nvPicPr>
          <p:cNvPr id="4" name="3 Imagen" descr="-Ancon_.jpg"/>
          <p:cNvPicPr>
            <a:picLocks noChangeAspect="1"/>
          </p:cNvPicPr>
          <p:nvPr/>
        </p:nvPicPr>
        <p:blipFill>
          <a:blip r:embed="rId2"/>
          <a:stretch>
            <a:fillRect/>
          </a:stretch>
        </p:blipFill>
        <p:spPr>
          <a:xfrm>
            <a:off x="0" y="0"/>
            <a:ext cx="9144000" cy="6837967"/>
          </a:xfrm>
          <a:prstGeom prst="rect">
            <a:avLst/>
          </a:prstGeom>
        </p:spPr>
      </p:pic>
      <p:sp>
        <p:nvSpPr>
          <p:cNvPr id="6" name="5 Luna"/>
          <p:cNvSpPr/>
          <p:nvPr/>
        </p:nvSpPr>
        <p:spPr>
          <a:xfrm>
            <a:off x="0" y="0"/>
            <a:ext cx="4357718" cy="6858000"/>
          </a:xfrm>
          <a:prstGeom prst="moon">
            <a:avLst>
              <a:gd name="adj" fmla="val 54970"/>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flipH="1">
            <a:off x="4510118" y="0"/>
            <a:ext cx="4633882" cy="6858000"/>
          </a:xfrm>
          <a:prstGeom prst="moon">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0" scaled="1"/>
            <a:tileRect/>
          </a:grad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642910" y="428604"/>
            <a:ext cx="1811201"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Playa Ancón</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9" name="8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19" presetClass="entr" presetSubtype="10" fill="hold" grpId="1"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fmla="#ppt_w*sin(2.5*pi*$)">
                                          <p:val>
                                            <p:fltVal val="0"/>
                                          </p:val>
                                        </p:tav>
                                        <p:tav tm="100000">
                                          <p:val>
                                            <p:fltVal val="1"/>
                                          </p:val>
                                        </p:tav>
                                      </p:tavLst>
                                    </p:anim>
                                    <p:anim calcmode="lin" valueType="num">
                                      <p:cBhvr>
                                        <p:cTn id="19" dur="3000" fill="hold"/>
                                        <p:tgtEl>
                                          <p:spTgt spid="7"/>
                                        </p:tgtEl>
                                        <p:attrNameLst>
                                          <p:attrName>ppt_h</p:attrName>
                                        </p:attrNameLst>
                                      </p:cBhvr>
                                      <p:tavLst>
                                        <p:tav tm="0">
                                          <p:val>
                                            <p:strVal val="#ppt_h"/>
                                          </p:val>
                                        </p:tav>
                                        <p:tav tm="100000">
                                          <p:val>
                                            <p:strVal val="#ppt_h"/>
                                          </p:val>
                                        </p:tav>
                                      </p:tavLst>
                                    </p:anim>
                                  </p:childTnLst>
                                </p:cTn>
                              </p:par>
                              <p:par>
                                <p:cTn id="20" presetID="19" presetClass="entr" presetSubtype="10"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fmla="#ppt_w*sin(2.5*pi*$)">
                                          <p:val>
                                            <p:fltVal val="0"/>
                                          </p:val>
                                        </p:tav>
                                        <p:tav tm="100000">
                                          <p:val>
                                            <p:fltVal val="1"/>
                                          </p:val>
                                        </p:tav>
                                      </p:tavLst>
                                    </p:anim>
                                    <p:anim calcmode="lin" valueType="num">
                                      <p:cBhvr>
                                        <p:cTn id="23" dur="3000" fill="hold"/>
                                        <p:tgtEl>
                                          <p:spTgt spid="6"/>
                                        </p:tgtEl>
                                        <p:attrNameLst>
                                          <p:attrName>ppt_h</p:attrName>
                                        </p:attrNameLst>
                                      </p:cBhvr>
                                      <p:tavLst>
                                        <p:tav tm="0">
                                          <p:val>
                                            <p:strVal val="#ppt_h"/>
                                          </p:val>
                                        </p:tav>
                                        <p:tav tm="100000">
                                          <p:val>
                                            <p:strVal val="#ppt_h"/>
                                          </p:val>
                                        </p:tav>
                                      </p:tavLst>
                                    </p:anim>
                                  </p:childTnLst>
                                </p:cTn>
                              </p:par>
                            </p:childTnLst>
                          </p:cTn>
                        </p:par>
                        <p:par>
                          <p:cTn id="24" fill="hold">
                            <p:stCondLst>
                              <p:cond delay="3000"/>
                            </p:stCondLst>
                            <p:childTnLst>
                              <p:par>
                                <p:cTn id="25" presetID="17" presetClass="exit" presetSubtype="8" fill="hold" grpId="2" nodeType="afterEffect">
                                  <p:stCondLst>
                                    <p:cond delay="0"/>
                                  </p:stCondLst>
                                  <p:childTnLst>
                                    <p:anim calcmode="lin" valueType="num">
                                      <p:cBhvr>
                                        <p:cTn id="26" dur="3000"/>
                                        <p:tgtEl>
                                          <p:spTgt spid="6"/>
                                        </p:tgtEl>
                                        <p:attrNameLst>
                                          <p:attrName>ppt_x</p:attrName>
                                        </p:attrNameLst>
                                      </p:cBhvr>
                                      <p:tavLst>
                                        <p:tav tm="0">
                                          <p:val>
                                            <p:strVal val="ppt_x"/>
                                          </p:val>
                                        </p:tav>
                                        <p:tav tm="100000">
                                          <p:val>
                                            <p:strVal val="ppt_x-ppt_w/2"/>
                                          </p:val>
                                        </p:tav>
                                      </p:tavLst>
                                    </p:anim>
                                    <p:anim calcmode="lin" valueType="num">
                                      <p:cBhvr>
                                        <p:cTn id="27" dur="3000"/>
                                        <p:tgtEl>
                                          <p:spTgt spid="6"/>
                                        </p:tgtEl>
                                        <p:attrNameLst>
                                          <p:attrName>ppt_y</p:attrName>
                                        </p:attrNameLst>
                                      </p:cBhvr>
                                      <p:tavLst>
                                        <p:tav tm="0">
                                          <p:val>
                                            <p:strVal val="ppt_y"/>
                                          </p:val>
                                        </p:tav>
                                        <p:tav tm="100000">
                                          <p:val>
                                            <p:strVal val="ppt_y"/>
                                          </p:val>
                                        </p:tav>
                                      </p:tavLst>
                                    </p:anim>
                                    <p:anim calcmode="lin" valueType="num">
                                      <p:cBhvr>
                                        <p:cTn id="28" dur="3000"/>
                                        <p:tgtEl>
                                          <p:spTgt spid="6"/>
                                        </p:tgtEl>
                                        <p:attrNameLst>
                                          <p:attrName>ppt_w</p:attrName>
                                        </p:attrNameLst>
                                      </p:cBhvr>
                                      <p:tavLst>
                                        <p:tav tm="0">
                                          <p:val>
                                            <p:strVal val="ppt_w"/>
                                          </p:val>
                                        </p:tav>
                                        <p:tav tm="100000">
                                          <p:val>
                                            <p:fltVal val="0"/>
                                          </p:val>
                                        </p:tav>
                                      </p:tavLst>
                                    </p:anim>
                                    <p:anim calcmode="lin" valueType="num">
                                      <p:cBhvr>
                                        <p:cTn id="29" dur="3000"/>
                                        <p:tgtEl>
                                          <p:spTgt spid="6"/>
                                        </p:tgtEl>
                                        <p:attrNameLst>
                                          <p:attrName>ppt_h</p:attrName>
                                        </p:attrNameLst>
                                      </p:cBhvr>
                                      <p:tavLst>
                                        <p:tav tm="0">
                                          <p:val>
                                            <p:strVal val="ppt_h"/>
                                          </p:val>
                                        </p:tav>
                                        <p:tav tm="100000">
                                          <p:val>
                                            <p:strVal val="ppt_h"/>
                                          </p:val>
                                        </p:tav>
                                      </p:tavLst>
                                    </p:anim>
                                    <p:set>
                                      <p:cBhvr>
                                        <p:cTn id="30" dur="1" fill="hold">
                                          <p:stCondLst>
                                            <p:cond delay="2999"/>
                                          </p:stCondLst>
                                        </p:cTn>
                                        <p:tgtEl>
                                          <p:spTgt spid="6"/>
                                        </p:tgtEl>
                                        <p:attrNameLst>
                                          <p:attrName>style.visibility</p:attrName>
                                        </p:attrNameLst>
                                      </p:cBhvr>
                                      <p:to>
                                        <p:strVal val="hidden"/>
                                      </p:to>
                                    </p:set>
                                  </p:childTnLst>
                                </p:cTn>
                              </p:par>
                              <p:par>
                                <p:cTn id="31" presetID="17" presetClass="exit" presetSubtype="2" fill="hold" grpId="2" nodeType="withEffect">
                                  <p:stCondLst>
                                    <p:cond delay="0"/>
                                  </p:stCondLst>
                                  <p:childTnLst>
                                    <p:anim calcmode="lin" valueType="num">
                                      <p:cBhvr>
                                        <p:cTn id="32" dur="3000"/>
                                        <p:tgtEl>
                                          <p:spTgt spid="7"/>
                                        </p:tgtEl>
                                        <p:attrNameLst>
                                          <p:attrName>ppt_x</p:attrName>
                                        </p:attrNameLst>
                                      </p:cBhvr>
                                      <p:tavLst>
                                        <p:tav tm="0">
                                          <p:val>
                                            <p:strVal val="ppt_x"/>
                                          </p:val>
                                        </p:tav>
                                        <p:tav tm="100000">
                                          <p:val>
                                            <p:strVal val="ppt_x+ppt_w/2"/>
                                          </p:val>
                                        </p:tav>
                                      </p:tavLst>
                                    </p:anim>
                                    <p:anim calcmode="lin" valueType="num">
                                      <p:cBhvr>
                                        <p:cTn id="33" dur="3000"/>
                                        <p:tgtEl>
                                          <p:spTgt spid="7"/>
                                        </p:tgtEl>
                                        <p:attrNameLst>
                                          <p:attrName>ppt_y</p:attrName>
                                        </p:attrNameLst>
                                      </p:cBhvr>
                                      <p:tavLst>
                                        <p:tav tm="0">
                                          <p:val>
                                            <p:strVal val="ppt_y"/>
                                          </p:val>
                                        </p:tav>
                                        <p:tav tm="100000">
                                          <p:val>
                                            <p:strVal val="ppt_y"/>
                                          </p:val>
                                        </p:tav>
                                      </p:tavLst>
                                    </p:anim>
                                    <p:anim calcmode="lin" valueType="num">
                                      <p:cBhvr>
                                        <p:cTn id="34" dur="3000"/>
                                        <p:tgtEl>
                                          <p:spTgt spid="7"/>
                                        </p:tgtEl>
                                        <p:attrNameLst>
                                          <p:attrName>ppt_w</p:attrName>
                                        </p:attrNameLst>
                                      </p:cBhvr>
                                      <p:tavLst>
                                        <p:tav tm="0">
                                          <p:val>
                                            <p:strVal val="ppt_w"/>
                                          </p:val>
                                        </p:tav>
                                        <p:tav tm="100000">
                                          <p:val>
                                            <p:fltVal val="0"/>
                                          </p:val>
                                        </p:tav>
                                      </p:tavLst>
                                    </p:anim>
                                    <p:anim calcmode="lin" valueType="num">
                                      <p:cBhvr>
                                        <p:cTn id="35" dur="3000"/>
                                        <p:tgtEl>
                                          <p:spTgt spid="7"/>
                                        </p:tgtEl>
                                        <p:attrNameLst>
                                          <p:attrName>ppt_h</p:attrName>
                                        </p:attrNameLst>
                                      </p:cBhvr>
                                      <p:tavLst>
                                        <p:tav tm="0">
                                          <p:val>
                                            <p:strVal val="ppt_h"/>
                                          </p:val>
                                        </p:tav>
                                        <p:tav tm="100000">
                                          <p:val>
                                            <p:strVal val="ppt_h"/>
                                          </p:val>
                                        </p:tav>
                                      </p:tavLst>
                                    </p:anim>
                                    <p:set>
                                      <p:cBhvr>
                                        <p:cTn id="36" dur="1" fill="hold">
                                          <p:stCondLst>
                                            <p:cond delay="2999"/>
                                          </p:stCondLst>
                                        </p:cTn>
                                        <p:tgtEl>
                                          <p:spTgt spid="7"/>
                                        </p:tgtEl>
                                        <p:attrNameLst>
                                          <p:attrName>style.visibility</p:attrName>
                                        </p:attrNameLst>
                                      </p:cBhvr>
                                      <p:to>
                                        <p:strVal val="hidden"/>
                                      </p:to>
                                    </p:set>
                                  </p:childTnLst>
                                </p:cTn>
                              </p:par>
                              <p:par>
                                <p:cTn id="37" presetID="14" presetClass="entr" presetSubtype="10" fill="hold" grpId="0" nodeType="withEffect">
                                  <p:stCondLst>
                                    <p:cond delay="0"/>
                                  </p:stCondLst>
                                  <p:childTnLst>
                                    <p:set>
                                      <p:cBhvr>
                                        <p:cTn id="38" dur="1" fill="hold">
                                          <p:stCondLst>
                                            <p:cond delay="0"/>
                                          </p:stCondLst>
                                        </p:cTn>
                                        <p:tgtEl>
                                          <p:spTgt spid="3">
                                            <p:bg/>
                                          </p:spTgt>
                                        </p:tgtEl>
                                        <p:attrNameLst>
                                          <p:attrName>style.visibility</p:attrName>
                                        </p:attrNameLst>
                                      </p:cBhvr>
                                      <p:to>
                                        <p:strVal val="visible"/>
                                      </p:to>
                                    </p:set>
                                    <p:animEffect transition="in" filter="randombar(horizontal)">
                                      <p:cBhvr>
                                        <p:cTn id="39" dur="3000"/>
                                        <p:tgtEl>
                                          <p:spTgt spid="3">
                                            <p:bg/>
                                          </p:spTgt>
                                        </p:tgtEl>
                                      </p:cBhvr>
                                    </p:animEffect>
                                  </p:childTnLst>
                                </p:cTn>
                              </p:par>
                              <p:par>
                                <p:cTn id="40" presetID="14" presetClass="entr" presetSubtype="10" fill="hold" grpId="0" nodeType="withEffect" nodePh="1">
                                  <p:stCondLst>
                                    <p:cond delay="0"/>
                                  </p:stCondLst>
                                  <p:endCondLst>
                                    <p:cond evt="begin" delay="0">
                                      <p:tn val="40"/>
                                    </p:cond>
                                  </p:endCondLst>
                                  <p:childTnLst>
                                    <p:set>
                                      <p:cBhvr>
                                        <p:cTn id="4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42" dur="3000"/>
                                        <p:tgtEl>
                                          <p:spTgt spid="3">
                                            <p:txEl>
                                              <p:pRg st="0" end="0"/>
                                            </p:txEl>
                                          </p:spTgt>
                                        </p:tgtEl>
                                      </p:cBhvr>
                                    </p:animEffect>
                                  </p:childTnLst>
                                </p:cTn>
                              </p:par>
                              <p:par>
                                <p:cTn id="43" presetID="17" presetClass="entr" presetSubtype="10"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p:cTn id="45" dur="3000" fill="hold"/>
                                        <p:tgtEl>
                                          <p:spTgt spid="4"/>
                                        </p:tgtEl>
                                        <p:attrNameLst>
                                          <p:attrName>ppt_w</p:attrName>
                                        </p:attrNameLst>
                                      </p:cBhvr>
                                      <p:tavLst>
                                        <p:tav tm="0">
                                          <p:val>
                                            <p:fltVal val="0"/>
                                          </p:val>
                                        </p:tav>
                                        <p:tav tm="100000">
                                          <p:val>
                                            <p:strVal val="#ppt_w"/>
                                          </p:val>
                                        </p:tav>
                                      </p:tavLst>
                                    </p:anim>
                                    <p:anim calcmode="lin" valueType="num">
                                      <p:cBhvr>
                                        <p:cTn id="46" dur="3000" fill="hold"/>
                                        <p:tgtEl>
                                          <p:spTgt spid="4"/>
                                        </p:tgtEl>
                                        <p:attrNameLst>
                                          <p:attrName>ppt_h</p:attrName>
                                        </p:attrNameLst>
                                      </p:cBhvr>
                                      <p:tavLst>
                                        <p:tav tm="0">
                                          <p:val>
                                            <p:strVal val="#ppt_h"/>
                                          </p:val>
                                        </p:tav>
                                        <p:tav tm="100000">
                                          <p:val>
                                            <p:strVal val="#ppt_h"/>
                                          </p:val>
                                        </p:tav>
                                      </p:tavLst>
                                    </p:anim>
                                  </p:childTnLst>
                                </p:cTn>
                              </p:par>
                            </p:childTnLst>
                          </p:cTn>
                        </p:par>
                        <p:par>
                          <p:cTn id="47" fill="hold">
                            <p:stCondLst>
                              <p:cond delay="6000"/>
                            </p:stCondLst>
                            <p:childTnLst>
                              <p:par>
                                <p:cTn id="48" presetID="29" presetClass="entr" presetSubtype="0" fill="hold" grpId="0" nodeType="after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p:cTn id="50" dur="2000" fill="hold"/>
                                        <p:tgtEl>
                                          <p:spTgt spid="8"/>
                                        </p:tgtEl>
                                        <p:attrNameLst>
                                          <p:attrName>ppt_x</p:attrName>
                                        </p:attrNameLst>
                                      </p:cBhvr>
                                      <p:tavLst>
                                        <p:tav tm="0">
                                          <p:val>
                                            <p:strVal val="#ppt_x-.2"/>
                                          </p:val>
                                        </p:tav>
                                        <p:tav tm="100000">
                                          <p:val>
                                            <p:strVal val="#ppt_x"/>
                                          </p:val>
                                        </p:tav>
                                      </p:tavLst>
                                    </p:anim>
                                    <p:anim calcmode="lin" valueType="num">
                                      <p:cBhvr>
                                        <p:cTn id="51"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5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6" grpId="0" animBg="1"/>
      <p:bldP spid="6" grpId="1" animBg="1"/>
      <p:bldP spid="6" grpId="2" animBg="1"/>
      <p:bldP spid="7" grpId="0" animBg="1"/>
      <p:bldP spid="7" grpId="1" animBg="1"/>
      <p:bldP spid="7" grpId="2" animBg="1"/>
      <p:bldP spid="8" grpId="0"/>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75000"/>
            </a:schemeClr>
          </a:solidFill>
        </p:spPr>
        <p:txBody>
          <a:bodyPr/>
          <a:lstStyle/>
          <a:p>
            <a:endParaRPr lang="es-ES" dirty="0"/>
          </a:p>
        </p:txBody>
      </p:sp>
      <p:pic>
        <p:nvPicPr>
          <p:cNvPr id="4" name="3 Imagen" descr="asia.jpg"/>
          <p:cNvPicPr>
            <a:picLocks noChangeAspect="1"/>
          </p:cNvPicPr>
          <p:nvPr/>
        </p:nvPicPr>
        <p:blipFill>
          <a:blip r:embed="rId2"/>
          <a:stretch>
            <a:fillRect/>
          </a:stretch>
        </p:blipFill>
        <p:spPr>
          <a:xfrm>
            <a:off x="0" y="15986"/>
            <a:ext cx="9144000" cy="6842014"/>
          </a:xfrm>
          <a:prstGeom prst="rect">
            <a:avLst/>
          </a:prstGeom>
        </p:spPr>
      </p:pic>
      <p:sp>
        <p:nvSpPr>
          <p:cNvPr id="5" name="4 Cheurón"/>
          <p:cNvSpPr/>
          <p:nvPr/>
        </p:nvSpPr>
        <p:spPr>
          <a:xfrm rot="16200000">
            <a:off x="1678777" y="392893"/>
            <a:ext cx="3056368" cy="2270582"/>
          </a:xfrm>
          <a:prstGeom prst="chevron">
            <a:avLst>
              <a:gd name="adj" fmla="val 84973"/>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1678777" y="1821629"/>
            <a:ext cx="3056368" cy="2270582"/>
          </a:xfrm>
          <a:prstGeom prst="chevron">
            <a:avLst>
              <a:gd name="adj" fmla="val 84973"/>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1607339" y="3393289"/>
            <a:ext cx="3056368" cy="2270582"/>
          </a:xfrm>
          <a:prstGeom prst="chevron">
            <a:avLst>
              <a:gd name="adj" fmla="val 84973"/>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1607339" y="4822025"/>
            <a:ext cx="3056368" cy="2270582"/>
          </a:xfrm>
          <a:prstGeom prst="chevron">
            <a:avLst>
              <a:gd name="adj" fmla="val 84973"/>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4679173" y="392893"/>
            <a:ext cx="3056368" cy="2270582"/>
          </a:xfrm>
          <a:prstGeom prst="chevron">
            <a:avLst>
              <a:gd name="adj" fmla="val 84973"/>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4679173" y="1821629"/>
            <a:ext cx="3056368" cy="2270582"/>
          </a:xfrm>
          <a:prstGeom prst="chevron">
            <a:avLst>
              <a:gd name="adj" fmla="val 84973"/>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4607735" y="3393289"/>
            <a:ext cx="3056368" cy="2270582"/>
          </a:xfrm>
          <a:prstGeom prst="chevron">
            <a:avLst>
              <a:gd name="adj" fmla="val 84973"/>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4607735" y="4822025"/>
            <a:ext cx="3056368" cy="2270582"/>
          </a:xfrm>
          <a:prstGeom prst="chevron">
            <a:avLst>
              <a:gd name="adj" fmla="val 84973"/>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uadroTexto"/>
          <p:cNvSpPr txBox="1"/>
          <p:nvPr/>
        </p:nvSpPr>
        <p:spPr>
          <a:xfrm>
            <a:off x="285720" y="357166"/>
            <a:ext cx="1609095"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Playa Asia</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5" name="14 Rectángulo"/>
          <p:cNvSpPr/>
          <p:nvPr/>
        </p:nvSpPr>
        <p:spPr>
          <a:xfrm>
            <a:off x="0" y="0"/>
            <a:ext cx="9144000" cy="807247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8" presetClass="emph" presetSubtype="0" fill="hold" grpId="1" nodeType="withEffect">
                                  <p:stCondLst>
                                    <p:cond delay="0"/>
                                  </p:stCondLst>
                                  <p:childTnLst>
                                    <p:animRot by="21600000">
                                      <p:cBhvr>
                                        <p:cTn id="41" dur="3000" fill="hold"/>
                                        <p:tgtEl>
                                          <p:spTgt spid="5"/>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6"/>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7"/>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8"/>
                                        </p:tgtEl>
                                        <p:attrNameLst>
                                          <p:attrName>r</p:attrName>
                                        </p:attrNameLst>
                                      </p:cBhvr>
                                    </p:animRot>
                                  </p:childTnLst>
                                </p:cTn>
                              </p:par>
                              <p:par>
                                <p:cTn id="48" presetID="8" presetClass="emph" presetSubtype="0" fill="hold" grpId="1" nodeType="withEffect">
                                  <p:stCondLst>
                                    <p:cond delay="0"/>
                                  </p:stCondLst>
                                  <p:childTnLst>
                                    <p:animRot by="-21600000">
                                      <p:cBhvr>
                                        <p:cTn id="49" dur="3000" fill="hold"/>
                                        <p:tgtEl>
                                          <p:spTgt spid="9"/>
                                        </p:tgtEl>
                                        <p:attrNameLst>
                                          <p:attrName>r</p:attrName>
                                        </p:attrNameLst>
                                      </p:cBhvr>
                                    </p:animRot>
                                  </p:childTnLst>
                                </p:cTn>
                              </p:par>
                              <p:par>
                                <p:cTn id="50" presetID="8" presetClass="emph" presetSubtype="0" fill="hold" grpId="1" nodeType="withEffect">
                                  <p:stCondLst>
                                    <p:cond delay="0"/>
                                  </p:stCondLst>
                                  <p:childTnLst>
                                    <p:animRot by="-21600000">
                                      <p:cBhvr>
                                        <p:cTn id="51" dur="3000" fill="hold"/>
                                        <p:tgtEl>
                                          <p:spTgt spid="10"/>
                                        </p:tgtEl>
                                        <p:attrNameLst>
                                          <p:attrName>r</p:attrName>
                                        </p:attrNameLst>
                                      </p:cBhvr>
                                    </p:animRot>
                                  </p:childTnLst>
                                </p:cTn>
                              </p:par>
                              <p:par>
                                <p:cTn id="52" presetID="8" presetClass="emph" presetSubtype="0" fill="hold" grpId="1" nodeType="withEffect">
                                  <p:stCondLst>
                                    <p:cond delay="0"/>
                                  </p:stCondLst>
                                  <p:childTnLst>
                                    <p:animRot by="-21600000">
                                      <p:cBhvr>
                                        <p:cTn id="53" dur="3000" fill="hold"/>
                                        <p:tgtEl>
                                          <p:spTgt spid="11"/>
                                        </p:tgtEl>
                                        <p:attrNameLst>
                                          <p:attrName>r</p:attrName>
                                        </p:attrNameLst>
                                      </p:cBhvr>
                                    </p:animRot>
                                  </p:childTnLst>
                                </p:cTn>
                              </p:par>
                              <p:par>
                                <p:cTn id="54" presetID="8" presetClass="emph" presetSubtype="0" fill="hold" grpId="1" nodeType="withEffect">
                                  <p:stCondLst>
                                    <p:cond delay="0"/>
                                  </p:stCondLst>
                                  <p:childTnLst>
                                    <p:animRot by="-21600000">
                                      <p:cBhvr>
                                        <p:cTn id="55" dur="3000" fill="hold"/>
                                        <p:tgtEl>
                                          <p:spTgt spid="12"/>
                                        </p:tgtEl>
                                        <p:attrNameLst>
                                          <p:attrName>r</p:attrName>
                                        </p:attrNameLst>
                                      </p:cBhvr>
                                    </p:animRot>
                                  </p:childTnLst>
                                </p:cTn>
                              </p:par>
                              <p:par>
                                <p:cTn id="56" presetID="16" presetClass="entr" presetSubtype="26" fill="hold" grpId="2"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barn(inHorizontal)">
                                      <p:cBhvr>
                                        <p:cTn id="58" dur="3000"/>
                                        <p:tgtEl>
                                          <p:spTgt spid="5"/>
                                        </p:tgtEl>
                                      </p:cBhvr>
                                    </p:animEffect>
                                  </p:childTnLst>
                                </p:cTn>
                              </p:par>
                              <p:par>
                                <p:cTn id="59" presetID="16" presetClass="entr" presetSubtype="26" fill="hold" grpId="2"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barn(inHorizontal)">
                                      <p:cBhvr>
                                        <p:cTn id="61" dur="3000"/>
                                        <p:tgtEl>
                                          <p:spTgt spid="6"/>
                                        </p:tgtEl>
                                      </p:cBhvr>
                                    </p:animEffect>
                                  </p:childTnLst>
                                </p:cTn>
                              </p:par>
                              <p:par>
                                <p:cTn id="62" presetID="16" presetClass="entr" presetSubtype="26" fill="hold" grpId="2" nodeType="withEffect">
                                  <p:stCondLst>
                                    <p:cond delay="0"/>
                                  </p:stCondLst>
                                  <p:childTnLst>
                                    <p:set>
                                      <p:cBhvr>
                                        <p:cTn id="63" dur="1" fill="hold">
                                          <p:stCondLst>
                                            <p:cond delay="0"/>
                                          </p:stCondLst>
                                        </p:cTn>
                                        <p:tgtEl>
                                          <p:spTgt spid="7"/>
                                        </p:tgtEl>
                                        <p:attrNameLst>
                                          <p:attrName>style.visibility</p:attrName>
                                        </p:attrNameLst>
                                      </p:cBhvr>
                                      <p:to>
                                        <p:strVal val="visible"/>
                                      </p:to>
                                    </p:set>
                                    <p:animEffect transition="in" filter="barn(inHorizontal)">
                                      <p:cBhvr>
                                        <p:cTn id="64" dur="3000"/>
                                        <p:tgtEl>
                                          <p:spTgt spid="7"/>
                                        </p:tgtEl>
                                      </p:cBhvr>
                                    </p:animEffect>
                                  </p:childTnLst>
                                </p:cTn>
                              </p:par>
                              <p:par>
                                <p:cTn id="65" presetID="16" presetClass="entr" presetSubtype="26" fill="hold" grpId="2"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barn(inHorizontal)">
                                      <p:cBhvr>
                                        <p:cTn id="67" dur="3000"/>
                                        <p:tgtEl>
                                          <p:spTgt spid="8"/>
                                        </p:tgtEl>
                                      </p:cBhvr>
                                    </p:animEffect>
                                  </p:childTnLst>
                                </p:cTn>
                              </p:par>
                              <p:par>
                                <p:cTn id="68" presetID="16" presetClass="entr" presetSubtype="26" fill="hold" grpId="2"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barn(inHorizontal)">
                                      <p:cBhvr>
                                        <p:cTn id="70" dur="3000"/>
                                        <p:tgtEl>
                                          <p:spTgt spid="9"/>
                                        </p:tgtEl>
                                      </p:cBhvr>
                                    </p:animEffect>
                                  </p:childTnLst>
                                </p:cTn>
                              </p:par>
                              <p:par>
                                <p:cTn id="71" presetID="16" presetClass="entr" presetSubtype="26" fill="hold" grpId="2"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barn(inHorizontal)">
                                      <p:cBhvr>
                                        <p:cTn id="73" dur="3000"/>
                                        <p:tgtEl>
                                          <p:spTgt spid="10"/>
                                        </p:tgtEl>
                                      </p:cBhvr>
                                    </p:animEffect>
                                  </p:childTnLst>
                                </p:cTn>
                              </p:par>
                              <p:par>
                                <p:cTn id="74" presetID="16" presetClass="entr" presetSubtype="26" fill="hold" grpId="2"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barn(inHorizontal)">
                                      <p:cBhvr>
                                        <p:cTn id="76" dur="3000"/>
                                        <p:tgtEl>
                                          <p:spTgt spid="11"/>
                                        </p:tgtEl>
                                      </p:cBhvr>
                                    </p:animEffect>
                                  </p:childTnLst>
                                </p:cTn>
                              </p:par>
                              <p:par>
                                <p:cTn id="77" presetID="16" presetClass="entr" presetSubtype="26" fill="hold" grpId="2"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barn(inHorizontal)">
                                      <p:cBhvr>
                                        <p:cTn id="79" dur="3000"/>
                                        <p:tgtEl>
                                          <p:spTgt spid="12"/>
                                        </p:tgtEl>
                                      </p:cBhvr>
                                    </p:animEffect>
                                  </p:childTnLst>
                                </p:cTn>
                              </p:par>
                            </p:childTnLst>
                          </p:cTn>
                        </p:par>
                        <p:par>
                          <p:cTn id="80" fill="hold">
                            <p:stCondLst>
                              <p:cond delay="3000"/>
                            </p:stCondLst>
                            <p:childTnLst>
                              <p:par>
                                <p:cTn id="81" presetID="2" presetClass="exit" presetSubtype="4" fill="hold" grpId="3"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ppt_x"/>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4" fill="hold" grpId="3" nodeType="withEffect">
                                  <p:stCondLst>
                                    <p:cond delay="0"/>
                                  </p:stCondLst>
                                  <p:childTnLst>
                                    <p:anim calcmode="lin" valueType="num">
                                      <p:cBhvr additive="base">
                                        <p:cTn id="86" dur="3000"/>
                                        <p:tgtEl>
                                          <p:spTgt spid="6"/>
                                        </p:tgtEl>
                                        <p:attrNameLst>
                                          <p:attrName>ppt_x</p:attrName>
                                        </p:attrNameLst>
                                      </p:cBhvr>
                                      <p:tavLst>
                                        <p:tav tm="0">
                                          <p:val>
                                            <p:strVal val="ppt_x"/>
                                          </p:val>
                                        </p:tav>
                                        <p:tav tm="100000">
                                          <p:val>
                                            <p:strVal val="ppt_x"/>
                                          </p:val>
                                        </p:tav>
                                      </p:tavLst>
                                    </p:anim>
                                    <p:anim calcmode="lin" valueType="num">
                                      <p:cBhvr additive="base">
                                        <p:cTn id="87" dur="3000"/>
                                        <p:tgtEl>
                                          <p:spTgt spid="6"/>
                                        </p:tgtEl>
                                        <p:attrNameLst>
                                          <p:attrName>ppt_y</p:attrName>
                                        </p:attrNameLst>
                                      </p:cBhvr>
                                      <p:tavLst>
                                        <p:tav tm="0">
                                          <p:val>
                                            <p:strVal val="ppt_y"/>
                                          </p:val>
                                        </p:tav>
                                        <p:tav tm="100000">
                                          <p:val>
                                            <p:strVal val="1+ppt_h/2"/>
                                          </p:val>
                                        </p:tav>
                                      </p:tavLst>
                                    </p:anim>
                                    <p:set>
                                      <p:cBhvr>
                                        <p:cTn id="88" dur="1" fill="hold">
                                          <p:stCondLst>
                                            <p:cond delay="2999"/>
                                          </p:stCondLst>
                                        </p:cTn>
                                        <p:tgtEl>
                                          <p:spTgt spid="6"/>
                                        </p:tgtEl>
                                        <p:attrNameLst>
                                          <p:attrName>style.visibility</p:attrName>
                                        </p:attrNameLst>
                                      </p:cBhvr>
                                      <p:to>
                                        <p:strVal val="hidden"/>
                                      </p:to>
                                    </p:set>
                                  </p:childTnLst>
                                </p:cTn>
                              </p:par>
                              <p:par>
                                <p:cTn id="89" presetID="2" presetClass="exit" presetSubtype="4" fill="hold" grpId="3" nodeType="withEffect">
                                  <p:stCondLst>
                                    <p:cond delay="0"/>
                                  </p:stCondLst>
                                  <p:childTnLst>
                                    <p:anim calcmode="lin" valueType="num">
                                      <p:cBhvr additive="base">
                                        <p:cTn id="90" dur="3000"/>
                                        <p:tgtEl>
                                          <p:spTgt spid="7"/>
                                        </p:tgtEl>
                                        <p:attrNameLst>
                                          <p:attrName>ppt_x</p:attrName>
                                        </p:attrNameLst>
                                      </p:cBhvr>
                                      <p:tavLst>
                                        <p:tav tm="0">
                                          <p:val>
                                            <p:strVal val="ppt_x"/>
                                          </p:val>
                                        </p:tav>
                                        <p:tav tm="100000">
                                          <p:val>
                                            <p:strVal val="ppt_x"/>
                                          </p:val>
                                        </p:tav>
                                      </p:tavLst>
                                    </p:anim>
                                    <p:anim calcmode="lin" valueType="num">
                                      <p:cBhvr additive="base">
                                        <p:cTn id="91" dur="3000"/>
                                        <p:tgtEl>
                                          <p:spTgt spid="7"/>
                                        </p:tgtEl>
                                        <p:attrNameLst>
                                          <p:attrName>ppt_y</p:attrName>
                                        </p:attrNameLst>
                                      </p:cBhvr>
                                      <p:tavLst>
                                        <p:tav tm="0">
                                          <p:val>
                                            <p:strVal val="ppt_y"/>
                                          </p:val>
                                        </p:tav>
                                        <p:tav tm="100000">
                                          <p:val>
                                            <p:strVal val="1+ppt_h/2"/>
                                          </p:val>
                                        </p:tav>
                                      </p:tavLst>
                                    </p:anim>
                                    <p:set>
                                      <p:cBhvr>
                                        <p:cTn id="92" dur="1" fill="hold">
                                          <p:stCondLst>
                                            <p:cond delay="2999"/>
                                          </p:stCondLst>
                                        </p:cTn>
                                        <p:tgtEl>
                                          <p:spTgt spid="7"/>
                                        </p:tgtEl>
                                        <p:attrNameLst>
                                          <p:attrName>style.visibility</p:attrName>
                                        </p:attrNameLst>
                                      </p:cBhvr>
                                      <p:to>
                                        <p:strVal val="hidden"/>
                                      </p:to>
                                    </p:set>
                                  </p:childTnLst>
                                </p:cTn>
                              </p:par>
                              <p:par>
                                <p:cTn id="93" presetID="2" presetClass="exit" presetSubtype="4" fill="hold" grpId="3"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ppt_x"/>
                                          </p:val>
                                        </p:tav>
                                      </p:tavLst>
                                    </p:anim>
                                    <p:anim calcmode="lin" valueType="num">
                                      <p:cBhvr additive="base">
                                        <p:cTn id="95" dur="3000"/>
                                        <p:tgtEl>
                                          <p:spTgt spid="8"/>
                                        </p:tgtEl>
                                        <p:attrNameLst>
                                          <p:attrName>ppt_y</p:attrName>
                                        </p:attrNameLst>
                                      </p:cBhvr>
                                      <p:tavLst>
                                        <p:tav tm="0">
                                          <p:val>
                                            <p:strVal val="ppt_y"/>
                                          </p:val>
                                        </p:tav>
                                        <p:tav tm="100000">
                                          <p:val>
                                            <p:strVal val="1+ppt_h/2"/>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4" fill="hold" grpId="3" nodeType="withEffect">
                                  <p:stCondLst>
                                    <p:cond delay="0"/>
                                  </p:stCondLst>
                                  <p:childTnLst>
                                    <p:anim calcmode="lin" valueType="num">
                                      <p:cBhvr additive="base">
                                        <p:cTn id="98" dur="3000"/>
                                        <p:tgtEl>
                                          <p:spTgt spid="9"/>
                                        </p:tgtEl>
                                        <p:attrNameLst>
                                          <p:attrName>ppt_x</p:attrName>
                                        </p:attrNameLst>
                                      </p:cBhvr>
                                      <p:tavLst>
                                        <p:tav tm="0">
                                          <p:val>
                                            <p:strVal val="ppt_x"/>
                                          </p:val>
                                        </p:tav>
                                        <p:tav tm="100000">
                                          <p:val>
                                            <p:strVal val="ppt_x"/>
                                          </p:val>
                                        </p:tav>
                                      </p:tavLst>
                                    </p:anim>
                                    <p:anim calcmode="lin" valueType="num">
                                      <p:cBhvr additive="base">
                                        <p:cTn id="99" dur="3000"/>
                                        <p:tgtEl>
                                          <p:spTgt spid="9"/>
                                        </p:tgtEl>
                                        <p:attrNameLst>
                                          <p:attrName>ppt_y</p:attrName>
                                        </p:attrNameLst>
                                      </p:cBhvr>
                                      <p:tavLst>
                                        <p:tav tm="0">
                                          <p:val>
                                            <p:strVal val="ppt_y"/>
                                          </p:val>
                                        </p:tav>
                                        <p:tav tm="100000">
                                          <p:val>
                                            <p:strVal val="1+ppt_h/2"/>
                                          </p:val>
                                        </p:tav>
                                      </p:tavLst>
                                    </p:anim>
                                    <p:set>
                                      <p:cBhvr>
                                        <p:cTn id="100" dur="1" fill="hold">
                                          <p:stCondLst>
                                            <p:cond delay="2999"/>
                                          </p:stCondLst>
                                        </p:cTn>
                                        <p:tgtEl>
                                          <p:spTgt spid="9"/>
                                        </p:tgtEl>
                                        <p:attrNameLst>
                                          <p:attrName>style.visibility</p:attrName>
                                        </p:attrNameLst>
                                      </p:cBhvr>
                                      <p:to>
                                        <p:strVal val="hidden"/>
                                      </p:to>
                                    </p:set>
                                  </p:childTnLst>
                                </p:cTn>
                              </p:par>
                              <p:par>
                                <p:cTn id="101" presetID="2" presetClass="exit" presetSubtype="4" fill="hold" grpId="3" nodeType="withEffect">
                                  <p:stCondLst>
                                    <p:cond delay="0"/>
                                  </p:stCondLst>
                                  <p:childTnLst>
                                    <p:anim calcmode="lin" valueType="num">
                                      <p:cBhvr additive="base">
                                        <p:cTn id="102" dur="3000"/>
                                        <p:tgtEl>
                                          <p:spTgt spid="10"/>
                                        </p:tgtEl>
                                        <p:attrNameLst>
                                          <p:attrName>ppt_x</p:attrName>
                                        </p:attrNameLst>
                                      </p:cBhvr>
                                      <p:tavLst>
                                        <p:tav tm="0">
                                          <p:val>
                                            <p:strVal val="ppt_x"/>
                                          </p:val>
                                        </p:tav>
                                        <p:tav tm="100000">
                                          <p:val>
                                            <p:strVal val="ppt_x"/>
                                          </p:val>
                                        </p:tav>
                                      </p:tavLst>
                                    </p:anim>
                                    <p:anim calcmode="lin" valueType="num">
                                      <p:cBhvr additive="base">
                                        <p:cTn id="103" dur="3000"/>
                                        <p:tgtEl>
                                          <p:spTgt spid="10"/>
                                        </p:tgtEl>
                                        <p:attrNameLst>
                                          <p:attrName>ppt_y</p:attrName>
                                        </p:attrNameLst>
                                      </p:cBhvr>
                                      <p:tavLst>
                                        <p:tav tm="0">
                                          <p:val>
                                            <p:strVal val="ppt_y"/>
                                          </p:val>
                                        </p:tav>
                                        <p:tav tm="100000">
                                          <p:val>
                                            <p:strVal val="1+ppt_h/2"/>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xit" presetSubtype="4" fill="hold" grpId="3" nodeType="withEffect">
                                  <p:stCondLst>
                                    <p:cond delay="0"/>
                                  </p:stCondLst>
                                  <p:childTnLst>
                                    <p:anim calcmode="lin" valueType="num">
                                      <p:cBhvr additive="base">
                                        <p:cTn id="106" dur="3000"/>
                                        <p:tgtEl>
                                          <p:spTgt spid="11"/>
                                        </p:tgtEl>
                                        <p:attrNameLst>
                                          <p:attrName>ppt_x</p:attrName>
                                        </p:attrNameLst>
                                      </p:cBhvr>
                                      <p:tavLst>
                                        <p:tav tm="0">
                                          <p:val>
                                            <p:strVal val="ppt_x"/>
                                          </p:val>
                                        </p:tav>
                                        <p:tav tm="100000">
                                          <p:val>
                                            <p:strVal val="ppt_x"/>
                                          </p:val>
                                        </p:tav>
                                      </p:tavLst>
                                    </p:anim>
                                    <p:anim calcmode="lin" valueType="num">
                                      <p:cBhvr additive="base">
                                        <p:cTn id="107" dur="3000"/>
                                        <p:tgtEl>
                                          <p:spTgt spid="11"/>
                                        </p:tgtEl>
                                        <p:attrNameLst>
                                          <p:attrName>ppt_y</p:attrName>
                                        </p:attrNameLst>
                                      </p:cBhvr>
                                      <p:tavLst>
                                        <p:tav tm="0">
                                          <p:val>
                                            <p:strVal val="ppt_y"/>
                                          </p:val>
                                        </p:tav>
                                        <p:tav tm="100000">
                                          <p:val>
                                            <p:strVal val="1+ppt_h/2"/>
                                          </p:val>
                                        </p:tav>
                                      </p:tavLst>
                                    </p:anim>
                                    <p:set>
                                      <p:cBhvr>
                                        <p:cTn id="108" dur="1" fill="hold">
                                          <p:stCondLst>
                                            <p:cond delay="2999"/>
                                          </p:stCondLst>
                                        </p:cTn>
                                        <p:tgtEl>
                                          <p:spTgt spid="11"/>
                                        </p:tgtEl>
                                        <p:attrNameLst>
                                          <p:attrName>style.visibility</p:attrName>
                                        </p:attrNameLst>
                                      </p:cBhvr>
                                      <p:to>
                                        <p:strVal val="hidden"/>
                                      </p:to>
                                    </p:set>
                                  </p:childTnLst>
                                </p:cTn>
                              </p:par>
                              <p:par>
                                <p:cTn id="109" presetID="2" presetClass="exit" presetSubtype="4" fill="hold" grpId="3" nodeType="withEffect">
                                  <p:stCondLst>
                                    <p:cond delay="0"/>
                                  </p:stCondLst>
                                  <p:childTnLst>
                                    <p:anim calcmode="lin" valueType="num">
                                      <p:cBhvr additive="base">
                                        <p:cTn id="110" dur="3000"/>
                                        <p:tgtEl>
                                          <p:spTgt spid="12"/>
                                        </p:tgtEl>
                                        <p:attrNameLst>
                                          <p:attrName>ppt_x</p:attrName>
                                        </p:attrNameLst>
                                      </p:cBhvr>
                                      <p:tavLst>
                                        <p:tav tm="0">
                                          <p:val>
                                            <p:strVal val="ppt_x"/>
                                          </p:val>
                                        </p:tav>
                                        <p:tav tm="100000">
                                          <p:val>
                                            <p:strVal val="ppt_x"/>
                                          </p:val>
                                        </p:tav>
                                      </p:tavLst>
                                    </p:anim>
                                    <p:anim calcmode="lin" valueType="num">
                                      <p:cBhvr additive="base">
                                        <p:cTn id="111" dur="3000"/>
                                        <p:tgtEl>
                                          <p:spTgt spid="12"/>
                                        </p:tgtEl>
                                        <p:attrNameLst>
                                          <p:attrName>ppt_y</p:attrName>
                                        </p:attrNameLst>
                                      </p:cBhvr>
                                      <p:tavLst>
                                        <p:tav tm="0">
                                          <p:val>
                                            <p:strVal val="ppt_y"/>
                                          </p:val>
                                        </p:tav>
                                        <p:tav tm="100000">
                                          <p:val>
                                            <p:strVal val="1+ppt_h/2"/>
                                          </p:val>
                                        </p:tav>
                                      </p:tavLst>
                                    </p:anim>
                                    <p:set>
                                      <p:cBhvr>
                                        <p:cTn id="112" dur="1" fill="hold">
                                          <p:stCondLst>
                                            <p:cond delay="2999"/>
                                          </p:stCondLst>
                                        </p:cTn>
                                        <p:tgtEl>
                                          <p:spTgt spid="12"/>
                                        </p:tgtEl>
                                        <p:attrNameLst>
                                          <p:attrName>style.visibility</p:attrName>
                                        </p:attrNameLst>
                                      </p:cBhvr>
                                      <p:to>
                                        <p:strVal val="hidden"/>
                                      </p:to>
                                    </p:set>
                                  </p:childTnLst>
                                </p:cTn>
                              </p:par>
                              <p:par>
                                <p:cTn id="113" presetID="5" presetClass="exit" presetSubtype="5" fill="hold" grpId="4" nodeType="withEffect">
                                  <p:stCondLst>
                                    <p:cond delay="0"/>
                                  </p:stCondLst>
                                  <p:childTnLst>
                                    <p:animEffect transition="out" filter="checkerboard(down)">
                                      <p:cBhvr>
                                        <p:cTn id="114" dur="3000"/>
                                        <p:tgtEl>
                                          <p:spTgt spid="5"/>
                                        </p:tgtEl>
                                      </p:cBhvr>
                                    </p:animEffect>
                                    <p:set>
                                      <p:cBhvr>
                                        <p:cTn id="115" dur="1" fill="hold">
                                          <p:stCondLst>
                                            <p:cond delay="2999"/>
                                          </p:stCondLst>
                                        </p:cTn>
                                        <p:tgtEl>
                                          <p:spTgt spid="5"/>
                                        </p:tgtEl>
                                        <p:attrNameLst>
                                          <p:attrName>style.visibility</p:attrName>
                                        </p:attrNameLst>
                                      </p:cBhvr>
                                      <p:to>
                                        <p:strVal val="hidden"/>
                                      </p:to>
                                    </p:set>
                                  </p:childTnLst>
                                </p:cTn>
                              </p:par>
                              <p:par>
                                <p:cTn id="116" presetID="5" presetClass="exit" presetSubtype="5" fill="hold" grpId="4" nodeType="withEffect">
                                  <p:stCondLst>
                                    <p:cond delay="0"/>
                                  </p:stCondLst>
                                  <p:childTnLst>
                                    <p:animEffect transition="out" filter="checkerboard(down)">
                                      <p:cBhvr>
                                        <p:cTn id="117" dur="3000"/>
                                        <p:tgtEl>
                                          <p:spTgt spid="6"/>
                                        </p:tgtEl>
                                      </p:cBhvr>
                                    </p:animEffect>
                                    <p:set>
                                      <p:cBhvr>
                                        <p:cTn id="118" dur="1" fill="hold">
                                          <p:stCondLst>
                                            <p:cond delay="2999"/>
                                          </p:stCondLst>
                                        </p:cTn>
                                        <p:tgtEl>
                                          <p:spTgt spid="6"/>
                                        </p:tgtEl>
                                        <p:attrNameLst>
                                          <p:attrName>style.visibility</p:attrName>
                                        </p:attrNameLst>
                                      </p:cBhvr>
                                      <p:to>
                                        <p:strVal val="hidden"/>
                                      </p:to>
                                    </p:set>
                                  </p:childTnLst>
                                </p:cTn>
                              </p:par>
                              <p:par>
                                <p:cTn id="119" presetID="5" presetClass="exit" presetSubtype="5" fill="hold" grpId="4" nodeType="withEffect">
                                  <p:stCondLst>
                                    <p:cond delay="0"/>
                                  </p:stCondLst>
                                  <p:childTnLst>
                                    <p:animEffect transition="out" filter="checkerboard(down)">
                                      <p:cBhvr>
                                        <p:cTn id="120" dur="3000"/>
                                        <p:tgtEl>
                                          <p:spTgt spid="7"/>
                                        </p:tgtEl>
                                      </p:cBhvr>
                                    </p:animEffect>
                                    <p:set>
                                      <p:cBhvr>
                                        <p:cTn id="121" dur="1" fill="hold">
                                          <p:stCondLst>
                                            <p:cond delay="2999"/>
                                          </p:stCondLst>
                                        </p:cTn>
                                        <p:tgtEl>
                                          <p:spTgt spid="7"/>
                                        </p:tgtEl>
                                        <p:attrNameLst>
                                          <p:attrName>style.visibility</p:attrName>
                                        </p:attrNameLst>
                                      </p:cBhvr>
                                      <p:to>
                                        <p:strVal val="hidden"/>
                                      </p:to>
                                    </p:set>
                                  </p:childTnLst>
                                </p:cTn>
                              </p:par>
                              <p:par>
                                <p:cTn id="122" presetID="5" presetClass="exit" presetSubtype="5" fill="hold" grpId="4" nodeType="withEffect">
                                  <p:stCondLst>
                                    <p:cond delay="0"/>
                                  </p:stCondLst>
                                  <p:childTnLst>
                                    <p:animEffect transition="out" filter="checkerboard(down)">
                                      <p:cBhvr>
                                        <p:cTn id="123" dur="3000"/>
                                        <p:tgtEl>
                                          <p:spTgt spid="8"/>
                                        </p:tgtEl>
                                      </p:cBhvr>
                                    </p:animEffect>
                                    <p:set>
                                      <p:cBhvr>
                                        <p:cTn id="124" dur="1" fill="hold">
                                          <p:stCondLst>
                                            <p:cond delay="2999"/>
                                          </p:stCondLst>
                                        </p:cTn>
                                        <p:tgtEl>
                                          <p:spTgt spid="8"/>
                                        </p:tgtEl>
                                        <p:attrNameLst>
                                          <p:attrName>style.visibility</p:attrName>
                                        </p:attrNameLst>
                                      </p:cBhvr>
                                      <p:to>
                                        <p:strVal val="hidden"/>
                                      </p:to>
                                    </p:set>
                                  </p:childTnLst>
                                </p:cTn>
                              </p:par>
                              <p:par>
                                <p:cTn id="125" presetID="5" presetClass="exit" presetSubtype="5" fill="hold" grpId="4" nodeType="withEffect">
                                  <p:stCondLst>
                                    <p:cond delay="0"/>
                                  </p:stCondLst>
                                  <p:childTnLst>
                                    <p:animEffect transition="out" filter="checkerboard(down)">
                                      <p:cBhvr>
                                        <p:cTn id="126" dur="3000"/>
                                        <p:tgtEl>
                                          <p:spTgt spid="9"/>
                                        </p:tgtEl>
                                      </p:cBhvr>
                                    </p:animEffect>
                                    <p:set>
                                      <p:cBhvr>
                                        <p:cTn id="127" dur="1" fill="hold">
                                          <p:stCondLst>
                                            <p:cond delay="2999"/>
                                          </p:stCondLst>
                                        </p:cTn>
                                        <p:tgtEl>
                                          <p:spTgt spid="9"/>
                                        </p:tgtEl>
                                        <p:attrNameLst>
                                          <p:attrName>style.visibility</p:attrName>
                                        </p:attrNameLst>
                                      </p:cBhvr>
                                      <p:to>
                                        <p:strVal val="hidden"/>
                                      </p:to>
                                    </p:set>
                                  </p:childTnLst>
                                </p:cTn>
                              </p:par>
                              <p:par>
                                <p:cTn id="128" presetID="5" presetClass="exit" presetSubtype="5" fill="hold" grpId="4" nodeType="withEffect">
                                  <p:stCondLst>
                                    <p:cond delay="0"/>
                                  </p:stCondLst>
                                  <p:childTnLst>
                                    <p:animEffect transition="out" filter="checkerboard(down)">
                                      <p:cBhvr>
                                        <p:cTn id="129" dur="3000"/>
                                        <p:tgtEl>
                                          <p:spTgt spid="10"/>
                                        </p:tgtEl>
                                      </p:cBhvr>
                                    </p:animEffect>
                                    <p:set>
                                      <p:cBhvr>
                                        <p:cTn id="130" dur="1" fill="hold">
                                          <p:stCondLst>
                                            <p:cond delay="2999"/>
                                          </p:stCondLst>
                                        </p:cTn>
                                        <p:tgtEl>
                                          <p:spTgt spid="10"/>
                                        </p:tgtEl>
                                        <p:attrNameLst>
                                          <p:attrName>style.visibility</p:attrName>
                                        </p:attrNameLst>
                                      </p:cBhvr>
                                      <p:to>
                                        <p:strVal val="hidden"/>
                                      </p:to>
                                    </p:set>
                                  </p:childTnLst>
                                </p:cTn>
                              </p:par>
                              <p:par>
                                <p:cTn id="131" presetID="5" presetClass="exit" presetSubtype="5" fill="hold" grpId="4" nodeType="withEffect">
                                  <p:stCondLst>
                                    <p:cond delay="0"/>
                                  </p:stCondLst>
                                  <p:childTnLst>
                                    <p:animEffect transition="out" filter="checkerboard(down)">
                                      <p:cBhvr>
                                        <p:cTn id="132" dur="3000"/>
                                        <p:tgtEl>
                                          <p:spTgt spid="11"/>
                                        </p:tgtEl>
                                      </p:cBhvr>
                                    </p:animEffect>
                                    <p:set>
                                      <p:cBhvr>
                                        <p:cTn id="133" dur="1" fill="hold">
                                          <p:stCondLst>
                                            <p:cond delay="2999"/>
                                          </p:stCondLst>
                                        </p:cTn>
                                        <p:tgtEl>
                                          <p:spTgt spid="11"/>
                                        </p:tgtEl>
                                        <p:attrNameLst>
                                          <p:attrName>style.visibility</p:attrName>
                                        </p:attrNameLst>
                                      </p:cBhvr>
                                      <p:to>
                                        <p:strVal val="hidden"/>
                                      </p:to>
                                    </p:set>
                                  </p:childTnLst>
                                </p:cTn>
                              </p:par>
                              <p:par>
                                <p:cTn id="134" presetID="5" presetClass="exit" presetSubtype="5" fill="hold" grpId="4" nodeType="withEffect">
                                  <p:stCondLst>
                                    <p:cond delay="0"/>
                                  </p:stCondLst>
                                  <p:childTnLst>
                                    <p:animEffect transition="out" filter="checkerboard(down)">
                                      <p:cBhvr>
                                        <p:cTn id="135" dur="3000"/>
                                        <p:tgtEl>
                                          <p:spTgt spid="12"/>
                                        </p:tgtEl>
                                      </p:cBhvr>
                                    </p:animEffect>
                                    <p:set>
                                      <p:cBhvr>
                                        <p:cTn id="136" dur="1" fill="hold">
                                          <p:stCondLst>
                                            <p:cond delay="2999"/>
                                          </p:stCondLst>
                                        </p:cTn>
                                        <p:tgtEl>
                                          <p:spTgt spid="12"/>
                                        </p:tgtEl>
                                        <p:attrNameLst>
                                          <p:attrName>style.visibility</p:attrName>
                                        </p:attrNameLst>
                                      </p:cBhvr>
                                      <p:to>
                                        <p:strVal val="hidden"/>
                                      </p:to>
                                    </p:set>
                                  </p:childTnLst>
                                </p:cTn>
                              </p:par>
                              <p:par>
                                <p:cTn id="137" presetID="2" presetClass="entr" presetSubtype="1"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additive="base">
                                        <p:cTn id="139" dur="3000" fill="hold"/>
                                        <p:tgtEl>
                                          <p:spTgt spid="4"/>
                                        </p:tgtEl>
                                        <p:attrNameLst>
                                          <p:attrName>ppt_x</p:attrName>
                                        </p:attrNameLst>
                                      </p:cBhvr>
                                      <p:tavLst>
                                        <p:tav tm="0">
                                          <p:val>
                                            <p:strVal val="#ppt_x"/>
                                          </p:val>
                                        </p:tav>
                                        <p:tav tm="100000">
                                          <p:val>
                                            <p:strVal val="#ppt_x"/>
                                          </p:val>
                                        </p:tav>
                                      </p:tavLst>
                                    </p:anim>
                                    <p:anim calcmode="lin" valueType="num">
                                      <p:cBhvr additive="base">
                                        <p:cTn id="140"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sia club.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a:off x="0" y="1643050"/>
            <a:ext cx="4572000" cy="3571900"/>
          </a:xfrm>
          <a:prstGeom prst="chevron">
            <a:avLst>
              <a:gd name="adj" fmla="val 119947"/>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0800000">
            <a:off x="4572000" y="1643050"/>
            <a:ext cx="4245488" cy="3571900"/>
          </a:xfrm>
          <a:prstGeom prst="chevron">
            <a:avLst>
              <a:gd name="adj" fmla="val 111190"/>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643050"/>
            <a:ext cx="3214678" cy="3571900"/>
          </a:xfrm>
          <a:prstGeom prst="chevron">
            <a:avLst>
              <a:gd name="adj" fmla="val 94176"/>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5643570" y="1643050"/>
            <a:ext cx="3250445" cy="3571900"/>
          </a:xfrm>
          <a:prstGeom prst="chevron">
            <a:avLst>
              <a:gd name="adj" fmla="val 93931"/>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1643050"/>
            <a:ext cx="2357422" cy="3571900"/>
          </a:xfrm>
          <a:prstGeom prst="chevron">
            <a:avLst>
              <a:gd name="adj" fmla="val 92839"/>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0800000">
            <a:off x="6572264" y="1643050"/>
            <a:ext cx="2571736" cy="3571900"/>
          </a:xfrm>
          <a:prstGeom prst="chevron">
            <a:avLst>
              <a:gd name="adj" fmla="val 92530"/>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1643050"/>
            <a:ext cx="1428728" cy="3571900"/>
          </a:xfrm>
          <a:prstGeom prst="chevron">
            <a:avLst>
              <a:gd name="adj" fmla="val 92337"/>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0800000">
            <a:off x="7429519" y="1643050"/>
            <a:ext cx="1714480" cy="3571900"/>
          </a:xfrm>
          <a:prstGeom prst="chevron">
            <a:avLst>
              <a:gd name="adj" fmla="val 91304"/>
            </a:avLst>
          </a:prstGeom>
          <a:solidFill>
            <a:schemeClr val="bg2">
              <a:lumMod val="60000"/>
              <a:lumOff val="4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3" presetClass="entr" presetSubtype="5" fill="hold" grpId="2"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vertical)">
                                      <p:cBhvr>
                                        <p:cTn id="10" dur="3000"/>
                                        <p:tgtEl>
                                          <p:spTgt spid="5"/>
                                        </p:tgtEl>
                                      </p:cBhvr>
                                    </p:animEffect>
                                  </p:childTnLst>
                                </p:cTn>
                              </p:par>
                              <p:par>
                                <p:cTn id="11" presetID="3" presetClass="entr" presetSubtype="5" fill="hold" grpId="2"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vertical)">
                                      <p:cBhvr>
                                        <p:cTn id="13" dur="3000"/>
                                        <p:tgtEl>
                                          <p:spTgt spid="6"/>
                                        </p:tgtEl>
                                      </p:cBhvr>
                                    </p:animEffect>
                                  </p:childTnLst>
                                </p:cTn>
                              </p:par>
                              <p:par>
                                <p:cTn id="14" presetID="3" presetClass="entr" presetSubtype="5" fill="hold" grpId="2"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vertical)">
                                      <p:cBhvr>
                                        <p:cTn id="16" dur="3000"/>
                                        <p:tgtEl>
                                          <p:spTgt spid="7"/>
                                        </p:tgtEl>
                                      </p:cBhvr>
                                    </p:animEffect>
                                  </p:childTnLst>
                                </p:cTn>
                              </p:par>
                              <p:par>
                                <p:cTn id="17" presetID="3" presetClass="entr" presetSubtype="5" fill="hold" grpId="2"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blinds(vertical)">
                                      <p:cBhvr>
                                        <p:cTn id="19" dur="3000"/>
                                        <p:tgtEl>
                                          <p:spTgt spid="8"/>
                                        </p:tgtEl>
                                      </p:cBhvr>
                                    </p:animEffect>
                                  </p:childTnLst>
                                </p:cTn>
                              </p:par>
                              <p:par>
                                <p:cTn id="20" presetID="2" presetClass="entr" presetSubtype="2"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3000" fill="hold"/>
                                        <p:tgtEl>
                                          <p:spTgt spid="5"/>
                                        </p:tgtEl>
                                        <p:attrNameLst>
                                          <p:attrName>ppt_x</p:attrName>
                                        </p:attrNameLst>
                                      </p:cBhvr>
                                      <p:tavLst>
                                        <p:tav tm="0">
                                          <p:val>
                                            <p:strVal val="1+#ppt_w/2"/>
                                          </p:val>
                                        </p:tav>
                                        <p:tav tm="100000">
                                          <p:val>
                                            <p:strVal val="#ppt_x"/>
                                          </p:val>
                                        </p:tav>
                                      </p:tavLst>
                                    </p:anim>
                                    <p:anim calcmode="lin" valueType="num">
                                      <p:cBhvr additive="base">
                                        <p:cTn id="23" dur="3000" fill="hold"/>
                                        <p:tgtEl>
                                          <p:spTgt spid="5"/>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3000" fill="hold"/>
                                        <p:tgtEl>
                                          <p:spTgt spid="6"/>
                                        </p:tgtEl>
                                        <p:attrNameLst>
                                          <p:attrName>ppt_x</p:attrName>
                                        </p:attrNameLst>
                                      </p:cBhvr>
                                      <p:tavLst>
                                        <p:tav tm="0">
                                          <p:val>
                                            <p:strVal val="0-#ppt_w/2"/>
                                          </p:val>
                                        </p:tav>
                                        <p:tav tm="100000">
                                          <p:val>
                                            <p:strVal val="#ppt_x"/>
                                          </p:val>
                                        </p:tav>
                                      </p:tavLst>
                                    </p:anim>
                                    <p:anim calcmode="lin" valueType="num">
                                      <p:cBhvr additive="base">
                                        <p:cTn id="27" dur="3000" fill="hold"/>
                                        <p:tgtEl>
                                          <p:spTgt spid="6"/>
                                        </p:tgtEl>
                                        <p:attrNameLst>
                                          <p:attrName>ppt_y</p:attrName>
                                        </p:attrNameLst>
                                      </p:cBhvr>
                                      <p:tavLst>
                                        <p:tav tm="0">
                                          <p:val>
                                            <p:strVal val="#ppt_y"/>
                                          </p:val>
                                        </p:tav>
                                        <p:tav tm="100000">
                                          <p:val>
                                            <p:strVal val="#ppt_y"/>
                                          </p:val>
                                        </p:tav>
                                      </p:tavLst>
                                    </p:anim>
                                  </p:childTnLst>
                                </p:cTn>
                              </p:par>
                              <p:par>
                                <p:cTn id="28" presetID="13" presetClass="entr" presetSubtype="16" fill="hold" grpId="1" nodeType="with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plus(in)">
                                      <p:cBhvr>
                                        <p:cTn id="30" dur="3000"/>
                                        <p:tgtEl>
                                          <p:spTgt spid="5"/>
                                        </p:tgtEl>
                                      </p:cBhvr>
                                    </p:animEffect>
                                  </p:childTnLst>
                                </p:cTn>
                              </p:par>
                              <p:par>
                                <p:cTn id="31" presetID="13" presetClass="entr" presetSubtype="16" fill="hold" grpId="1" nodeType="with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plus(in)">
                                      <p:cBhvr>
                                        <p:cTn id="33" dur="3000"/>
                                        <p:tgtEl>
                                          <p:spTgt spid="6"/>
                                        </p:tgtEl>
                                      </p:cBhvr>
                                    </p:animEffect>
                                  </p:childTnLst>
                                </p:cTn>
                              </p:par>
                              <p:par>
                                <p:cTn id="34" presetID="2" presetClass="entr" presetSubtype="2"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3000" fill="hold"/>
                                        <p:tgtEl>
                                          <p:spTgt spid="7"/>
                                        </p:tgtEl>
                                        <p:attrNameLst>
                                          <p:attrName>ppt_x</p:attrName>
                                        </p:attrNameLst>
                                      </p:cBhvr>
                                      <p:tavLst>
                                        <p:tav tm="0">
                                          <p:val>
                                            <p:strVal val="1+#ppt_w/2"/>
                                          </p:val>
                                        </p:tav>
                                        <p:tav tm="100000">
                                          <p:val>
                                            <p:strVal val="#ppt_x"/>
                                          </p:val>
                                        </p:tav>
                                      </p:tavLst>
                                    </p:anim>
                                    <p:anim calcmode="lin" valueType="num">
                                      <p:cBhvr additive="base">
                                        <p:cTn id="37" dur="3000" fill="hold"/>
                                        <p:tgtEl>
                                          <p:spTgt spid="7"/>
                                        </p:tgtEl>
                                        <p:attrNameLst>
                                          <p:attrName>ppt_y</p:attrName>
                                        </p:attrNameLst>
                                      </p:cBhvr>
                                      <p:tavLst>
                                        <p:tav tm="0">
                                          <p:val>
                                            <p:strVal val="#ppt_y"/>
                                          </p:val>
                                        </p:tav>
                                        <p:tav tm="100000">
                                          <p:val>
                                            <p:strVal val="#ppt_y"/>
                                          </p:val>
                                        </p:tav>
                                      </p:tavLst>
                                    </p:anim>
                                  </p:childTnLst>
                                </p:cTn>
                              </p:par>
                              <p:par>
                                <p:cTn id="38" presetID="13" presetClass="entr" presetSubtype="16" fill="hold" grpId="1"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plus(in)">
                                      <p:cBhvr>
                                        <p:cTn id="40" dur="3000"/>
                                        <p:tgtEl>
                                          <p:spTgt spid="7"/>
                                        </p:tgtEl>
                                      </p:cBhvr>
                                    </p:animEffect>
                                  </p:childTnLst>
                                </p:cTn>
                              </p:par>
                              <p:par>
                                <p:cTn id="41" presetID="2" presetClass="entr" presetSubtype="8"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3000" fill="hold"/>
                                        <p:tgtEl>
                                          <p:spTgt spid="8"/>
                                        </p:tgtEl>
                                        <p:attrNameLst>
                                          <p:attrName>ppt_x</p:attrName>
                                        </p:attrNameLst>
                                      </p:cBhvr>
                                      <p:tavLst>
                                        <p:tav tm="0">
                                          <p:val>
                                            <p:strVal val="0-#ppt_w/2"/>
                                          </p:val>
                                        </p:tav>
                                        <p:tav tm="100000">
                                          <p:val>
                                            <p:strVal val="#ppt_x"/>
                                          </p:val>
                                        </p:tav>
                                      </p:tavLst>
                                    </p:anim>
                                    <p:anim calcmode="lin" valueType="num">
                                      <p:cBhvr additive="base">
                                        <p:cTn id="44" dur="3000" fill="hold"/>
                                        <p:tgtEl>
                                          <p:spTgt spid="8"/>
                                        </p:tgtEl>
                                        <p:attrNameLst>
                                          <p:attrName>ppt_y</p:attrName>
                                        </p:attrNameLst>
                                      </p:cBhvr>
                                      <p:tavLst>
                                        <p:tav tm="0">
                                          <p:val>
                                            <p:strVal val="#ppt_y"/>
                                          </p:val>
                                        </p:tav>
                                        <p:tav tm="100000">
                                          <p:val>
                                            <p:strVal val="#ppt_y"/>
                                          </p:val>
                                        </p:tav>
                                      </p:tavLst>
                                    </p:anim>
                                  </p:childTnLst>
                                </p:cTn>
                              </p:par>
                              <p:par>
                                <p:cTn id="45" presetID="13" presetClass="entr" presetSubtype="16" fill="hold" grpId="1"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plus(in)">
                                      <p:cBhvr>
                                        <p:cTn id="47" dur="3000"/>
                                        <p:tgtEl>
                                          <p:spTgt spid="8"/>
                                        </p:tgtEl>
                                      </p:cBhvr>
                                    </p:animEffect>
                                  </p:childTnLst>
                                </p:cTn>
                              </p:par>
                              <p:par>
                                <p:cTn id="48" presetID="3" presetClass="entr" presetSubtype="5" fill="hold" grpId="2" nodeType="with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blinds(vertical)">
                                      <p:cBhvr>
                                        <p:cTn id="50" dur="3000"/>
                                        <p:tgtEl>
                                          <p:spTgt spid="9"/>
                                        </p:tgtEl>
                                      </p:cBhvr>
                                    </p:animEffect>
                                  </p:childTnLst>
                                </p:cTn>
                              </p:par>
                              <p:par>
                                <p:cTn id="51" presetID="2" presetClass="entr" presetSubtype="2" fill="hold" grpId="0"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3000" fill="hold"/>
                                        <p:tgtEl>
                                          <p:spTgt spid="9"/>
                                        </p:tgtEl>
                                        <p:attrNameLst>
                                          <p:attrName>ppt_x</p:attrName>
                                        </p:attrNameLst>
                                      </p:cBhvr>
                                      <p:tavLst>
                                        <p:tav tm="0">
                                          <p:val>
                                            <p:strVal val="1+#ppt_w/2"/>
                                          </p:val>
                                        </p:tav>
                                        <p:tav tm="100000">
                                          <p:val>
                                            <p:strVal val="#ppt_x"/>
                                          </p:val>
                                        </p:tav>
                                      </p:tavLst>
                                    </p:anim>
                                    <p:anim calcmode="lin" valueType="num">
                                      <p:cBhvr additive="base">
                                        <p:cTn id="54" dur="3000" fill="hold"/>
                                        <p:tgtEl>
                                          <p:spTgt spid="9"/>
                                        </p:tgtEl>
                                        <p:attrNameLst>
                                          <p:attrName>ppt_y</p:attrName>
                                        </p:attrNameLst>
                                      </p:cBhvr>
                                      <p:tavLst>
                                        <p:tav tm="0">
                                          <p:val>
                                            <p:strVal val="#ppt_y"/>
                                          </p:val>
                                        </p:tav>
                                        <p:tav tm="100000">
                                          <p:val>
                                            <p:strVal val="#ppt_y"/>
                                          </p:val>
                                        </p:tav>
                                      </p:tavLst>
                                    </p:anim>
                                  </p:childTnLst>
                                </p:cTn>
                              </p:par>
                              <p:par>
                                <p:cTn id="55" presetID="13" presetClass="entr" presetSubtype="16" fill="hold" grpId="1"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plus(in)">
                                      <p:cBhvr>
                                        <p:cTn id="57" dur="3000"/>
                                        <p:tgtEl>
                                          <p:spTgt spid="9"/>
                                        </p:tgtEl>
                                      </p:cBhvr>
                                    </p:animEffect>
                                  </p:childTnLst>
                                </p:cTn>
                              </p:par>
                              <p:par>
                                <p:cTn id="58" presetID="3" presetClass="entr" presetSubtype="5" fill="hold" grpId="2"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blinds(vertical)">
                                      <p:cBhvr>
                                        <p:cTn id="60" dur="3000"/>
                                        <p:tgtEl>
                                          <p:spTgt spid="10"/>
                                        </p:tgtEl>
                                      </p:cBhvr>
                                    </p:animEffect>
                                  </p:childTnLst>
                                </p:cTn>
                              </p:par>
                              <p:par>
                                <p:cTn id="61" presetID="2" presetClass="entr" presetSubtype="8" fill="hold" grpId="0"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0-#ppt_w/2"/>
                                          </p:val>
                                        </p:tav>
                                        <p:tav tm="100000">
                                          <p:val>
                                            <p:strVal val="#ppt_x"/>
                                          </p:val>
                                        </p:tav>
                                      </p:tavLst>
                                    </p:anim>
                                    <p:anim calcmode="lin" valueType="num">
                                      <p:cBhvr additive="base">
                                        <p:cTn id="64" dur="3000" fill="hold"/>
                                        <p:tgtEl>
                                          <p:spTgt spid="10"/>
                                        </p:tgtEl>
                                        <p:attrNameLst>
                                          <p:attrName>ppt_y</p:attrName>
                                        </p:attrNameLst>
                                      </p:cBhvr>
                                      <p:tavLst>
                                        <p:tav tm="0">
                                          <p:val>
                                            <p:strVal val="#ppt_y"/>
                                          </p:val>
                                        </p:tav>
                                        <p:tav tm="100000">
                                          <p:val>
                                            <p:strVal val="#ppt_y"/>
                                          </p:val>
                                        </p:tav>
                                      </p:tavLst>
                                    </p:anim>
                                  </p:childTnLst>
                                </p:cTn>
                              </p:par>
                              <p:par>
                                <p:cTn id="65" presetID="13" presetClass="entr" presetSubtype="16" fill="hold" grpId="1" nodeType="with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plus(in)">
                                      <p:cBhvr>
                                        <p:cTn id="67" dur="3000"/>
                                        <p:tgtEl>
                                          <p:spTgt spid="10"/>
                                        </p:tgtEl>
                                      </p:cBhvr>
                                    </p:animEffect>
                                  </p:childTnLst>
                                </p:cTn>
                              </p:par>
                              <p:par>
                                <p:cTn id="68" presetID="3" presetClass="entr" presetSubtype="5" fill="hold" grpId="2"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blinds(vertical)">
                                      <p:cBhvr>
                                        <p:cTn id="70" dur="3000"/>
                                        <p:tgtEl>
                                          <p:spTgt spid="11"/>
                                        </p:tgtEl>
                                      </p:cBhvr>
                                    </p:animEffect>
                                  </p:childTnLst>
                                </p:cTn>
                              </p:par>
                              <p:par>
                                <p:cTn id="71" presetID="2" presetClass="entr" presetSubtype="2" fill="hold" grpId="0"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3000" fill="hold"/>
                                        <p:tgtEl>
                                          <p:spTgt spid="11"/>
                                        </p:tgtEl>
                                        <p:attrNameLst>
                                          <p:attrName>ppt_x</p:attrName>
                                        </p:attrNameLst>
                                      </p:cBhvr>
                                      <p:tavLst>
                                        <p:tav tm="0">
                                          <p:val>
                                            <p:strVal val="1+#ppt_w/2"/>
                                          </p:val>
                                        </p:tav>
                                        <p:tav tm="100000">
                                          <p:val>
                                            <p:strVal val="#ppt_x"/>
                                          </p:val>
                                        </p:tav>
                                      </p:tavLst>
                                    </p:anim>
                                    <p:anim calcmode="lin" valueType="num">
                                      <p:cBhvr additive="base">
                                        <p:cTn id="74" dur="3000" fill="hold"/>
                                        <p:tgtEl>
                                          <p:spTgt spid="11"/>
                                        </p:tgtEl>
                                        <p:attrNameLst>
                                          <p:attrName>ppt_y</p:attrName>
                                        </p:attrNameLst>
                                      </p:cBhvr>
                                      <p:tavLst>
                                        <p:tav tm="0">
                                          <p:val>
                                            <p:strVal val="#ppt_y"/>
                                          </p:val>
                                        </p:tav>
                                        <p:tav tm="100000">
                                          <p:val>
                                            <p:strVal val="#ppt_y"/>
                                          </p:val>
                                        </p:tav>
                                      </p:tavLst>
                                    </p:anim>
                                  </p:childTnLst>
                                </p:cTn>
                              </p:par>
                              <p:par>
                                <p:cTn id="75" presetID="13" presetClass="entr" presetSubtype="16" fill="hold" grpId="1" nodeType="withEffect">
                                  <p:stCondLst>
                                    <p:cond delay="0"/>
                                  </p:stCondLst>
                                  <p:childTnLst>
                                    <p:set>
                                      <p:cBhvr>
                                        <p:cTn id="76" dur="1" fill="hold">
                                          <p:stCondLst>
                                            <p:cond delay="0"/>
                                          </p:stCondLst>
                                        </p:cTn>
                                        <p:tgtEl>
                                          <p:spTgt spid="11"/>
                                        </p:tgtEl>
                                        <p:attrNameLst>
                                          <p:attrName>style.visibility</p:attrName>
                                        </p:attrNameLst>
                                      </p:cBhvr>
                                      <p:to>
                                        <p:strVal val="visible"/>
                                      </p:to>
                                    </p:set>
                                    <p:animEffect transition="in" filter="plus(in)">
                                      <p:cBhvr>
                                        <p:cTn id="77" dur="3000"/>
                                        <p:tgtEl>
                                          <p:spTgt spid="11"/>
                                        </p:tgtEl>
                                      </p:cBhvr>
                                    </p:animEffect>
                                  </p:childTnLst>
                                </p:cTn>
                              </p:par>
                              <p:par>
                                <p:cTn id="78" presetID="3" presetClass="entr" presetSubtype="5" fill="hold" grpId="2" nodeType="withEffect">
                                  <p:stCondLst>
                                    <p:cond delay="0"/>
                                  </p:stCondLst>
                                  <p:childTnLst>
                                    <p:set>
                                      <p:cBhvr>
                                        <p:cTn id="79" dur="1" fill="hold">
                                          <p:stCondLst>
                                            <p:cond delay="0"/>
                                          </p:stCondLst>
                                        </p:cTn>
                                        <p:tgtEl>
                                          <p:spTgt spid="12"/>
                                        </p:tgtEl>
                                        <p:attrNameLst>
                                          <p:attrName>style.visibility</p:attrName>
                                        </p:attrNameLst>
                                      </p:cBhvr>
                                      <p:to>
                                        <p:strVal val="visible"/>
                                      </p:to>
                                    </p:set>
                                    <p:animEffect transition="in" filter="blinds(vertical)">
                                      <p:cBhvr>
                                        <p:cTn id="80" dur="3000"/>
                                        <p:tgtEl>
                                          <p:spTgt spid="12"/>
                                        </p:tgtEl>
                                      </p:cBhvr>
                                    </p:animEffect>
                                  </p:childTnLst>
                                </p:cTn>
                              </p:par>
                              <p:par>
                                <p:cTn id="81" presetID="2" presetClass="entr" presetSubtype="8" fill="hold" grpId="0" nodeType="withEffect">
                                  <p:stCondLst>
                                    <p:cond delay="0"/>
                                  </p:stCondLst>
                                  <p:childTnLst>
                                    <p:set>
                                      <p:cBhvr>
                                        <p:cTn id="82" dur="1" fill="hold">
                                          <p:stCondLst>
                                            <p:cond delay="0"/>
                                          </p:stCondLst>
                                        </p:cTn>
                                        <p:tgtEl>
                                          <p:spTgt spid="12"/>
                                        </p:tgtEl>
                                        <p:attrNameLst>
                                          <p:attrName>style.visibility</p:attrName>
                                        </p:attrNameLst>
                                      </p:cBhvr>
                                      <p:to>
                                        <p:strVal val="visible"/>
                                      </p:to>
                                    </p:set>
                                    <p:anim calcmode="lin" valueType="num">
                                      <p:cBhvr additive="base">
                                        <p:cTn id="83" dur="3000" fill="hold"/>
                                        <p:tgtEl>
                                          <p:spTgt spid="12"/>
                                        </p:tgtEl>
                                        <p:attrNameLst>
                                          <p:attrName>ppt_x</p:attrName>
                                        </p:attrNameLst>
                                      </p:cBhvr>
                                      <p:tavLst>
                                        <p:tav tm="0">
                                          <p:val>
                                            <p:strVal val="0-#ppt_w/2"/>
                                          </p:val>
                                        </p:tav>
                                        <p:tav tm="100000">
                                          <p:val>
                                            <p:strVal val="#ppt_x"/>
                                          </p:val>
                                        </p:tav>
                                      </p:tavLst>
                                    </p:anim>
                                    <p:anim calcmode="lin" valueType="num">
                                      <p:cBhvr additive="base">
                                        <p:cTn id="84" dur="3000" fill="hold"/>
                                        <p:tgtEl>
                                          <p:spTgt spid="12"/>
                                        </p:tgtEl>
                                        <p:attrNameLst>
                                          <p:attrName>ppt_y</p:attrName>
                                        </p:attrNameLst>
                                      </p:cBhvr>
                                      <p:tavLst>
                                        <p:tav tm="0">
                                          <p:val>
                                            <p:strVal val="#ppt_y"/>
                                          </p:val>
                                        </p:tav>
                                        <p:tav tm="100000">
                                          <p:val>
                                            <p:strVal val="#ppt_y"/>
                                          </p:val>
                                        </p:tav>
                                      </p:tavLst>
                                    </p:anim>
                                  </p:childTnLst>
                                </p:cTn>
                              </p:par>
                              <p:par>
                                <p:cTn id="85" presetID="13" presetClass="entr" presetSubtype="16" fill="hold" grpId="1"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plus(in)">
                                      <p:cBhvr>
                                        <p:cTn id="87" dur="3000"/>
                                        <p:tgtEl>
                                          <p:spTgt spid="12"/>
                                        </p:tgtEl>
                                      </p:cBhvr>
                                    </p:animEffect>
                                  </p:childTnLst>
                                </p:cTn>
                              </p:par>
                              <p:par>
                                <p:cTn id="88" presetID="8" presetClass="emph" presetSubtype="0" fill="hold" grpId="3"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3"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3" nodeType="withEffect">
                                  <p:stCondLst>
                                    <p:cond delay="0"/>
                                  </p:stCondLst>
                                  <p:childTnLst>
                                    <p:animRot by="21600000">
                                      <p:cBhvr>
                                        <p:cTn id="93" dur="3000" fill="hold"/>
                                        <p:tgtEl>
                                          <p:spTgt spid="9"/>
                                        </p:tgtEl>
                                        <p:attrNameLst>
                                          <p:attrName>r</p:attrName>
                                        </p:attrNameLst>
                                      </p:cBhvr>
                                    </p:animRot>
                                  </p:childTnLst>
                                </p:cTn>
                              </p:par>
                              <p:par>
                                <p:cTn id="94" presetID="8" presetClass="emph" presetSubtype="0" fill="hold" grpId="3" nodeType="withEffect">
                                  <p:stCondLst>
                                    <p:cond delay="0"/>
                                  </p:stCondLst>
                                  <p:childTnLst>
                                    <p:animRot by="21600000">
                                      <p:cBhvr>
                                        <p:cTn id="95" dur="3000" fill="hold"/>
                                        <p:tgtEl>
                                          <p:spTgt spid="11"/>
                                        </p:tgtEl>
                                        <p:attrNameLst>
                                          <p:attrName>r</p:attrName>
                                        </p:attrNameLst>
                                      </p:cBhvr>
                                    </p:animRot>
                                  </p:childTnLst>
                                </p:cTn>
                              </p:par>
                              <p:par>
                                <p:cTn id="96" presetID="8" presetClass="emph" presetSubtype="0" fill="hold" grpId="3" nodeType="withEffect">
                                  <p:stCondLst>
                                    <p:cond delay="0"/>
                                  </p:stCondLst>
                                  <p:childTnLst>
                                    <p:animRot by="-21600000">
                                      <p:cBhvr>
                                        <p:cTn id="97" dur="3000" fill="hold"/>
                                        <p:tgtEl>
                                          <p:spTgt spid="6"/>
                                        </p:tgtEl>
                                        <p:attrNameLst>
                                          <p:attrName>r</p:attrName>
                                        </p:attrNameLst>
                                      </p:cBhvr>
                                    </p:animRot>
                                  </p:childTnLst>
                                </p:cTn>
                              </p:par>
                              <p:par>
                                <p:cTn id="98" presetID="8" presetClass="emph" presetSubtype="0" fill="hold" grpId="3" nodeType="withEffect">
                                  <p:stCondLst>
                                    <p:cond delay="0"/>
                                  </p:stCondLst>
                                  <p:childTnLst>
                                    <p:animRot by="-21600000">
                                      <p:cBhvr>
                                        <p:cTn id="99" dur="3000" fill="hold"/>
                                        <p:tgtEl>
                                          <p:spTgt spid="8"/>
                                        </p:tgtEl>
                                        <p:attrNameLst>
                                          <p:attrName>r</p:attrName>
                                        </p:attrNameLst>
                                      </p:cBhvr>
                                    </p:animRot>
                                  </p:childTnLst>
                                </p:cTn>
                              </p:par>
                              <p:par>
                                <p:cTn id="100" presetID="8" presetClass="emph" presetSubtype="0" fill="hold" grpId="3" nodeType="withEffect">
                                  <p:stCondLst>
                                    <p:cond delay="0"/>
                                  </p:stCondLst>
                                  <p:childTnLst>
                                    <p:animRot by="-21600000">
                                      <p:cBhvr>
                                        <p:cTn id="101" dur="3000" fill="hold"/>
                                        <p:tgtEl>
                                          <p:spTgt spid="10"/>
                                        </p:tgtEl>
                                        <p:attrNameLst>
                                          <p:attrName>r</p:attrName>
                                        </p:attrNameLst>
                                      </p:cBhvr>
                                    </p:animRot>
                                  </p:childTnLst>
                                </p:cTn>
                              </p:par>
                              <p:par>
                                <p:cTn id="102" presetID="8" presetClass="emph" presetSubtype="0" fill="hold" grpId="3" nodeType="withEffect">
                                  <p:stCondLst>
                                    <p:cond delay="0"/>
                                  </p:stCondLst>
                                  <p:childTnLst>
                                    <p:animRot by="-21600000">
                                      <p:cBhvr>
                                        <p:cTn id="103" dur="3000" fill="hold"/>
                                        <p:tgtEl>
                                          <p:spTgt spid="12"/>
                                        </p:tgtEl>
                                        <p:attrNameLst>
                                          <p:attrName>r</p:attrName>
                                        </p:attrNameLst>
                                      </p:cBhvr>
                                    </p:animRot>
                                  </p:childTnLst>
                                </p:cTn>
                              </p:par>
                            </p:childTnLst>
                          </p:cTn>
                        </p:par>
                        <p:par>
                          <p:cTn id="104" fill="hold">
                            <p:stCondLst>
                              <p:cond delay="3000"/>
                            </p:stCondLst>
                            <p:childTnLst>
                              <p:par>
                                <p:cTn id="105" presetID="2" presetClass="exit" presetSubtype="2" fill="hold" grpId="4" nodeType="after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1+ppt_w/2"/>
                                          </p:val>
                                        </p:tav>
                                      </p:tavLst>
                                    </p:anim>
                                    <p:anim calcmode="lin" valueType="num">
                                      <p:cBhvr additive="base">
                                        <p:cTn id="107" dur="3000"/>
                                        <p:tgtEl>
                                          <p:spTgt spid="5"/>
                                        </p:tgtEl>
                                        <p:attrNameLst>
                                          <p:attrName>ppt_y</p:attrName>
                                        </p:attrNameLst>
                                      </p:cBhvr>
                                      <p:tavLst>
                                        <p:tav tm="0">
                                          <p:val>
                                            <p:strVal val="ppt_y"/>
                                          </p:val>
                                        </p:tav>
                                        <p:tav tm="100000">
                                          <p:val>
                                            <p:strVal val="ppt_y"/>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2" fill="hold" grpId="4" nodeType="with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1+ppt_w/2"/>
                                          </p:val>
                                        </p:tav>
                                      </p:tavLst>
                                    </p:anim>
                                    <p:anim calcmode="lin" valueType="num">
                                      <p:cBhvr additive="base">
                                        <p:cTn id="111" dur="3000"/>
                                        <p:tgtEl>
                                          <p:spTgt spid="7"/>
                                        </p:tgtEl>
                                        <p:attrNameLst>
                                          <p:attrName>ppt_y</p:attrName>
                                        </p:attrNameLst>
                                      </p:cBhvr>
                                      <p:tavLst>
                                        <p:tav tm="0">
                                          <p:val>
                                            <p:strVal val="ppt_y"/>
                                          </p:val>
                                        </p:tav>
                                        <p:tav tm="100000">
                                          <p:val>
                                            <p:strVal val="ppt_y"/>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2" fill="hold" grpId="4" nodeType="withEffect">
                                  <p:stCondLst>
                                    <p:cond delay="0"/>
                                  </p:stCondLst>
                                  <p:childTnLst>
                                    <p:anim calcmode="lin" valueType="num">
                                      <p:cBhvr additive="base">
                                        <p:cTn id="114" dur="3000"/>
                                        <p:tgtEl>
                                          <p:spTgt spid="9"/>
                                        </p:tgtEl>
                                        <p:attrNameLst>
                                          <p:attrName>ppt_x</p:attrName>
                                        </p:attrNameLst>
                                      </p:cBhvr>
                                      <p:tavLst>
                                        <p:tav tm="0">
                                          <p:val>
                                            <p:strVal val="ppt_x"/>
                                          </p:val>
                                        </p:tav>
                                        <p:tav tm="100000">
                                          <p:val>
                                            <p:strVal val="1+ppt_w/2"/>
                                          </p:val>
                                        </p:tav>
                                      </p:tavLst>
                                    </p:anim>
                                    <p:anim calcmode="lin" valueType="num">
                                      <p:cBhvr additive="base">
                                        <p:cTn id="115" dur="3000"/>
                                        <p:tgtEl>
                                          <p:spTgt spid="9"/>
                                        </p:tgtEl>
                                        <p:attrNameLst>
                                          <p:attrName>ppt_y</p:attrName>
                                        </p:attrNameLst>
                                      </p:cBhvr>
                                      <p:tavLst>
                                        <p:tav tm="0">
                                          <p:val>
                                            <p:strVal val="ppt_y"/>
                                          </p:val>
                                        </p:tav>
                                        <p:tav tm="100000">
                                          <p:val>
                                            <p:strVal val="ppt_y"/>
                                          </p:val>
                                        </p:tav>
                                      </p:tavLst>
                                    </p:anim>
                                    <p:set>
                                      <p:cBhvr>
                                        <p:cTn id="116" dur="1" fill="hold">
                                          <p:stCondLst>
                                            <p:cond delay="2999"/>
                                          </p:stCondLst>
                                        </p:cTn>
                                        <p:tgtEl>
                                          <p:spTgt spid="9"/>
                                        </p:tgtEl>
                                        <p:attrNameLst>
                                          <p:attrName>style.visibility</p:attrName>
                                        </p:attrNameLst>
                                      </p:cBhvr>
                                      <p:to>
                                        <p:strVal val="hidden"/>
                                      </p:to>
                                    </p:set>
                                  </p:childTnLst>
                                </p:cTn>
                              </p:par>
                              <p:par>
                                <p:cTn id="117" presetID="2" presetClass="exit" presetSubtype="2" fill="hold" grpId="4"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1+ppt_w/2"/>
                                          </p:val>
                                        </p:tav>
                                      </p:tavLst>
                                    </p:anim>
                                    <p:anim calcmode="lin" valueType="num">
                                      <p:cBhvr additive="base">
                                        <p:cTn id="119" dur="3000"/>
                                        <p:tgtEl>
                                          <p:spTgt spid="11"/>
                                        </p:tgtEl>
                                        <p:attrNameLst>
                                          <p:attrName>ppt_y</p:attrName>
                                        </p:attrNameLst>
                                      </p:cBhvr>
                                      <p:tavLst>
                                        <p:tav tm="0">
                                          <p:val>
                                            <p:strVal val="ppt_y"/>
                                          </p:val>
                                        </p:tav>
                                        <p:tav tm="100000">
                                          <p:val>
                                            <p:strVal val="ppt_y"/>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8" fill="hold" grpId="4" nodeType="withEffect">
                                  <p:stCondLst>
                                    <p:cond delay="0"/>
                                  </p:stCondLst>
                                  <p:childTnLst>
                                    <p:anim calcmode="lin" valueType="num">
                                      <p:cBhvr additive="base">
                                        <p:cTn id="122" dur="3000"/>
                                        <p:tgtEl>
                                          <p:spTgt spid="6"/>
                                        </p:tgtEl>
                                        <p:attrNameLst>
                                          <p:attrName>ppt_x</p:attrName>
                                        </p:attrNameLst>
                                      </p:cBhvr>
                                      <p:tavLst>
                                        <p:tav tm="0">
                                          <p:val>
                                            <p:strVal val="ppt_x"/>
                                          </p:val>
                                        </p:tav>
                                        <p:tav tm="100000">
                                          <p:val>
                                            <p:strVal val="0-ppt_w/2"/>
                                          </p:val>
                                        </p:tav>
                                      </p:tavLst>
                                    </p:anim>
                                    <p:anim calcmode="lin" valueType="num">
                                      <p:cBhvr additive="base">
                                        <p:cTn id="123" dur="3000"/>
                                        <p:tgtEl>
                                          <p:spTgt spid="6"/>
                                        </p:tgtEl>
                                        <p:attrNameLst>
                                          <p:attrName>ppt_y</p:attrName>
                                        </p:attrNameLst>
                                      </p:cBhvr>
                                      <p:tavLst>
                                        <p:tav tm="0">
                                          <p:val>
                                            <p:strVal val="ppt_y"/>
                                          </p:val>
                                        </p:tav>
                                        <p:tav tm="100000">
                                          <p:val>
                                            <p:strVal val="ppt_y"/>
                                          </p:val>
                                        </p:tav>
                                      </p:tavLst>
                                    </p:anim>
                                    <p:set>
                                      <p:cBhvr>
                                        <p:cTn id="124" dur="1" fill="hold">
                                          <p:stCondLst>
                                            <p:cond delay="2999"/>
                                          </p:stCondLst>
                                        </p:cTn>
                                        <p:tgtEl>
                                          <p:spTgt spid="6"/>
                                        </p:tgtEl>
                                        <p:attrNameLst>
                                          <p:attrName>style.visibility</p:attrName>
                                        </p:attrNameLst>
                                      </p:cBhvr>
                                      <p:to>
                                        <p:strVal val="hidden"/>
                                      </p:to>
                                    </p:set>
                                  </p:childTnLst>
                                </p:cTn>
                              </p:par>
                              <p:par>
                                <p:cTn id="125" presetID="2" presetClass="exit" presetSubtype="8" fill="hold" grpId="4" nodeType="withEffect">
                                  <p:stCondLst>
                                    <p:cond delay="0"/>
                                  </p:stCondLst>
                                  <p:childTnLst>
                                    <p:anim calcmode="lin" valueType="num">
                                      <p:cBhvr additive="base">
                                        <p:cTn id="126" dur="3000"/>
                                        <p:tgtEl>
                                          <p:spTgt spid="8"/>
                                        </p:tgtEl>
                                        <p:attrNameLst>
                                          <p:attrName>ppt_x</p:attrName>
                                        </p:attrNameLst>
                                      </p:cBhvr>
                                      <p:tavLst>
                                        <p:tav tm="0">
                                          <p:val>
                                            <p:strVal val="ppt_x"/>
                                          </p:val>
                                        </p:tav>
                                        <p:tav tm="100000">
                                          <p:val>
                                            <p:strVal val="0-ppt_w/2"/>
                                          </p:val>
                                        </p:tav>
                                      </p:tavLst>
                                    </p:anim>
                                    <p:anim calcmode="lin" valueType="num">
                                      <p:cBhvr additive="base">
                                        <p:cTn id="127" dur="3000"/>
                                        <p:tgtEl>
                                          <p:spTgt spid="8"/>
                                        </p:tgtEl>
                                        <p:attrNameLst>
                                          <p:attrName>ppt_y</p:attrName>
                                        </p:attrNameLst>
                                      </p:cBhvr>
                                      <p:tavLst>
                                        <p:tav tm="0">
                                          <p:val>
                                            <p:strVal val="ppt_y"/>
                                          </p:val>
                                        </p:tav>
                                        <p:tav tm="100000">
                                          <p:val>
                                            <p:strVal val="ppt_y"/>
                                          </p:val>
                                        </p:tav>
                                      </p:tavLst>
                                    </p:anim>
                                    <p:set>
                                      <p:cBhvr>
                                        <p:cTn id="128" dur="1" fill="hold">
                                          <p:stCondLst>
                                            <p:cond delay="2999"/>
                                          </p:stCondLst>
                                        </p:cTn>
                                        <p:tgtEl>
                                          <p:spTgt spid="8"/>
                                        </p:tgtEl>
                                        <p:attrNameLst>
                                          <p:attrName>style.visibility</p:attrName>
                                        </p:attrNameLst>
                                      </p:cBhvr>
                                      <p:to>
                                        <p:strVal val="hidden"/>
                                      </p:to>
                                    </p:set>
                                  </p:childTnLst>
                                </p:cTn>
                              </p:par>
                              <p:par>
                                <p:cTn id="129" presetID="2" presetClass="exit" presetSubtype="8" fill="hold" grpId="4" nodeType="withEffect">
                                  <p:stCondLst>
                                    <p:cond delay="0"/>
                                  </p:stCondLst>
                                  <p:childTnLst>
                                    <p:anim calcmode="lin" valueType="num">
                                      <p:cBhvr additive="base">
                                        <p:cTn id="130" dur="3000"/>
                                        <p:tgtEl>
                                          <p:spTgt spid="10"/>
                                        </p:tgtEl>
                                        <p:attrNameLst>
                                          <p:attrName>ppt_x</p:attrName>
                                        </p:attrNameLst>
                                      </p:cBhvr>
                                      <p:tavLst>
                                        <p:tav tm="0">
                                          <p:val>
                                            <p:strVal val="ppt_x"/>
                                          </p:val>
                                        </p:tav>
                                        <p:tav tm="100000">
                                          <p:val>
                                            <p:strVal val="0-ppt_w/2"/>
                                          </p:val>
                                        </p:tav>
                                      </p:tavLst>
                                    </p:anim>
                                    <p:anim calcmode="lin" valueType="num">
                                      <p:cBhvr additive="base">
                                        <p:cTn id="131" dur="3000"/>
                                        <p:tgtEl>
                                          <p:spTgt spid="10"/>
                                        </p:tgtEl>
                                        <p:attrNameLst>
                                          <p:attrName>ppt_y</p:attrName>
                                        </p:attrNameLst>
                                      </p:cBhvr>
                                      <p:tavLst>
                                        <p:tav tm="0">
                                          <p:val>
                                            <p:strVal val="ppt_y"/>
                                          </p:val>
                                        </p:tav>
                                        <p:tav tm="100000">
                                          <p:val>
                                            <p:strVal val="ppt_y"/>
                                          </p:val>
                                        </p:tav>
                                      </p:tavLst>
                                    </p:anim>
                                    <p:set>
                                      <p:cBhvr>
                                        <p:cTn id="132" dur="1" fill="hold">
                                          <p:stCondLst>
                                            <p:cond delay="2999"/>
                                          </p:stCondLst>
                                        </p:cTn>
                                        <p:tgtEl>
                                          <p:spTgt spid="10"/>
                                        </p:tgtEl>
                                        <p:attrNameLst>
                                          <p:attrName>style.visibility</p:attrName>
                                        </p:attrNameLst>
                                      </p:cBhvr>
                                      <p:to>
                                        <p:strVal val="hidden"/>
                                      </p:to>
                                    </p:set>
                                  </p:childTnLst>
                                </p:cTn>
                              </p:par>
                              <p:par>
                                <p:cTn id="133" presetID="2" presetClass="exit" presetSubtype="8" fill="hold" grpId="4" nodeType="withEffect">
                                  <p:stCondLst>
                                    <p:cond delay="0"/>
                                  </p:stCondLst>
                                  <p:childTnLst>
                                    <p:anim calcmode="lin" valueType="num">
                                      <p:cBhvr additive="base">
                                        <p:cTn id="134" dur="3000"/>
                                        <p:tgtEl>
                                          <p:spTgt spid="12"/>
                                        </p:tgtEl>
                                        <p:attrNameLst>
                                          <p:attrName>ppt_x</p:attrName>
                                        </p:attrNameLst>
                                      </p:cBhvr>
                                      <p:tavLst>
                                        <p:tav tm="0">
                                          <p:val>
                                            <p:strVal val="ppt_x"/>
                                          </p:val>
                                        </p:tav>
                                        <p:tav tm="100000">
                                          <p:val>
                                            <p:strVal val="0-ppt_w/2"/>
                                          </p:val>
                                        </p:tav>
                                      </p:tavLst>
                                    </p:anim>
                                    <p:anim calcmode="lin" valueType="num">
                                      <p:cBhvr additive="base">
                                        <p:cTn id="135" dur="3000"/>
                                        <p:tgtEl>
                                          <p:spTgt spid="12"/>
                                        </p:tgtEl>
                                        <p:attrNameLst>
                                          <p:attrName>ppt_y</p:attrName>
                                        </p:attrNameLst>
                                      </p:cBhvr>
                                      <p:tavLst>
                                        <p:tav tm="0">
                                          <p:val>
                                            <p:strVal val="ppt_y"/>
                                          </p:val>
                                        </p:tav>
                                        <p:tav tm="100000">
                                          <p:val>
                                            <p:strVal val="ppt_y"/>
                                          </p:val>
                                        </p:tav>
                                      </p:tavLst>
                                    </p:anim>
                                    <p:set>
                                      <p:cBhvr>
                                        <p:cTn id="136" dur="1" fill="hold">
                                          <p:stCondLst>
                                            <p:cond delay="2999"/>
                                          </p:stCondLst>
                                        </p:cTn>
                                        <p:tgtEl>
                                          <p:spTgt spid="12"/>
                                        </p:tgtEl>
                                        <p:attrNameLst>
                                          <p:attrName>style.visibility</p:attrName>
                                        </p:attrNameLst>
                                      </p:cBhvr>
                                      <p:to>
                                        <p:strVal val="hidden"/>
                                      </p:to>
                                    </p:set>
                                  </p:childTnLst>
                                </p:cTn>
                              </p:par>
                              <p:par>
                                <p:cTn id="137" presetID="23" presetClass="entr" presetSubtype="272" fill="hold" nodeType="withEffect">
                                  <p:stCondLst>
                                    <p:cond delay="0"/>
                                  </p:stCondLst>
                                  <p:childTnLst>
                                    <p:set>
                                      <p:cBhvr>
                                        <p:cTn id="138" dur="1" fill="hold">
                                          <p:stCondLst>
                                            <p:cond delay="0"/>
                                          </p:stCondLst>
                                        </p:cTn>
                                        <p:tgtEl>
                                          <p:spTgt spid="4"/>
                                        </p:tgtEl>
                                        <p:attrNameLst>
                                          <p:attrName>style.visibility</p:attrName>
                                        </p:attrNameLst>
                                      </p:cBhvr>
                                      <p:to>
                                        <p:strVal val="visible"/>
                                      </p:to>
                                    </p:set>
                                    <p:anim calcmode="lin" valueType="num">
                                      <p:cBhvr>
                                        <p:cTn id="139" dur="3000" fill="hold"/>
                                        <p:tgtEl>
                                          <p:spTgt spid="4"/>
                                        </p:tgtEl>
                                        <p:attrNameLst>
                                          <p:attrName>ppt_w</p:attrName>
                                        </p:attrNameLst>
                                      </p:cBhvr>
                                      <p:tavLst>
                                        <p:tav tm="0">
                                          <p:val>
                                            <p:strVal val="2/3*#ppt_w"/>
                                          </p:val>
                                        </p:tav>
                                        <p:tav tm="100000">
                                          <p:val>
                                            <p:strVal val="#ppt_w"/>
                                          </p:val>
                                        </p:tav>
                                      </p:tavLst>
                                    </p:anim>
                                    <p:anim calcmode="lin" valueType="num">
                                      <p:cBhvr>
                                        <p:cTn id="140" dur="3000" fill="hold"/>
                                        <p:tgtEl>
                                          <p:spTgt spid="4"/>
                                        </p:tgtEl>
                                        <p:attrNameLst>
                                          <p:attrName>ppt_h</p:attrName>
                                        </p:attrNameLst>
                                      </p:cBhvr>
                                      <p:tavLst>
                                        <p:tav tm="0">
                                          <p:val>
                                            <p:strVal val="2/3*#ppt_h"/>
                                          </p:val>
                                        </p:tav>
                                        <p:tav tm="100000">
                                          <p:val>
                                            <p:strVal val="#ppt_h"/>
                                          </p:val>
                                        </p:tav>
                                      </p:tavLst>
                                    </p:anim>
                                  </p:childTnLst>
                                </p:cTn>
                              </p:par>
                              <p:par>
                                <p:cTn id="141" presetID="8" presetClass="entr" presetSubtype="32" fill="hold" nodeType="withEffect">
                                  <p:stCondLst>
                                    <p:cond delay="0"/>
                                  </p:stCondLst>
                                  <p:childTnLst>
                                    <p:set>
                                      <p:cBhvr>
                                        <p:cTn id="142" dur="1" fill="hold">
                                          <p:stCondLst>
                                            <p:cond delay="0"/>
                                          </p:stCondLst>
                                        </p:cTn>
                                        <p:tgtEl>
                                          <p:spTgt spid="4"/>
                                        </p:tgtEl>
                                        <p:attrNameLst>
                                          <p:attrName>style.visibility</p:attrName>
                                        </p:attrNameLst>
                                      </p:cBhvr>
                                      <p:to>
                                        <p:strVal val="visible"/>
                                      </p:to>
                                    </p:set>
                                    <p:animEffect transition="in" filter="diamond(out)">
                                      <p:cBhvr>
                                        <p:cTn id="14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arranco.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18854440">
            <a:off x="6969864" y="-339057"/>
            <a:ext cx="1275984" cy="1249568"/>
          </a:xfrm>
          <a:prstGeom prst="teardrop">
            <a:avLst/>
          </a:prstGeom>
          <a:gradFill flip="none" rotWithShape="1">
            <a:gsLst>
              <a:gs pos="57000">
                <a:srgbClr val="3E2900">
                  <a:alpha val="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854440">
            <a:off x="6969863" y="518174"/>
            <a:ext cx="1275984" cy="1249568"/>
          </a:xfrm>
          <a:prstGeom prst="teardrop">
            <a:avLst/>
          </a:prstGeom>
          <a:gradFill flip="none" rotWithShape="1">
            <a:gsLst>
              <a:gs pos="57000">
                <a:srgbClr val="3E2900">
                  <a:alpha val="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854440">
            <a:off x="6898427" y="1446895"/>
            <a:ext cx="1275984" cy="1249568"/>
          </a:xfrm>
          <a:prstGeom prst="teardrop">
            <a:avLst/>
          </a:prstGeom>
          <a:gradFill flip="none" rotWithShape="1">
            <a:gsLst>
              <a:gs pos="57000">
                <a:srgbClr val="3E2900">
                  <a:alpha val="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854440">
            <a:off x="6898426" y="2304126"/>
            <a:ext cx="1275984" cy="1249568"/>
          </a:xfrm>
          <a:prstGeom prst="teardrop">
            <a:avLst/>
          </a:prstGeom>
          <a:gradFill flip="none" rotWithShape="1">
            <a:gsLst>
              <a:gs pos="57000">
                <a:srgbClr val="3E2900">
                  <a:alpha val="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854440">
            <a:off x="6898425" y="2982798"/>
            <a:ext cx="1275984" cy="1249568"/>
          </a:xfrm>
          <a:prstGeom prst="teardrop">
            <a:avLst/>
          </a:prstGeom>
          <a:gradFill flip="none" rotWithShape="1">
            <a:gsLst>
              <a:gs pos="57000">
                <a:srgbClr val="3E2900">
                  <a:alpha val="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854440">
            <a:off x="6898424" y="3840029"/>
            <a:ext cx="1275984" cy="1249568"/>
          </a:xfrm>
          <a:prstGeom prst="teardrop">
            <a:avLst/>
          </a:prstGeom>
          <a:gradFill flip="none" rotWithShape="1">
            <a:gsLst>
              <a:gs pos="57000">
                <a:srgbClr val="3E2900">
                  <a:alpha val="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854440">
            <a:off x="6826988" y="4768750"/>
            <a:ext cx="1275984" cy="1249568"/>
          </a:xfrm>
          <a:prstGeom prst="teardrop">
            <a:avLst/>
          </a:prstGeom>
          <a:gradFill flip="none" rotWithShape="1">
            <a:gsLst>
              <a:gs pos="57000">
                <a:srgbClr val="3E2900">
                  <a:alpha val="0"/>
                </a:srgbClr>
              </a:gs>
              <a:gs pos="50000">
                <a:srgbClr val="CC9900">
                  <a:shade val="67500"/>
                  <a:satMod val="115000"/>
                </a:srgbClr>
              </a:gs>
              <a:gs pos="100000">
                <a:srgbClr val="CC99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8854440">
            <a:off x="4469533" y="-339058"/>
            <a:ext cx="1275984" cy="1249568"/>
          </a:xfrm>
          <a:prstGeom prst="teardrop">
            <a:avLst/>
          </a:prstGeom>
          <a:gradFill flip="none" rotWithShape="1">
            <a:gsLst>
              <a:gs pos="58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8854440">
            <a:off x="4469532" y="518173"/>
            <a:ext cx="1275984" cy="1249568"/>
          </a:xfrm>
          <a:prstGeom prst="teardrop">
            <a:avLst/>
          </a:prstGeom>
          <a:gradFill flip="none" rotWithShape="1">
            <a:gsLst>
              <a:gs pos="58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8854440">
            <a:off x="4398096" y="1446894"/>
            <a:ext cx="1275984" cy="1249568"/>
          </a:xfrm>
          <a:prstGeom prst="teardrop">
            <a:avLst/>
          </a:prstGeom>
          <a:gradFill flip="none" rotWithShape="1">
            <a:gsLst>
              <a:gs pos="58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8854440">
            <a:off x="4398095" y="2304125"/>
            <a:ext cx="1275984" cy="1249568"/>
          </a:xfrm>
          <a:prstGeom prst="teardrop">
            <a:avLst/>
          </a:prstGeom>
          <a:gradFill flip="none" rotWithShape="1">
            <a:gsLst>
              <a:gs pos="58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8854440">
            <a:off x="4398094" y="2982797"/>
            <a:ext cx="1275984" cy="1249568"/>
          </a:xfrm>
          <a:prstGeom prst="teardrop">
            <a:avLst/>
          </a:prstGeom>
          <a:gradFill flip="none" rotWithShape="1">
            <a:gsLst>
              <a:gs pos="58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8854440">
            <a:off x="4398093" y="3840028"/>
            <a:ext cx="1275984" cy="1249568"/>
          </a:xfrm>
          <a:prstGeom prst="teardrop">
            <a:avLst/>
          </a:prstGeom>
          <a:gradFill flip="none" rotWithShape="1">
            <a:gsLst>
              <a:gs pos="58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8854440">
            <a:off x="4326657" y="4768749"/>
            <a:ext cx="1275984" cy="1249568"/>
          </a:xfrm>
          <a:prstGeom prst="teardrop">
            <a:avLst/>
          </a:prstGeom>
          <a:gradFill flip="none" rotWithShape="1">
            <a:gsLst>
              <a:gs pos="58000">
                <a:srgbClr val="C00000">
                  <a:shade val="30000"/>
                  <a:satMod val="115000"/>
                  <a:alpha val="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CuadroTexto"/>
          <p:cNvSpPr txBox="1"/>
          <p:nvPr/>
        </p:nvSpPr>
        <p:spPr>
          <a:xfrm>
            <a:off x="357158" y="428604"/>
            <a:ext cx="2459071"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Distrito Barranco</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20" name="19 Rectángulo"/>
          <p:cNvSpPr/>
          <p:nvPr/>
        </p:nvSpPr>
        <p:spPr>
          <a:xfrm>
            <a:off x="0" y="-642966"/>
            <a:ext cx="9144000" cy="7500966"/>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8" presetClass="emph" presetSubtype="0" fill="hold" grpId="1" nodeType="withEffect">
                                  <p:stCondLst>
                                    <p:cond delay="0"/>
                                  </p:stCondLst>
                                  <p:childTnLst>
                                    <p:animRot by="5400000">
                                      <p:cBhvr>
                                        <p:cTn id="65" dur="3000" fill="hold"/>
                                        <p:tgtEl>
                                          <p:spTgt spid="5"/>
                                        </p:tgtEl>
                                        <p:attrNameLst>
                                          <p:attrName>r</p:attrName>
                                        </p:attrNameLst>
                                      </p:cBhvr>
                                    </p:animRot>
                                  </p:childTnLst>
                                </p:cTn>
                              </p:par>
                              <p:par>
                                <p:cTn id="66" presetID="8" presetClass="emph" presetSubtype="0" fill="hold" grpId="1" nodeType="withEffect">
                                  <p:stCondLst>
                                    <p:cond delay="0"/>
                                  </p:stCondLst>
                                  <p:childTnLst>
                                    <p:animRot by="5400000">
                                      <p:cBhvr>
                                        <p:cTn id="67" dur="3000" fill="hold"/>
                                        <p:tgtEl>
                                          <p:spTgt spid="6"/>
                                        </p:tgtEl>
                                        <p:attrNameLst>
                                          <p:attrName>r</p:attrName>
                                        </p:attrNameLst>
                                      </p:cBhvr>
                                    </p:animRot>
                                  </p:childTnLst>
                                </p:cTn>
                              </p:par>
                              <p:par>
                                <p:cTn id="68" presetID="8" presetClass="emph" presetSubtype="0" fill="hold" grpId="1" nodeType="withEffect">
                                  <p:stCondLst>
                                    <p:cond delay="0"/>
                                  </p:stCondLst>
                                  <p:childTnLst>
                                    <p:animRot by="5400000">
                                      <p:cBhvr>
                                        <p:cTn id="69" dur="3000" fill="hold"/>
                                        <p:tgtEl>
                                          <p:spTgt spid="7"/>
                                        </p:tgtEl>
                                        <p:attrNameLst>
                                          <p:attrName>r</p:attrName>
                                        </p:attrNameLst>
                                      </p:cBhvr>
                                    </p:animRot>
                                  </p:childTnLst>
                                </p:cTn>
                              </p:par>
                              <p:par>
                                <p:cTn id="70" presetID="8" presetClass="emph" presetSubtype="0" fill="hold" grpId="1" nodeType="withEffect">
                                  <p:stCondLst>
                                    <p:cond delay="0"/>
                                  </p:stCondLst>
                                  <p:childTnLst>
                                    <p:animRot by="5400000">
                                      <p:cBhvr>
                                        <p:cTn id="71" dur="3000" fill="hold"/>
                                        <p:tgtEl>
                                          <p:spTgt spid="8"/>
                                        </p:tgtEl>
                                        <p:attrNameLst>
                                          <p:attrName>r</p:attrName>
                                        </p:attrNameLst>
                                      </p:cBhvr>
                                    </p:animRot>
                                  </p:childTnLst>
                                </p:cTn>
                              </p:par>
                              <p:par>
                                <p:cTn id="72" presetID="8" presetClass="emph" presetSubtype="0" fill="hold" grpId="1" nodeType="withEffect">
                                  <p:stCondLst>
                                    <p:cond delay="0"/>
                                  </p:stCondLst>
                                  <p:childTnLst>
                                    <p:animRot by="5400000">
                                      <p:cBhvr>
                                        <p:cTn id="73" dur="3000" fill="hold"/>
                                        <p:tgtEl>
                                          <p:spTgt spid="9"/>
                                        </p:tgtEl>
                                        <p:attrNameLst>
                                          <p:attrName>r</p:attrName>
                                        </p:attrNameLst>
                                      </p:cBhvr>
                                    </p:animRot>
                                  </p:childTnLst>
                                </p:cTn>
                              </p:par>
                              <p:par>
                                <p:cTn id="74" presetID="8" presetClass="emph" presetSubtype="0" fill="hold" grpId="1" nodeType="withEffect">
                                  <p:stCondLst>
                                    <p:cond delay="0"/>
                                  </p:stCondLst>
                                  <p:childTnLst>
                                    <p:animRot by="5400000">
                                      <p:cBhvr>
                                        <p:cTn id="75" dur="3000" fill="hold"/>
                                        <p:tgtEl>
                                          <p:spTgt spid="10"/>
                                        </p:tgtEl>
                                        <p:attrNameLst>
                                          <p:attrName>r</p:attrName>
                                        </p:attrNameLst>
                                      </p:cBhvr>
                                    </p:animRot>
                                  </p:childTnLst>
                                </p:cTn>
                              </p:par>
                              <p:par>
                                <p:cTn id="76" presetID="8" presetClass="emph" presetSubtype="0" fill="hold" grpId="1" nodeType="withEffect">
                                  <p:stCondLst>
                                    <p:cond delay="0"/>
                                  </p:stCondLst>
                                  <p:childTnLst>
                                    <p:animRot by="5400000">
                                      <p:cBhvr>
                                        <p:cTn id="77" dur="3000" fill="hold"/>
                                        <p:tgtEl>
                                          <p:spTgt spid="11"/>
                                        </p:tgtEl>
                                        <p:attrNameLst>
                                          <p:attrName>r</p:attrName>
                                        </p:attrNameLst>
                                      </p:cBhvr>
                                    </p:animRot>
                                  </p:childTnLst>
                                </p:cTn>
                              </p:par>
                              <p:par>
                                <p:cTn id="78" presetID="8" presetClass="emph" presetSubtype="0" fill="hold" grpId="1" nodeType="withEffect">
                                  <p:stCondLst>
                                    <p:cond delay="0"/>
                                  </p:stCondLst>
                                  <p:childTnLst>
                                    <p:animRot by="5400000">
                                      <p:cBhvr>
                                        <p:cTn id="79" dur="3000" fill="hold"/>
                                        <p:tgtEl>
                                          <p:spTgt spid="12"/>
                                        </p:tgtEl>
                                        <p:attrNameLst>
                                          <p:attrName>r</p:attrName>
                                        </p:attrNameLst>
                                      </p:cBhvr>
                                    </p:animRot>
                                  </p:childTnLst>
                                </p:cTn>
                              </p:par>
                              <p:par>
                                <p:cTn id="80" presetID="8" presetClass="emph" presetSubtype="0" fill="hold" grpId="1" nodeType="withEffect">
                                  <p:stCondLst>
                                    <p:cond delay="0"/>
                                  </p:stCondLst>
                                  <p:childTnLst>
                                    <p:animRot by="5400000">
                                      <p:cBhvr>
                                        <p:cTn id="81" dur="3000" fill="hold"/>
                                        <p:tgtEl>
                                          <p:spTgt spid="13"/>
                                        </p:tgtEl>
                                        <p:attrNameLst>
                                          <p:attrName>r</p:attrName>
                                        </p:attrNameLst>
                                      </p:cBhvr>
                                    </p:animRot>
                                  </p:childTnLst>
                                </p:cTn>
                              </p:par>
                              <p:par>
                                <p:cTn id="82" presetID="8" presetClass="emph" presetSubtype="0" fill="hold" grpId="1" nodeType="withEffect">
                                  <p:stCondLst>
                                    <p:cond delay="0"/>
                                  </p:stCondLst>
                                  <p:childTnLst>
                                    <p:animRot by="5400000">
                                      <p:cBhvr>
                                        <p:cTn id="83" dur="3000" fill="hold"/>
                                        <p:tgtEl>
                                          <p:spTgt spid="14"/>
                                        </p:tgtEl>
                                        <p:attrNameLst>
                                          <p:attrName>r</p:attrName>
                                        </p:attrNameLst>
                                      </p:cBhvr>
                                    </p:animRot>
                                  </p:childTnLst>
                                </p:cTn>
                              </p:par>
                              <p:par>
                                <p:cTn id="84" presetID="8" presetClass="emph" presetSubtype="0" fill="hold" grpId="1" nodeType="withEffect">
                                  <p:stCondLst>
                                    <p:cond delay="0"/>
                                  </p:stCondLst>
                                  <p:childTnLst>
                                    <p:animRot by="5400000">
                                      <p:cBhvr>
                                        <p:cTn id="85" dur="3000" fill="hold"/>
                                        <p:tgtEl>
                                          <p:spTgt spid="15"/>
                                        </p:tgtEl>
                                        <p:attrNameLst>
                                          <p:attrName>r</p:attrName>
                                        </p:attrNameLst>
                                      </p:cBhvr>
                                    </p:animRot>
                                  </p:childTnLst>
                                </p:cTn>
                              </p:par>
                              <p:par>
                                <p:cTn id="86" presetID="8" presetClass="emph" presetSubtype="0" fill="hold" grpId="1" nodeType="withEffect">
                                  <p:stCondLst>
                                    <p:cond delay="0"/>
                                  </p:stCondLst>
                                  <p:childTnLst>
                                    <p:animRot by="5400000">
                                      <p:cBhvr>
                                        <p:cTn id="87" dur="3000" fill="hold"/>
                                        <p:tgtEl>
                                          <p:spTgt spid="16"/>
                                        </p:tgtEl>
                                        <p:attrNameLst>
                                          <p:attrName>r</p:attrName>
                                        </p:attrNameLst>
                                      </p:cBhvr>
                                    </p:animRot>
                                  </p:childTnLst>
                                </p:cTn>
                              </p:par>
                              <p:par>
                                <p:cTn id="88" presetID="8" presetClass="emph" presetSubtype="0" fill="hold" grpId="1" nodeType="withEffect">
                                  <p:stCondLst>
                                    <p:cond delay="0"/>
                                  </p:stCondLst>
                                  <p:childTnLst>
                                    <p:animRot by="5400000">
                                      <p:cBhvr>
                                        <p:cTn id="89" dur="3000" fill="hold"/>
                                        <p:tgtEl>
                                          <p:spTgt spid="17"/>
                                        </p:tgtEl>
                                        <p:attrNameLst>
                                          <p:attrName>r</p:attrName>
                                        </p:attrNameLst>
                                      </p:cBhvr>
                                    </p:animRot>
                                  </p:childTnLst>
                                </p:cTn>
                              </p:par>
                              <p:par>
                                <p:cTn id="90" presetID="8" presetClass="emph" presetSubtype="0" fill="hold" grpId="1" nodeType="withEffect">
                                  <p:stCondLst>
                                    <p:cond delay="0"/>
                                  </p:stCondLst>
                                  <p:childTnLst>
                                    <p:animRot by="5400000">
                                      <p:cBhvr>
                                        <p:cTn id="91" dur="3000" fill="hold"/>
                                        <p:tgtEl>
                                          <p:spTgt spid="18"/>
                                        </p:tgtEl>
                                        <p:attrNameLst>
                                          <p:attrName>r</p:attrName>
                                        </p:attrNameLst>
                                      </p:cBhvr>
                                    </p:animRot>
                                  </p:childTnLst>
                                </p:cTn>
                              </p:par>
                            </p:childTnLst>
                          </p:cTn>
                        </p:par>
                        <p:par>
                          <p:cTn id="92" fill="hold">
                            <p:stCondLst>
                              <p:cond delay="3000"/>
                            </p:stCondLst>
                            <p:childTnLst>
                              <p:par>
                                <p:cTn id="93" presetID="2" presetClass="exit" presetSubtype="8"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0-ppt_w/2"/>
                                          </p:val>
                                        </p:tav>
                                      </p:tavLst>
                                    </p:anim>
                                    <p:anim calcmode="lin" valueType="num">
                                      <p:cBhvr additive="base">
                                        <p:cTn id="95" dur="3000"/>
                                        <p:tgtEl>
                                          <p:spTgt spid="5"/>
                                        </p:tgtEl>
                                        <p:attrNameLst>
                                          <p:attrName>ppt_y</p:attrName>
                                        </p:attrNameLst>
                                      </p:cBhvr>
                                      <p:tavLst>
                                        <p:tav tm="0">
                                          <p:val>
                                            <p:strVal val="ppt_y"/>
                                          </p:val>
                                        </p:tav>
                                        <p:tav tm="100000">
                                          <p:val>
                                            <p:strVal val="ppt_y"/>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6"/>
                                        </p:tgtEl>
                                        <p:attrNameLst>
                                          <p:attrName>ppt_x</p:attrName>
                                        </p:attrNameLst>
                                      </p:cBhvr>
                                      <p:tavLst>
                                        <p:tav tm="0">
                                          <p:val>
                                            <p:strVal val="ppt_x"/>
                                          </p:val>
                                        </p:tav>
                                        <p:tav tm="100000">
                                          <p:val>
                                            <p:strVal val="0-ppt_w/2"/>
                                          </p:val>
                                        </p:tav>
                                      </p:tavLst>
                                    </p:anim>
                                    <p:anim calcmode="lin" valueType="num">
                                      <p:cBhvr additive="base">
                                        <p:cTn id="99" dur="3000"/>
                                        <p:tgtEl>
                                          <p:spTgt spid="6"/>
                                        </p:tgtEl>
                                        <p:attrNameLst>
                                          <p:attrName>ppt_y</p:attrName>
                                        </p:attrNameLst>
                                      </p:cBhvr>
                                      <p:tavLst>
                                        <p:tav tm="0">
                                          <p:val>
                                            <p:strVal val="ppt_y"/>
                                          </p:val>
                                        </p:tav>
                                        <p:tav tm="100000">
                                          <p:val>
                                            <p:strVal val="ppt_y"/>
                                          </p:val>
                                        </p:tav>
                                      </p:tavLst>
                                    </p:anim>
                                    <p:set>
                                      <p:cBhvr>
                                        <p:cTn id="100" dur="1" fill="hold">
                                          <p:stCondLst>
                                            <p:cond delay="2999"/>
                                          </p:stCondLst>
                                        </p:cTn>
                                        <p:tgtEl>
                                          <p:spTgt spid="6"/>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7"/>
                                        </p:tgtEl>
                                        <p:attrNameLst>
                                          <p:attrName>ppt_x</p:attrName>
                                        </p:attrNameLst>
                                      </p:cBhvr>
                                      <p:tavLst>
                                        <p:tav tm="0">
                                          <p:val>
                                            <p:strVal val="ppt_x"/>
                                          </p:val>
                                        </p:tav>
                                        <p:tav tm="100000">
                                          <p:val>
                                            <p:strVal val="0-ppt_w/2"/>
                                          </p:val>
                                        </p:tav>
                                      </p:tavLst>
                                    </p:anim>
                                    <p:anim calcmode="lin" valueType="num">
                                      <p:cBhvr additive="base">
                                        <p:cTn id="103" dur="3000"/>
                                        <p:tgtEl>
                                          <p:spTgt spid="7"/>
                                        </p:tgtEl>
                                        <p:attrNameLst>
                                          <p:attrName>ppt_y</p:attrName>
                                        </p:attrNameLst>
                                      </p:cBhvr>
                                      <p:tavLst>
                                        <p:tav tm="0">
                                          <p:val>
                                            <p:strVal val="ppt_y"/>
                                          </p:val>
                                        </p:tav>
                                        <p:tav tm="100000">
                                          <p:val>
                                            <p:strVal val="ppt_y"/>
                                          </p:val>
                                        </p:tav>
                                      </p:tavLst>
                                    </p:anim>
                                    <p:set>
                                      <p:cBhvr>
                                        <p:cTn id="104" dur="1" fill="hold">
                                          <p:stCondLst>
                                            <p:cond delay="2999"/>
                                          </p:stCondLst>
                                        </p:cTn>
                                        <p:tgtEl>
                                          <p:spTgt spid="7"/>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8"/>
                                        </p:tgtEl>
                                        <p:attrNameLst>
                                          <p:attrName>ppt_x</p:attrName>
                                        </p:attrNameLst>
                                      </p:cBhvr>
                                      <p:tavLst>
                                        <p:tav tm="0">
                                          <p:val>
                                            <p:strVal val="ppt_x"/>
                                          </p:val>
                                        </p:tav>
                                        <p:tav tm="100000">
                                          <p:val>
                                            <p:strVal val="0-ppt_w/2"/>
                                          </p:val>
                                        </p:tav>
                                      </p:tavLst>
                                    </p:anim>
                                    <p:anim calcmode="lin" valueType="num">
                                      <p:cBhvr additive="base">
                                        <p:cTn id="107" dur="3000"/>
                                        <p:tgtEl>
                                          <p:spTgt spid="8"/>
                                        </p:tgtEl>
                                        <p:attrNameLst>
                                          <p:attrName>ppt_y</p:attrName>
                                        </p:attrNameLst>
                                      </p:cBhvr>
                                      <p:tavLst>
                                        <p:tav tm="0">
                                          <p:val>
                                            <p:strVal val="ppt_y"/>
                                          </p:val>
                                        </p:tav>
                                        <p:tav tm="100000">
                                          <p:val>
                                            <p:strVal val="ppt_y"/>
                                          </p:val>
                                        </p:tav>
                                      </p:tavLst>
                                    </p:anim>
                                    <p:set>
                                      <p:cBhvr>
                                        <p:cTn id="108" dur="1" fill="hold">
                                          <p:stCondLst>
                                            <p:cond delay="2999"/>
                                          </p:stCondLst>
                                        </p:cTn>
                                        <p:tgtEl>
                                          <p:spTgt spid="8"/>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3000"/>
                                        <p:tgtEl>
                                          <p:spTgt spid="9"/>
                                        </p:tgtEl>
                                        <p:attrNameLst>
                                          <p:attrName>ppt_x</p:attrName>
                                        </p:attrNameLst>
                                      </p:cBhvr>
                                      <p:tavLst>
                                        <p:tav tm="0">
                                          <p:val>
                                            <p:strVal val="ppt_x"/>
                                          </p:val>
                                        </p:tav>
                                        <p:tav tm="100000">
                                          <p:val>
                                            <p:strVal val="0-ppt_w/2"/>
                                          </p:val>
                                        </p:tav>
                                      </p:tavLst>
                                    </p:anim>
                                    <p:anim calcmode="lin" valueType="num">
                                      <p:cBhvr additive="base">
                                        <p:cTn id="111" dur="3000"/>
                                        <p:tgtEl>
                                          <p:spTgt spid="9"/>
                                        </p:tgtEl>
                                        <p:attrNameLst>
                                          <p:attrName>ppt_y</p:attrName>
                                        </p:attrNameLst>
                                      </p:cBhvr>
                                      <p:tavLst>
                                        <p:tav tm="0">
                                          <p:val>
                                            <p:strVal val="ppt_y"/>
                                          </p:val>
                                        </p:tav>
                                        <p:tav tm="100000">
                                          <p:val>
                                            <p:strVal val="ppt_y"/>
                                          </p:val>
                                        </p:tav>
                                      </p:tavLst>
                                    </p:anim>
                                    <p:set>
                                      <p:cBhvr>
                                        <p:cTn id="112" dur="1" fill="hold">
                                          <p:stCondLst>
                                            <p:cond delay="2999"/>
                                          </p:stCondLst>
                                        </p:cTn>
                                        <p:tgtEl>
                                          <p:spTgt spid="9"/>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0-ppt_w/2"/>
                                          </p:val>
                                        </p:tav>
                                      </p:tavLst>
                                    </p:anim>
                                    <p:anim calcmode="lin" valueType="num">
                                      <p:cBhvr additive="base">
                                        <p:cTn id="115" dur="3000"/>
                                        <p:tgtEl>
                                          <p:spTgt spid="10"/>
                                        </p:tgtEl>
                                        <p:attrNameLst>
                                          <p:attrName>ppt_y</p:attrName>
                                        </p:attrNameLst>
                                      </p:cBhvr>
                                      <p:tavLst>
                                        <p:tav tm="0">
                                          <p:val>
                                            <p:strVal val="ppt_y"/>
                                          </p:val>
                                        </p:tav>
                                        <p:tav tm="100000">
                                          <p:val>
                                            <p:strVal val="ppt_y"/>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0-ppt_w/2"/>
                                          </p:val>
                                        </p:tav>
                                      </p:tavLst>
                                    </p:anim>
                                    <p:anim calcmode="lin" valueType="num">
                                      <p:cBhvr additive="base">
                                        <p:cTn id="119" dur="3000"/>
                                        <p:tgtEl>
                                          <p:spTgt spid="11"/>
                                        </p:tgtEl>
                                        <p:attrNameLst>
                                          <p:attrName>ppt_y</p:attrName>
                                        </p:attrNameLst>
                                      </p:cBhvr>
                                      <p:tavLst>
                                        <p:tav tm="0">
                                          <p:val>
                                            <p:strVal val="ppt_y"/>
                                          </p:val>
                                        </p:tav>
                                        <p:tav tm="100000">
                                          <p:val>
                                            <p:strVal val="ppt_y"/>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0-ppt_w/2"/>
                                          </p:val>
                                        </p:tav>
                                      </p:tavLst>
                                    </p:anim>
                                    <p:anim calcmode="lin" valueType="num">
                                      <p:cBhvr additive="base">
                                        <p:cTn id="123" dur="3000"/>
                                        <p:tgtEl>
                                          <p:spTgt spid="12"/>
                                        </p:tgtEl>
                                        <p:attrNameLst>
                                          <p:attrName>ppt_y</p:attrName>
                                        </p:attrNameLst>
                                      </p:cBhvr>
                                      <p:tavLst>
                                        <p:tav tm="0">
                                          <p:val>
                                            <p:strVal val="ppt_y"/>
                                          </p:val>
                                        </p:tav>
                                        <p:tav tm="100000">
                                          <p:val>
                                            <p:strVal val="ppt_y"/>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3000"/>
                                        <p:tgtEl>
                                          <p:spTgt spid="13"/>
                                        </p:tgtEl>
                                        <p:attrNameLst>
                                          <p:attrName>ppt_x</p:attrName>
                                        </p:attrNameLst>
                                      </p:cBhvr>
                                      <p:tavLst>
                                        <p:tav tm="0">
                                          <p:val>
                                            <p:strVal val="ppt_x"/>
                                          </p:val>
                                        </p:tav>
                                        <p:tav tm="100000">
                                          <p:val>
                                            <p:strVal val="0-ppt_w/2"/>
                                          </p:val>
                                        </p:tav>
                                      </p:tavLst>
                                    </p:anim>
                                    <p:anim calcmode="lin" valueType="num">
                                      <p:cBhvr additive="base">
                                        <p:cTn id="127" dur="3000"/>
                                        <p:tgtEl>
                                          <p:spTgt spid="13"/>
                                        </p:tgtEl>
                                        <p:attrNameLst>
                                          <p:attrName>ppt_y</p:attrName>
                                        </p:attrNameLst>
                                      </p:cBhvr>
                                      <p:tavLst>
                                        <p:tav tm="0">
                                          <p:val>
                                            <p:strVal val="ppt_y"/>
                                          </p:val>
                                        </p:tav>
                                        <p:tav tm="100000">
                                          <p:val>
                                            <p:strVal val="ppt_y"/>
                                          </p:val>
                                        </p:tav>
                                      </p:tavLst>
                                    </p:anim>
                                    <p:set>
                                      <p:cBhvr>
                                        <p:cTn id="128" dur="1" fill="hold">
                                          <p:stCondLst>
                                            <p:cond delay="2999"/>
                                          </p:stCondLst>
                                        </p:cTn>
                                        <p:tgtEl>
                                          <p:spTgt spid="13"/>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14"/>
                                        </p:tgtEl>
                                        <p:attrNameLst>
                                          <p:attrName>ppt_x</p:attrName>
                                        </p:attrNameLst>
                                      </p:cBhvr>
                                      <p:tavLst>
                                        <p:tav tm="0">
                                          <p:val>
                                            <p:strVal val="ppt_x"/>
                                          </p:val>
                                        </p:tav>
                                        <p:tav tm="100000">
                                          <p:val>
                                            <p:strVal val="0-ppt_w/2"/>
                                          </p:val>
                                        </p:tav>
                                      </p:tavLst>
                                    </p:anim>
                                    <p:anim calcmode="lin" valueType="num">
                                      <p:cBhvr additive="base">
                                        <p:cTn id="131" dur="3000"/>
                                        <p:tgtEl>
                                          <p:spTgt spid="14"/>
                                        </p:tgtEl>
                                        <p:attrNameLst>
                                          <p:attrName>ppt_y</p:attrName>
                                        </p:attrNameLst>
                                      </p:cBhvr>
                                      <p:tavLst>
                                        <p:tav tm="0">
                                          <p:val>
                                            <p:strVal val="ppt_y"/>
                                          </p:val>
                                        </p:tav>
                                        <p:tav tm="100000">
                                          <p:val>
                                            <p:strVal val="ppt_y"/>
                                          </p:val>
                                        </p:tav>
                                      </p:tavLst>
                                    </p:anim>
                                    <p:set>
                                      <p:cBhvr>
                                        <p:cTn id="132" dur="1" fill="hold">
                                          <p:stCondLst>
                                            <p:cond delay="2999"/>
                                          </p:stCondLst>
                                        </p:cTn>
                                        <p:tgtEl>
                                          <p:spTgt spid="14"/>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15"/>
                                        </p:tgtEl>
                                        <p:attrNameLst>
                                          <p:attrName>ppt_x</p:attrName>
                                        </p:attrNameLst>
                                      </p:cBhvr>
                                      <p:tavLst>
                                        <p:tav tm="0">
                                          <p:val>
                                            <p:strVal val="ppt_x"/>
                                          </p:val>
                                        </p:tav>
                                        <p:tav tm="100000">
                                          <p:val>
                                            <p:strVal val="0-ppt_w/2"/>
                                          </p:val>
                                        </p:tav>
                                      </p:tavLst>
                                    </p:anim>
                                    <p:anim calcmode="lin" valueType="num">
                                      <p:cBhvr additive="base">
                                        <p:cTn id="135" dur="3000"/>
                                        <p:tgtEl>
                                          <p:spTgt spid="15"/>
                                        </p:tgtEl>
                                        <p:attrNameLst>
                                          <p:attrName>ppt_y</p:attrName>
                                        </p:attrNameLst>
                                      </p:cBhvr>
                                      <p:tavLst>
                                        <p:tav tm="0">
                                          <p:val>
                                            <p:strVal val="ppt_y"/>
                                          </p:val>
                                        </p:tav>
                                        <p:tav tm="100000">
                                          <p:val>
                                            <p:strVal val="ppt_y"/>
                                          </p:val>
                                        </p:tav>
                                      </p:tavLst>
                                    </p:anim>
                                    <p:set>
                                      <p:cBhvr>
                                        <p:cTn id="136" dur="1" fill="hold">
                                          <p:stCondLst>
                                            <p:cond delay="2999"/>
                                          </p:stCondLst>
                                        </p:cTn>
                                        <p:tgtEl>
                                          <p:spTgt spid="15"/>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0-ppt_w/2"/>
                                          </p:val>
                                        </p:tav>
                                      </p:tavLst>
                                    </p:anim>
                                    <p:anim calcmode="lin" valueType="num">
                                      <p:cBhvr additive="base">
                                        <p:cTn id="139" dur="3000"/>
                                        <p:tgtEl>
                                          <p:spTgt spid="16"/>
                                        </p:tgtEl>
                                        <p:attrNameLst>
                                          <p:attrName>ppt_y</p:attrName>
                                        </p:attrNameLst>
                                      </p:cBhvr>
                                      <p:tavLst>
                                        <p:tav tm="0">
                                          <p:val>
                                            <p:strVal val="ppt_y"/>
                                          </p:val>
                                        </p:tav>
                                        <p:tav tm="100000">
                                          <p:val>
                                            <p:strVal val="ppt_y"/>
                                          </p:val>
                                        </p:tav>
                                      </p:tavLst>
                                    </p:anim>
                                    <p:set>
                                      <p:cBhvr>
                                        <p:cTn id="140" dur="1" fill="hold">
                                          <p:stCondLst>
                                            <p:cond delay="2999"/>
                                          </p:stCondLst>
                                        </p:cTn>
                                        <p:tgtEl>
                                          <p:spTgt spid="16"/>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17"/>
                                        </p:tgtEl>
                                        <p:attrNameLst>
                                          <p:attrName>ppt_x</p:attrName>
                                        </p:attrNameLst>
                                      </p:cBhvr>
                                      <p:tavLst>
                                        <p:tav tm="0">
                                          <p:val>
                                            <p:strVal val="ppt_x"/>
                                          </p:val>
                                        </p:tav>
                                        <p:tav tm="100000">
                                          <p:val>
                                            <p:strVal val="0-ppt_w/2"/>
                                          </p:val>
                                        </p:tav>
                                      </p:tavLst>
                                    </p:anim>
                                    <p:anim calcmode="lin" valueType="num">
                                      <p:cBhvr additive="base">
                                        <p:cTn id="143" dur="3000"/>
                                        <p:tgtEl>
                                          <p:spTgt spid="17"/>
                                        </p:tgtEl>
                                        <p:attrNameLst>
                                          <p:attrName>ppt_y</p:attrName>
                                        </p:attrNameLst>
                                      </p:cBhvr>
                                      <p:tavLst>
                                        <p:tav tm="0">
                                          <p:val>
                                            <p:strVal val="ppt_y"/>
                                          </p:val>
                                        </p:tav>
                                        <p:tav tm="100000">
                                          <p:val>
                                            <p:strVal val="ppt_y"/>
                                          </p:val>
                                        </p:tav>
                                      </p:tavLst>
                                    </p:anim>
                                    <p:set>
                                      <p:cBhvr>
                                        <p:cTn id="144" dur="1" fill="hold">
                                          <p:stCondLst>
                                            <p:cond delay="2999"/>
                                          </p:stCondLst>
                                        </p:cTn>
                                        <p:tgtEl>
                                          <p:spTgt spid="17"/>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0-ppt_w/2"/>
                                          </p:val>
                                        </p:tav>
                                      </p:tavLst>
                                    </p:anim>
                                    <p:anim calcmode="lin" valueType="num">
                                      <p:cBhvr additive="base">
                                        <p:cTn id="147" dur="3000"/>
                                        <p:tgtEl>
                                          <p:spTgt spid="18"/>
                                        </p:tgtEl>
                                        <p:attrNameLst>
                                          <p:attrName>ppt_y</p:attrName>
                                        </p:attrNameLst>
                                      </p:cBhvr>
                                      <p:tavLst>
                                        <p:tav tm="0">
                                          <p:val>
                                            <p:strVal val="ppt_y"/>
                                          </p:val>
                                        </p:tav>
                                        <p:tav tm="100000">
                                          <p:val>
                                            <p:strVal val="ppt_y"/>
                                          </p:val>
                                        </p:tav>
                                      </p:tavLst>
                                    </p:anim>
                                    <p:set>
                                      <p:cBhvr>
                                        <p:cTn id="148" dur="1" fill="hold">
                                          <p:stCondLst>
                                            <p:cond delay="2999"/>
                                          </p:stCondLst>
                                        </p:cTn>
                                        <p:tgtEl>
                                          <p:spTgt spid="18"/>
                                        </p:tgtEl>
                                        <p:attrNameLst>
                                          <p:attrName>style.visibility</p:attrName>
                                        </p:attrNameLst>
                                      </p:cBhvr>
                                      <p:to>
                                        <p:strVal val="hidden"/>
                                      </p:to>
                                    </p:set>
                                  </p:childTnLst>
                                </p:cTn>
                              </p:par>
                              <p:par>
                                <p:cTn id="149" presetID="2" presetClass="entr" presetSubtype="2"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additive="base">
                                        <p:cTn id="151" dur="3000" fill="hold"/>
                                        <p:tgtEl>
                                          <p:spTgt spid="4"/>
                                        </p:tgtEl>
                                        <p:attrNameLst>
                                          <p:attrName>ppt_x</p:attrName>
                                        </p:attrNameLst>
                                      </p:cBhvr>
                                      <p:tavLst>
                                        <p:tav tm="0">
                                          <p:val>
                                            <p:strVal val="1+#ppt_w/2"/>
                                          </p:val>
                                        </p:tav>
                                        <p:tav tm="100000">
                                          <p:val>
                                            <p:strVal val="#ppt_x"/>
                                          </p:val>
                                        </p:tav>
                                      </p:tavLst>
                                    </p:anim>
                                    <p:anim calcmode="lin" valueType="num">
                                      <p:cBhvr additive="base">
                                        <p:cTn id="152" dur="3000" fill="hold"/>
                                        <p:tgtEl>
                                          <p:spTgt spid="4"/>
                                        </p:tgtEl>
                                        <p:attrNameLst>
                                          <p:attrName>ppt_y</p:attrName>
                                        </p:attrNameLst>
                                      </p:cBhvr>
                                      <p:tavLst>
                                        <p:tav tm="0">
                                          <p:val>
                                            <p:strVal val="#ppt_y"/>
                                          </p:val>
                                        </p:tav>
                                        <p:tav tm="100000">
                                          <p:val>
                                            <p:strVal val="#ppt_y"/>
                                          </p:val>
                                        </p:tav>
                                      </p:tavLst>
                                    </p:anim>
                                  </p:childTnLst>
                                </p:cTn>
                              </p:par>
                            </p:childTnLst>
                          </p:cTn>
                        </p:par>
                        <p:par>
                          <p:cTn id="153" fill="hold">
                            <p:stCondLst>
                              <p:cond delay="6000"/>
                            </p:stCondLst>
                            <p:childTnLst>
                              <p:par>
                                <p:cTn id="154" presetID="29" presetClass="entr" presetSubtype="0" fill="hold" nodeType="afterEffect">
                                  <p:stCondLst>
                                    <p:cond delay="0"/>
                                  </p:stCondLst>
                                  <p:childTnLst>
                                    <p:set>
                                      <p:cBhvr>
                                        <p:cTn id="155" dur="1" fill="hold">
                                          <p:stCondLst>
                                            <p:cond delay="0"/>
                                          </p:stCondLst>
                                        </p:cTn>
                                        <p:tgtEl>
                                          <p:spTgt spid="19">
                                            <p:txEl>
                                              <p:pRg st="0" end="0"/>
                                            </p:txEl>
                                          </p:spTgt>
                                        </p:tgtEl>
                                        <p:attrNameLst>
                                          <p:attrName>style.visibility</p:attrName>
                                        </p:attrNameLst>
                                      </p:cBhvr>
                                      <p:to>
                                        <p:strVal val="visible"/>
                                      </p:to>
                                    </p:set>
                                    <p:anim calcmode="lin" valueType="num">
                                      <p:cBhvr>
                                        <p:cTn id="156" dur="2000" fill="hold"/>
                                        <p:tgtEl>
                                          <p:spTgt spid="19">
                                            <p:txEl>
                                              <p:pRg st="0" end="0"/>
                                            </p:txEl>
                                          </p:spTgt>
                                        </p:tgtEl>
                                        <p:attrNameLst>
                                          <p:attrName>ppt_x</p:attrName>
                                        </p:attrNameLst>
                                      </p:cBhvr>
                                      <p:tavLst>
                                        <p:tav tm="0">
                                          <p:val>
                                            <p:strVal val="#ppt_x-.2"/>
                                          </p:val>
                                        </p:tav>
                                        <p:tav tm="100000">
                                          <p:val>
                                            <p:strVal val="#ppt_x"/>
                                          </p:val>
                                        </p:tav>
                                      </p:tavLst>
                                    </p:anim>
                                    <p:anim calcmode="lin" valueType="num">
                                      <p:cBhvr>
                                        <p:cTn id="157" dur="2000" fill="hold"/>
                                        <p:tgtEl>
                                          <p:spTgt spid="19">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58" dur="20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20"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5603"/>
            </a:avLst>
          </a:prstGeom>
          <a:blipFill dpi="0" rotWithShape="1">
            <a:blip r:embed="rId2"/>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Rectángulo"/>
          <p:cNvSpPr/>
          <p:nvPr/>
        </p:nvSpPr>
        <p:spPr>
          <a:xfrm>
            <a:off x="428596" y="428604"/>
            <a:ext cx="8286808" cy="6000792"/>
          </a:xfrm>
          <a:prstGeom prst="rect">
            <a:avLst/>
          </a:prstGeom>
          <a:gradFill flip="none" rotWithShape="1">
            <a:gsLst>
              <a:gs pos="0">
                <a:schemeClr val="tx1">
                  <a:alpha val="86000"/>
                </a:schemeClr>
              </a:gs>
              <a:gs pos="50000">
                <a:srgbClr val="C00000">
                  <a:shade val="67500"/>
                  <a:satMod val="115000"/>
                </a:srgbClr>
              </a:gs>
              <a:gs pos="100000">
                <a:srgbClr val="C00000">
                  <a:shade val="100000"/>
                  <a:satMod val="115000"/>
                </a:srgbClr>
              </a:gs>
            </a:gsLst>
            <a:lin ang="54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uadroTexto"/>
          <p:cNvSpPr txBox="1"/>
          <p:nvPr/>
        </p:nvSpPr>
        <p:spPr>
          <a:xfrm>
            <a:off x="714348" y="2214554"/>
            <a:ext cx="7715304" cy="2246769"/>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rial Narrow" pitchFamily="34" charset="0"/>
              </a:rPr>
              <a:t>A unos metros del puente de Los Suspiros sobre las escalinatas de la Ermita y de los jardines hay un pequeño monumento en agradecimiento a la famosa compositora Chabuca Granda. Ella que amó al distrito de Barranco y que muchas de sus canciones hablan del lugar se merecía estar ahí y también junto a ella hay otro monumento a El Chalán y su caballo, las dos muy lindas y atrayentes para los turistas, todos se quieren sacar fotos ,es una visita infaltable para quien visita Lima</a:t>
            </a:r>
            <a:endParaRPr lang="es-ES" sz="2000" b="1" dirty="0">
              <a:effectLst>
                <a:outerShdw blurRad="38100" dist="38100" dir="2700000" algn="tl">
                  <a:srgbClr val="000000">
                    <a:alpha val="43137"/>
                  </a:srgbClr>
                </a:outerShdw>
              </a:effectLst>
              <a:latin typeface="Arial Narrow" pitchFamily="34" charset="0"/>
            </a:endParaRPr>
          </a:p>
        </p:txBody>
      </p:sp>
      <p:sp>
        <p:nvSpPr>
          <p:cNvPr id="8" name="7 CuadroTexto"/>
          <p:cNvSpPr txBox="1"/>
          <p:nvPr/>
        </p:nvSpPr>
        <p:spPr>
          <a:xfrm>
            <a:off x="2571736" y="1357298"/>
            <a:ext cx="4143404" cy="646331"/>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ooper Black" pitchFamily="18" charset="0"/>
              </a:rPr>
              <a:t>Chabuca Granda</a:t>
            </a:r>
            <a:endParaRPr lang="es-E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ooper Black" pitchFamily="18" charset="0"/>
            </a:endParaRPr>
          </a:p>
        </p:txBody>
      </p:sp>
      <p:sp>
        <p:nvSpPr>
          <p:cNvPr id="9" name="8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habuca-granda-barranco.jpg"/>
          <p:cNvPicPr>
            <a:picLocks noGrp="1" noChangeAspect="1"/>
          </p:cNvPicPr>
          <p:nvPr>
            <p:ph idx="1"/>
          </p:nvPr>
        </p:nvPicPr>
        <p:blipFill>
          <a:blip r:embed="rId2"/>
          <a:stretch>
            <a:fillRect/>
          </a:stretch>
        </p:blipFill>
        <p:spPr>
          <a:xfrm>
            <a:off x="0" y="3345"/>
            <a:ext cx="9144000" cy="6851309"/>
          </a:xfrm>
        </p:spPr>
      </p:pic>
      <p:sp>
        <p:nvSpPr>
          <p:cNvPr id="5" name="4 Onda"/>
          <p:cNvSpPr/>
          <p:nvPr/>
        </p:nvSpPr>
        <p:spPr>
          <a:xfrm rot="2635359">
            <a:off x="682746" y="1299304"/>
            <a:ext cx="4297176" cy="1366660"/>
          </a:xfrm>
          <a:prstGeom prst="wave">
            <a:avLst>
              <a:gd name="adj1" fmla="val 20000"/>
              <a:gd name="adj2" fmla="val -10000"/>
            </a:avLst>
          </a:prstGeom>
          <a:blipFill dpi="0" rotWithShape="1">
            <a:blip r:embed="rId3">
              <a:lum contrast="40000"/>
            </a:blip>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2757706">
            <a:off x="3663816" y="3756018"/>
            <a:ext cx="4723257" cy="1463861"/>
          </a:xfrm>
          <a:prstGeom prst="wave">
            <a:avLst>
              <a:gd name="adj1" fmla="val 20000"/>
              <a:gd name="adj2" fmla="val -10000"/>
            </a:avLst>
          </a:prstGeom>
          <a:blipFill>
            <a:blip r:embed="rId3">
              <a:lum contras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18725483" flipV="1">
            <a:off x="766664" y="3684600"/>
            <a:ext cx="4493198" cy="1601450"/>
          </a:xfrm>
          <a:prstGeom prst="wave">
            <a:avLst>
              <a:gd name="adj1" fmla="val 20000"/>
              <a:gd name="adj2" fmla="val -10000"/>
            </a:avLst>
          </a:prstGeom>
          <a:blipFill>
            <a:blip r:embed="rId3">
              <a:lum contras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19310388" flipV="1">
            <a:off x="3993751" y="1300085"/>
            <a:ext cx="4707629" cy="1443502"/>
          </a:xfrm>
          <a:prstGeom prst="wave">
            <a:avLst>
              <a:gd name="adj1" fmla="val 20000"/>
              <a:gd name="adj2" fmla="val -10000"/>
            </a:avLst>
          </a:prstGeom>
          <a:blipFill>
            <a:blip r:embed="rId3">
              <a:lum contrast="20000"/>
            </a:blip>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3000364" y="1357298"/>
            <a:ext cx="2628861" cy="1384995"/>
          </a:xfrm>
          <a:prstGeom prst="rect">
            <a:avLst/>
          </a:prstGeom>
          <a:noFill/>
        </p:spPr>
        <p:txBody>
          <a:bodyPr wrap="none" rtlCol="0">
            <a:spAutoFit/>
          </a:bodyPr>
          <a:lstStyle/>
          <a:p>
            <a:pPr algn="ctr"/>
            <a:r>
              <a:rPr lang="es-ES_tradnl" sz="2800" b="1"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Monumento </a:t>
            </a:r>
          </a:p>
          <a:p>
            <a:pPr algn="ctr"/>
            <a:r>
              <a:rPr lang="es-ES_tradnl" sz="2800" b="1"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a </a:t>
            </a:r>
          </a:p>
          <a:p>
            <a:pPr algn="ctr"/>
            <a:r>
              <a:rPr lang="es-ES_tradnl" sz="2800" b="1"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Chabuca Granda</a:t>
            </a:r>
            <a:endParaRPr lang="es-ES" sz="2800" b="1"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0" name="9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3000" fill="hold"/>
                                        <p:tgtEl>
                                          <p:spTgt spid="6"/>
                                        </p:tgtEl>
                                        <p:attrNameLst>
                                          <p:attrName>ppt_x</p:attrName>
                                        </p:attrNameLst>
                                      </p:cBhvr>
                                      <p:tavLst>
                                        <p:tav tm="0">
                                          <p:val>
                                            <p:strVal val="0-#ppt_w/2"/>
                                          </p:val>
                                        </p:tav>
                                        <p:tav tm="100000">
                                          <p:val>
                                            <p:strVal val="#ppt_x"/>
                                          </p:val>
                                        </p:tav>
                                      </p:tavLst>
                                    </p:anim>
                                    <p:anim calcmode="lin" valueType="num">
                                      <p:cBhvr additive="base">
                                        <p:cTn id="19" dur="30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1+#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3000" fill="hold"/>
                                        <p:tgtEl>
                                          <p:spTgt spid="5"/>
                                        </p:tgtEl>
                                        <p:attrNameLst>
                                          <p:attrName>ppt_w</p:attrName>
                                        </p:attrNameLst>
                                      </p:cBhvr>
                                      <p:tavLst>
                                        <p:tav tm="0" fmla="#ppt_w*sin(2.5*pi*$)">
                                          <p:val>
                                            <p:fltVal val="0"/>
                                          </p:val>
                                        </p:tav>
                                        <p:tav tm="100000">
                                          <p:val>
                                            <p:fltVal val="1"/>
                                          </p:val>
                                        </p:tav>
                                      </p:tavLst>
                                    </p:anim>
                                    <p:anim calcmode="lin" valueType="num">
                                      <p:cBhvr>
                                        <p:cTn id="27" dur="3000" fill="hold"/>
                                        <p:tgtEl>
                                          <p:spTgt spid="5"/>
                                        </p:tgtEl>
                                        <p:attrNameLst>
                                          <p:attrName>ppt_h</p:attrName>
                                        </p:attrNameLst>
                                      </p:cBhvr>
                                      <p:tavLst>
                                        <p:tav tm="0">
                                          <p:val>
                                            <p:strVal val="#ppt_h"/>
                                          </p:val>
                                        </p:tav>
                                        <p:tav tm="100000">
                                          <p:val>
                                            <p:strVal val="#ppt_h"/>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3000" fill="hold"/>
                                        <p:tgtEl>
                                          <p:spTgt spid="8"/>
                                        </p:tgtEl>
                                        <p:attrNameLst>
                                          <p:attrName>ppt_w</p:attrName>
                                        </p:attrNameLst>
                                      </p:cBhvr>
                                      <p:tavLst>
                                        <p:tav tm="0" fmla="#ppt_w*sin(2.5*pi*$)">
                                          <p:val>
                                            <p:fltVal val="0"/>
                                          </p:val>
                                        </p:tav>
                                        <p:tav tm="100000">
                                          <p:val>
                                            <p:fltVal val="1"/>
                                          </p:val>
                                        </p:tav>
                                      </p:tavLst>
                                    </p:anim>
                                    <p:anim calcmode="lin" valueType="num">
                                      <p:cBhvr>
                                        <p:cTn id="31" dur="3000" fill="hold"/>
                                        <p:tgtEl>
                                          <p:spTgt spid="8"/>
                                        </p:tgtEl>
                                        <p:attrNameLst>
                                          <p:attrName>ppt_h</p:attrName>
                                        </p:attrNameLst>
                                      </p:cBhvr>
                                      <p:tavLst>
                                        <p:tav tm="0">
                                          <p:val>
                                            <p:strVal val="#ppt_h"/>
                                          </p:val>
                                        </p:tav>
                                        <p:tav tm="100000">
                                          <p:val>
                                            <p:strVal val="#ppt_h"/>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p:cTn id="34" dur="3000" fill="hold"/>
                                        <p:tgtEl>
                                          <p:spTgt spid="6"/>
                                        </p:tgtEl>
                                        <p:attrNameLst>
                                          <p:attrName>ppt_w</p:attrName>
                                        </p:attrNameLst>
                                      </p:cBhvr>
                                      <p:tavLst>
                                        <p:tav tm="0" fmla="#ppt_w*sin(2.5*pi*$)">
                                          <p:val>
                                            <p:fltVal val="0"/>
                                          </p:val>
                                        </p:tav>
                                        <p:tav tm="100000">
                                          <p:val>
                                            <p:fltVal val="1"/>
                                          </p:val>
                                        </p:tav>
                                      </p:tavLst>
                                    </p:anim>
                                    <p:anim calcmode="lin" valueType="num">
                                      <p:cBhvr>
                                        <p:cTn id="35" dur="3000" fill="hold"/>
                                        <p:tgtEl>
                                          <p:spTgt spid="6"/>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3000" fill="hold"/>
                                        <p:tgtEl>
                                          <p:spTgt spid="7"/>
                                        </p:tgtEl>
                                        <p:attrNameLst>
                                          <p:attrName>ppt_w</p:attrName>
                                        </p:attrNameLst>
                                      </p:cBhvr>
                                      <p:tavLst>
                                        <p:tav tm="0" fmla="#ppt_w*sin(2.5*pi*$)">
                                          <p:val>
                                            <p:fltVal val="0"/>
                                          </p:val>
                                        </p:tav>
                                        <p:tav tm="100000">
                                          <p:val>
                                            <p:fltVal val="1"/>
                                          </p:val>
                                        </p:tav>
                                      </p:tavLst>
                                    </p:anim>
                                    <p:anim calcmode="lin" valueType="num">
                                      <p:cBhvr>
                                        <p:cTn id="39" dur="3000" fill="hold"/>
                                        <p:tgtEl>
                                          <p:spTgt spid="7"/>
                                        </p:tgtEl>
                                        <p:attrNameLst>
                                          <p:attrName>ppt_h</p:attrName>
                                        </p:attrNameLst>
                                      </p:cBhvr>
                                      <p:tavLst>
                                        <p:tav tm="0">
                                          <p:val>
                                            <p:strVal val="#ppt_h"/>
                                          </p:val>
                                        </p:tav>
                                        <p:tav tm="100000">
                                          <p:val>
                                            <p:strVal val="#ppt_h"/>
                                          </p:val>
                                        </p:tav>
                                      </p:tavLst>
                                    </p:anim>
                                  </p:childTnLst>
                                </p:cTn>
                              </p:par>
                            </p:childTnLst>
                          </p:cTn>
                        </p:par>
                        <p:par>
                          <p:cTn id="40" fill="hold">
                            <p:stCondLst>
                              <p:cond delay="3000"/>
                            </p:stCondLst>
                            <p:childTnLst>
                              <p:par>
                                <p:cTn id="41" presetID="2" presetClass="exit" presetSubtype="6" fill="hold" grpId="2" nodeType="afterEffect">
                                  <p:stCondLst>
                                    <p:cond delay="0"/>
                                  </p:stCondLst>
                                  <p:childTnLst>
                                    <p:anim calcmode="lin" valueType="num">
                                      <p:cBhvr additive="base">
                                        <p:cTn id="42" dur="3000"/>
                                        <p:tgtEl>
                                          <p:spTgt spid="5"/>
                                        </p:tgtEl>
                                        <p:attrNameLst>
                                          <p:attrName>ppt_x</p:attrName>
                                        </p:attrNameLst>
                                      </p:cBhvr>
                                      <p:tavLst>
                                        <p:tav tm="0">
                                          <p:val>
                                            <p:strVal val="ppt_x"/>
                                          </p:val>
                                        </p:tav>
                                        <p:tav tm="100000">
                                          <p:val>
                                            <p:strVal val="1+ppt_w/2"/>
                                          </p:val>
                                        </p:tav>
                                      </p:tavLst>
                                    </p:anim>
                                    <p:anim calcmode="lin" valueType="num">
                                      <p:cBhvr additive="base">
                                        <p:cTn id="43" dur="3000"/>
                                        <p:tgtEl>
                                          <p:spTgt spid="5"/>
                                        </p:tgtEl>
                                        <p:attrNameLst>
                                          <p:attrName>ppt_y</p:attrName>
                                        </p:attrNameLst>
                                      </p:cBhvr>
                                      <p:tavLst>
                                        <p:tav tm="0">
                                          <p:val>
                                            <p:strVal val="ppt_y"/>
                                          </p:val>
                                        </p:tav>
                                        <p:tav tm="100000">
                                          <p:val>
                                            <p:strVal val="1+ppt_h/2"/>
                                          </p:val>
                                        </p:tav>
                                      </p:tavLst>
                                    </p:anim>
                                    <p:set>
                                      <p:cBhvr>
                                        <p:cTn id="44" dur="1" fill="hold">
                                          <p:stCondLst>
                                            <p:cond delay="2999"/>
                                          </p:stCondLst>
                                        </p:cTn>
                                        <p:tgtEl>
                                          <p:spTgt spid="5"/>
                                        </p:tgtEl>
                                        <p:attrNameLst>
                                          <p:attrName>style.visibility</p:attrName>
                                        </p:attrNameLst>
                                      </p:cBhvr>
                                      <p:to>
                                        <p:strVal val="hidden"/>
                                      </p:to>
                                    </p:set>
                                  </p:childTnLst>
                                </p:cTn>
                              </p:par>
                              <p:par>
                                <p:cTn id="45" presetID="2" presetClass="exit" presetSubtype="9" fill="hold" grpId="2" nodeType="withEffect">
                                  <p:stCondLst>
                                    <p:cond delay="0"/>
                                  </p:stCondLst>
                                  <p:childTnLst>
                                    <p:anim calcmode="lin" valueType="num">
                                      <p:cBhvr additive="base">
                                        <p:cTn id="46" dur="3000"/>
                                        <p:tgtEl>
                                          <p:spTgt spid="6"/>
                                        </p:tgtEl>
                                        <p:attrNameLst>
                                          <p:attrName>ppt_x</p:attrName>
                                        </p:attrNameLst>
                                      </p:cBhvr>
                                      <p:tavLst>
                                        <p:tav tm="0">
                                          <p:val>
                                            <p:strVal val="ppt_x"/>
                                          </p:val>
                                        </p:tav>
                                        <p:tav tm="100000">
                                          <p:val>
                                            <p:strVal val="0-ppt_w/2"/>
                                          </p:val>
                                        </p:tav>
                                      </p:tavLst>
                                    </p:anim>
                                    <p:anim calcmode="lin" valueType="num">
                                      <p:cBhvr additive="base">
                                        <p:cTn id="47" dur="3000"/>
                                        <p:tgtEl>
                                          <p:spTgt spid="6"/>
                                        </p:tgtEl>
                                        <p:attrNameLst>
                                          <p:attrName>ppt_y</p:attrName>
                                        </p:attrNameLst>
                                      </p:cBhvr>
                                      <p:tavLst>
                                        <p:tav tm="0">
                                          <p:val>
                                            <p:strVal val="ppt_y"/>
                                          </p:val>
                                        </p:tav>
                                        <p:tav tm="100000">
                                          <p:val>
                                            <p:strVal val="0-ppt_h/2"/>
                                          </p:val>
                                        </p:tav>
                                      </p:tavLst>
                                    </p:anim>
                                    <p:set>
                                      <p:cBhvr>
                                        <p:cTn id="48" dur="1" fill="hold">
                                          <p:stCondLst>
                                            <p:cond delay="2999"/>
                                          </p:stCondLst>
                                        </p:cTn>
                                        <p:tgtEl>
                                          <p:spTgt spid="6"/>
                                        </p:tgtEl>
                                        <p:attrNameLst>
                                          <p:attrName>style.visibility</p:attrName>
                                        </p:attrNameLst>
                                      </p:cBhvr>
                                      <p:to>
                                        <p:strVal val="hidden"/>
                                      </p:to>
                                    </p:set>
                                  </p:childTnLst>
                                </p:cTn>
                              </p:par>
                              <p:par>
                                <p:cTn id="49" presetID="2" presetClass="exit" presetSubtype="3" fill="hold" grpId="2" nodeType="withEffect">
                                  <p:stCondLst>
                                    <p:cond delay="0"/>
                                  </p:stCondLst>
                                  <p:childTnLst>
                                    <p:anim calcmode="lin" valueType="num">
                                      <p:cBhvr additive="base">
                                        <p:cTn id="50" dur="3000"/>
                                        <p:tgtEl>
                                          <p:spTgt spid="7"/>
                                        </p:tgtEl>
                                        <p:attrNameLst>
                                          <p:attrName>ppt_x</p:attrName>
                                        </p:attrNameLst>
                                      </p:cBhvr>
                                      <p:tavLst>
                                        <p:tav tm="0">
                                          <p:val>
                                            <p:strVal val="ppt_x"/>
                                          </p:val>
                                        </p:tav>
                                        <p:tav tm="100000">
                                          <p:val>
                                            <p:strVal val="1+ppt_w/2"/>
                                          </p:val>
                                        </p:tav>
                                      </p:tavLst>
                                    </p:anim>
                                    <p:anim calcmode="lin" valueType="num">
                                      <p:cBhvr additive="base">
                                        <p:cTn id="51" dur="3000"/>
                                        <p:tgtEl>
                                          <p:spTgt spid="7"/>
                                        </p:tgtEl>
                                        <p:attrNameLst>
                                          <p:attrName>ppt_y</p:attrName>
                                        </p:attrNameLst>
                                      </p:cBhvr>
                                      <p:tavLst>
                                        <p:tav tm="0">
                                          <p:val>
                                            <p:strVal val="ppt_y"/>
                                          </p:val>
                                        </p:tav>
                                        <p:tav tm="100000">
                                          <p:val>
                                            <p:strVal val="0-ppt_h/2"/>
                                          </p:val>
                                        </p:tav>
                                      </p:tavLst>
                                    </p:anim>
                                    <p:set>
                                      <p:cBhvr>
                                        <p:cTn id="52" dur="1" fill="hold">
                                          <p:stCondLst>
                                            <p:cond delay="2999"/>
                                          </p:stCondLst>
                                        </p:cTn>
                                        <p:tgtEl>
                                          <p:spTgt spid="7"/>
                                        </p:tgtEl>
                                        <p:attrNameLst>
                                          <p:attrName>style.visibility</p:attrName>
                                        </p:attrNameLst>
                                      </p:cBhvr>
                                      <p:to>
                                        <p:strVal val="hidden"/>
                                      </p:to>
                                    </p:set>
                                  </p:childTnLst>
                                </p:cTn>
                              </p:par>
                              <p:par>
                                <p:cTn id="53" presetID="2" presetClass="exit" presetSubtype="12" fill="hold" grpId="2" nodeType="withEffect">
                                  <p:stCondLst>
                                    <p:cond delay="0"/>
                                  </p:stCondLst>
                                  <p:childTnLst>
                                    <p:anim calcmode="lin" valueType="num">
                                      <p:cBhvr additive="base">
                                        <p:cTn id="54" dur="3000"/>
                                        <p:tgtEl>
                                          <p:spTgt spid="8"/>
                                        </p:tgtEl>
                                        <p:attrNameLst>
                                          <p:attrName>ppt_x</p:attrName>
                                        </p:attrNameLst>
                                      </p:cBhvr>
                                      <p:tavLst>
                                        <p:tav tm="0">
                                          <p:val>
                                            <p:strVal val="ppt_x"/>
                                          </p:val>
                                        </p:tav>
                                        <p:tav tm="100000">
                                          <p:val>
                                            <p:strVal val="0-ppt_w/2"/>
                                          </p:val>
                                        </p:tav>
                                      </p:tavLst>
                                    </p:anim>
                                    <p:anim calcmode="lin" valueType="num">
                                      <p:cBhvr additive="base">
                                        <p:cTn id="55" dur="3000"/>
                                        <p:tgtEl>
                                          <p:spTgt spid="8"/>
                                        </p:tgtEl>
                                        <p:attrNameLst>
                                          <p:attrName>ppt_y</p:attrName>
                                        </p:attrNameLst>
                                      </p:cBhvr>
                                      <p:tavLst>
                                        <p:tav tm="0">
                                          <p:val>
                                            <p:strVal val="ppt_y"/>
                                          </p:val>
                                        </p:tav>
                                        <p:tav tm="100000">
                                          <p:val>
                                            <p:strVal val="1+ppt_h/2"/>
                                          </p:val>
                                        </p:tav>
                                      </p:tavLst>
                                    </p:anim>
                                    <p:set>
                                      <p:cBhvr>
                                        <p:cTn id="56" dur="1" fill="hold">
                                          <p:stCondLst>
                                            <p:cond delay="2999"/>
                                          </p:stCondLst>
                                        </p:cTn>
                                        <p:tgtEl>
                                          <p:spTgt spid="8"/>
                                        </p:tgtEl>
                                        <p:attrNameLst>
                                          <p:attrName>style.visibility</p:attrName>
                                        </p:attrNameLst>
                                      </p:cBhvr>
                                      <p:to>
                                        <p:strVal val="hidden"/>
                                      </p:to>
                                    </p:set>
                                  </p:childTnLst>
                                </p:cTn>
                              </p:par>
                              <p:par>
                                <p:cTn id="57" presetID="23" presetClass="entr" presetSubtype="272"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3000" fill="hold"/>
                                        <p:tgtEl>
                                          <p:spTgt spid="4"/>
                                        </p:tgtEl>
                                        <p:attrNameLst>
                                          <p:attrName>ppt_w</p:attrName>
                                        </p:attrNameLst>
                                      </p:cBhvr>
                                      <p:tavLst>
                                        <p:tav tm="0">
                                          <p:val>
                                            <p:strVal val="2/3*#ppt_w"/>
                                          </p:val>
                                        </p:tav>
                                        <p:tav tm="100000">
                                          <p:val>
                                            <p:strVal val="#ppt_w"/>
                                          </p:val>
                                        </p:tav>
                                      </p:tavLst>
                                    </p:anim>
                                    <p:anim calcmode="lin" valueType="num">
                                      <p:cBhvr>
                                        <p:cTn id="60" dur="3000" fill="hold"/>
                                        <p:tgtEl>
                                          <p:spTgt spid="4"/>
                                        </p:tgtEl>
                                        <p:attrNameLst>
                                          <p:attrName>ppt_h</p:attrName>
                                        </p:attrNameLst>
                                      </p:cBhvr>
                                      <p:tavLst>
                                        <p:tav tm="0">
                                          <p:val>
                                            <p:strVal val="2/3*#ppt_h"/>
                                          </p:val>
                                        </p:tav>
                                        <p:tav tm="100000">
                                          <p:val>
                                            <p:strVal val="#ppt_h"/>
                                          </p:val>
                                        </p:tav>
                                      </p:tavLst>
                                    </p:anim>
                                  </p:childTnLst>
                                </p:cTn>
                              </p:par>
                              <p:par>
                                <p:cTn id="61" presetID="4" presetClass="entr" presetSubtype="32"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box(out)">
                                      <p:cBhvr>
                                        <p:cTn id="63" dur="3000"/>
                                        <p:tgtEl>
                                          <p:spTgt spid="4"/>
                                        </p:tgtEl>
                                      </p:cBhvr>
                                    </p:animEffect>
                                  </p:childTnLst>
                                </p:cTn>
                              </p:par>
                            </p:childTnLst>
                          </p:cTn>
                        </p:par>
                        <p:par>
                          <p:cTn id="64" fill="hold">
                            <p:stCondLst>
                              <p:cond delay="6000"/>
                            </p:stCondLst>
                            <p:childTnLst>
                              <p:par>
                                <p:cTn id="65" presetID="29" presetClass="entr" presetSubtype="0" fill="hold" grpId="0" nodeType="after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p:cTn id="67" dur="2000" fill="hold"/>
                                        <p:tgtEl>
                                          <p:spTgt spid="9"/>
                                        </p:tgtEl>
                                        <p:attrNameLst>
                                          <p:attrName>ppt_x</p:attrName>
                                        </p:attrNameLst>
                                      </p:cBhvr>
                                      <p:tavLst>
                                        <p:tav tm="0">
                                          <p:val>
                                            <p:strVal val="#ppt_x-.2"/>
                                          </p:val>
                                        </p:tav>
                                        <p:tav tm="100000">
                                          <p:val>
                                            <p:strVal val="#ppt_x"/>
                                          </p:val>
                                        </p:tav>
                                      </p:tavLst>
                                    </p:anim>
                                    <p:anim calcmode="lin" valueType="num">
                                      <p:cBhvr>
                                        <p:cTn id="68"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69"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p:bldP spid="10"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mpo de marte jesus maria.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296311">
            <a:off x="1354582" y="3399888"/>
            <a:ext cx="2885789" cy="2817106"/>
          </a:xfrm>
          <a:prstGeom prst="teardrop">
            <a:avLst>
              <a:gd name="adj" fmla="val 144435"/>
            </a:avLst>
          </a:prstGeom>
          <a:gradFill flip="none" rotWithShape="1">
            <a:gsLst>
              <a:gs pos="62000">
                <a:schemeClr val="bg2">
                  <a:lumMod val="60000"/>
                  <a:lumOff val="40000"/>
                  <a:shade val="30000"/>
                  <a:satMod val="115000"/>
                  <a:alpha val="300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4828432">
            <a:off x="1120415" y="164395"/>
            <a:ext cx="2764224" cy="2872748"/>
          </a:xfrm>
          <a:prstGeom prst="teardrop">
            <a:avLst>
              <a:gd name="adj" fmla="val 144435"/>
            </a:avLst>
          </a:prstGeom>
          <a:gradFill flip="none" rotWithShape="1">
            <a:gsLst>
              <a:gs pos="62000">
                <a:schemeClr val="bg2">
                  <a:lumMod val="60000"/>
                  <a:lumOff val="40000"/>
                  <a:shade val="30000"/>
                  <a:satMod val="115000"/>
                  <a:alpha val="300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487244">
            <a:off x="5102831" y="3470306"/>
            <a:ext cx="2618690" cy="2757040"/>
          </a:xfrm>
          <a:prstGeom prst="teardrop">
            <a:avLst>
              <a:gd name="adj" fmla="val 144435"/>
            </a:avLst>
          </a:prstGeom>
          <a:gradFill flip="none" rotWithShape="1">
            <a:gsLst>
              <a:gs pos="62000">
                <a:schemeClr val="bg2">
                  <a:lumMod val="60000"/>
                  <a:lumOff val="40000"/>
                  <a:shade val="30000"/>
                  <a:satMod val="115000"/>
                  <a:alpha val="300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0542447">
            <a:off x="5095406" y="103540"/>
            <a:ext cx="2866453" cy="2663786"/>
          </a:xfrm>
          <a:prstGeom prst="teardrop">
            <a:avLst>
              <a:gd name="adj" fmla="val 144435"/>
            </a:avLst>
          </a:prstGeom>
          <a:gradFill flip="none" rotWithShape="1">
            <a:gsLst>
              <a:gs pos="62000">
                <a:schemeClr val="bg2">
                  <a:lumMod val="60000"/>
                  <a:lumOff val="40000"/>
                  <a:shade val="30000"/>
                  <a:satMod val="115000"/>
                  <a:alpha val="300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5905678" y="428604"/>
            <a:ext cx="3238322" cy="83099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Campo de Marte </a:t>
            </a:r>
          </a:p>
          <a:p>
            <a:pPr algn="ctr"/>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Distrito de Jesús María</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0" name="9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8" presetClass="emph" presetSubtype="0" fill="hold" grpId="1" nodeType="withEffect">
                                  <p:stCondLst>
                                    <p:cond delay="0"/>
                                  </p:stCondLst>
                                  <p:childTnLst>
                                    <p:animRot by="21600000">
                                      <p:cBhvr>
                                        <p:cTn id="25" dur="3000" fill="hold"/>
                                        <p:tgtEl>
                                          <p:spTgt spid="5"/>
                                        </p:tgtEl>
                                        <p:attrNameLst>
                                          <p:attrName>r</p:attrName>
                                        </p:attrNameLst>
                                      </p:cBhvr>
                                    </p:animRot>
                                  </p:childTnLst>
                                </p:cTn>
                              </p:par>
                              <p:par>
                                <p:cTn id="26" presetID="8" presetClass="emph" presetSubtype="0" fill="hold" grpId="1" nodeType="withEffect">
                                  <p:stCondLst>
                                    <p:cond delay="0"/>
                                  </p:stCondLst>
                                  <p:childTnLst>
                                    <p:animRot by="21600000">
                                      <p:cBhvr>
                                        <p:cTn id="27" dur="3000" fill="hold"/>
                                        <p:tgtEl>
                                          <p:spTgt spid="6"/>
                                        </p:tgtEl>
                                        <p:attrNameLst>
                                          <p:attrName>r</p:attrName>
                                        </p:attrNameLst>
                                      </p:cBhvr>
                                    </p:animRot>
                                  </p:childTnLst>
                                </p:cTn>
                              </p:par>
                              <p:par>
                                <p:cTn id="28" presetID="8" presetClass="emph" presetSubtype="0" fill="hold" grpId="1" nodeType="withEffect">
                                  <p:stCondLst>
                                    <p:cond delay="0"/>
                                  </p:stCondLst>
                                  <p:childTnLst>
                                    <p:animRot by="-21600000">
                                      <p:cBhvr>
                                        <p:cTn id="29" dur="3000" fill="hold"/>
                                        <p:tgtEl>
                                          <p:spTgt spid="7"/>
                                        </p:tgtEl>
                                        <p:attrNameLst>
                                          <p:attrName>r</p:attrName>
                                        </p:attrNameLst>
                                      </p:cBhvr>
                                    </p:animRot>
                                  </p:childTnLst>
                                </p:cTn>
                              </p:par>
                              <p:par>
                                <p:cTn id="30" presetID="8" presetClass="emph" presetSubtype="0" fill="hold" grpId="1" nodeType="withEffect">
                                  <p:stCondLst>
                                    <p:cond delay="0"/>
                                  </p:stCondLst>
                                  <p:childTnLst>
                                    <p:animRot by="-21600000">
                                      <p:cBhvr>
                                        <p:cTn id="31" dur="3000" fill="hold"/>
                                        <p:tgtEl>
                                          <p:spTgt spid="8"/>
                                        </p:tgtEl>
                                        <p:attrNameLst>
                                          <p:attrName>r</p:attrName>
                                        </p:attrNameLst>
                                      </p:cBhvr>
                                    </p:animRot>
                                  </p:childTnLst>
                                </p:cTn>
                              </p:par>
                            </p:childTnLst>
                          </p:cTn>
                        </p:par>
                        <p:par>
                          <p:cTn id="32" fill="hold">
                            <p:stCondLst>
                              <p:cond delay="3000"/>
                            </p:stCondLst>
                            <p:childTnLst>
                              <p:par>
                                <p:cTn id="33" presetID="2" presetClass="exit" presetSubtype="3" fill="hold" grpId="2" nodeType="afterEffect">
                                  <p:stCondLst>
                                    <p:cond delay="0"/>
                                  </p:stCondLst>
                                  <p:childTnLst>
                                    <p:anim calcmode="lin" valueType="num">
                                      <p:cBhvr additive="base">
                                        <p:cTn id="34" dur="3000"/>
                                        <p:tgtEl>
                                          <p:spTgt spid="5"/>
                                        </p:tgtEl>
                                        <p:attrNameLst>
                                          <p:attrName>ppt_x</p:attrName>
                                        </p:attrNameLst>
                                      </p:cBhvr>
                                      <p:tavLst>
                                        <p:tav tm="0">
                                          <p:val>
                                            <p:strVal val="ppt_x"/>
                                          </p:val>
                                        </p:tav>
                                        <p:tav tm="100000">
                                          <p:val>
                                            <p:strVal val="1+ppt_w/2"/>
                                          </p:val>
                                        </p:tav>
                                      </p:tavLst>
                                    </p:anim>
                                    <p:anim calcmode="lin" valueType="num">
                                      <p:cBhvr additive="base">
                                        <p:cTn id="35" dur="3000"/>
                                        <p:tgtEl>
                                          <p:spTgt spid="5"/>
                                        </p:tgtEl>
                                        <p:attrNameLst>
                                          <p:attrName>ppt_y</p:attrName>
                                        </p:attrNameLst>
                                      </p:cBhvr>
                                      <p:tavLst>
                                        <p:tav tm="0">
                                          <p:val>
                                            <p:strVal val="ppt_y"/>
                                          </p:val>
                                        </p:tav>
                                        <p:tav tm="100000">
                                          <p:val>
                                            <p:strVal val="0-ppt_h/2"/>
                                          </p:val>
                                        </p:tav>
                                      </p:tavLst>
                                    </p:anim>
                                    <p:set>
                                      <p:cBhvr>
                                        <p:cTn id="36" dur="1" fill="hold">
                                          <p:stCondLst>
                                            <p:cond delay="2999"/>
                                          </p:stCondLst>
                                        </p:cTn>
                                        <p:tgtEl>
                                          <p:spTgt spid="5"/>
                                        </p:tgtEl>
                                        <p:attrNameLst>
                                          <p:attrName>style.visibility</p:attrName>
                                        </p:attrNameLst>
                                      </p:cBhvr>
                                      <p:to>
                                        <p:strVal val="hidden"/>
                                      </p:to>
                                    </p:set>
                                  </p:childTnLst>
                                </p:cTn>
                              </p:par>
                              <p:par>
                                <p:cTn id="37" presetID="2" presetClass="exit" presetSubtype="6" fill="hold" grpId="2" nodeType="withEffect">
                                  <p:stCondLst>
                                    <p:cond delay="0"/>
                                  </p:stCondLst>
                                  <p:childTnLst>
                                    <p:anim calcmode="lin" valueType="num">
                                      <p:cBhvr additive="base">
                                        <p:cTn id="38" dur="3000"/>
                                        <p:tgtEl>
                                          <p:spTgt spid="6"/>
                                        </p:tgtEl>
                                        <p:attrNameLst>
                                          <p:attrName>ppt_x</p:attrName>
                                        </p:attrNameLst>
                                      </p:cBhvr>
                                      <p:tavLst>
                                        <p:tav tm="0">
                                          <p:val>
                                            <p:strVal val="ppt_x"/>
                                          </p:val>
                                        </p:tav>
                                        <p:tav tm="100000">
                                          <p:val>
                                            <p:strVal val="1+ppt_w/2"/>
                                          </p:val>
                                        </p:tav>
                                      </p:tavLst>
                                    </p:anim>
                                    <p:anim calcmode="lin" valueType="num">
                                      <p:cBhvr additive="base">
                                        <p:cTn id="39" dur="3000"/>
                                        <p:tgtEl>
                                          <p:spTgt spid="6"/>
                                        </p:tgtEl>
                                        <p:attrNameLst>
                                          <p:attrName>ppt_y</p:attrName>
                                        </p:attrNameLst>
                                      </p:cBhvr>
                                      <p:tavLst>
                                        <p:tav tm="0">
                                          <p:val>
                                            <p:strVal val="ppt_y"/>
                                          </p:val>
                                        </p:tav>
                                        <p:tav tm="100000">
                                          <p:val>
                                            <p:strVal val="1+ppt_h/2"/>
                                          </p:val>
                                        </p:tav>
                                      </p:tavLst>
                                    </p:anim>
                                    <p:set>
                                      <p:cBhvr>
                                        <p:cTn id="40" dur="1" fill="hold">
                                          <p:stCondLst>
                                            <p:cond delay="2999"/>
                                          </p:stCondLst>
                                        </p:cTn>
                                        <p:tgtEl>
                                          <p:spTgt spid="6"/>
                                        </p:tgtEl>
                                        <p:attrNameLst>
                                          <p:attrName>style.visibility</p:attrName>
                                        </p:attrNameLst>
                                      </p:cBhvr>
                                      <p:to>
                                        <p:strVal val="hidden"/>
                                      </p:to>
                                    </p:set>
                                  </p:childTnLst>
                                </p:cTn>
                              </p:par>
                              <p:par>
                                <p:cTn id="41" presetID="2" presetClass="exit" presetSubtype="9" fill="hold" grpId="2" nodeType="withEffect">
                                  <p:stCondLst>
                                    <p:cond delay="0"/>
                                  </p:stCondLst>
                                  <p:childTnLst>
                                    <p:anim calcmode="lin" valueType="num">
                                      <p:cBhvr additive="base">
                                        <p:cTn id="42" dur="3000"/>
                                        <p:tgtEl>
                                          <p:spTgt spid="7"/>
                                        </p:tgtEl>
                                        <p:attrNameLst>
                                          <p:attrName>ppt_x</p:attrName>
                                        </p:attrNameLst>
                                      </p:cBhvr>
                                      <p:tavLst>
                                        <p:tav tm="0">
                                          <p:val>
                                            <p:strVal val="ppt_x"/>
                                          </p:val>
                                        </p:tav>
                                        <p:tav tm="100000">
                                          <p:val>
                                            <p:strVal val="0-ppt_w/2"/>
                                          </p:val>
                                        </p:tav>
                                      </p:tavLst>
                                    </p:anim>
                                    <p:anim calcmode="lin" valueType="num">
                                      <p:cBhvr additive="base">
                                        <p:cTn id="43" dur="3000"/>
                                        <p:tgtEl>
                                          <p:spTgt spid="7"/>
                                        </p:tgtEl>
                                        <p:attrNameLst>
                                          <p:attrName>ppt_y</p:attrName>
                                        </p:attrNameLst>
                                      </p:cBhvr>
                                      <p:tavLst>
                                        <p:tav tm="0">
                                          <p:val>
                                            <p:strVal val="ppt_y"/>
                                          </p:val>
                                        </p:tav>
                                        <p:tav tm="100000">
                                          <p:val>
                                            <p:strVal val="0-ppt_h/2"/>
                                          </p:val>
                                        </p:tav>
                                      </p:tavLst>
                                    </p:anim>
                                    <p:set>
                                      <p:cBhvr>
                                        <p:cTn id="44" dur="1" fill="hold">
                                          <p:stCondLst>
                                            <p:cond delay="2999"/>
                                          </p:stCondLst>
                                        </p:cTn>
                                        <p:tgtEl>
                                          <p:spTgt spid="7"/>
                                        </p:tgtEl>
                                        <p:attrNameLst>
                                          <p:attrName>style.visibility</p:attrName>
                                        </p:attrNameLst>
                                      </p:cBhvr>
                                      <p:to>
                                        <p:strVal val="hidden"/>
                                      </p:to>
                                    </p:set>
                                  </p:childTnLst>
                                </p:cTn>
                              </p:par>
                              <p:par>
                                <p:cTn id="45" presetID="2" presetClass="exit" presetSubtype="12" fill="hold" grpId="2" nodeType="withEffect">
                                  <p:stCondLst>
                                    <p:cond delay="0"/>
                                  </p:stCondLst>
                                  <p:childTnLst>
                                    <p:anim calcmode="lin" valueType="num">
                                      <p:cBhvr additive="base">
                                        <p:cTn id="46" dur="3000"/>
                                        <p:tgtEl>
                                          <p:spTgt spid="8"/>
                                        </p:tgtEl>
                                        <p:attrNameLst>
                                          <p:attrName>ppt_x</p:attrName>
                                        </p:attrNameLst>
                                      </p:cBhvr>
                                      <p:tavLst>
                                        <p:tav tm="0">
                                          <p:val>
                                            <p:strVal val="ppt_x"/>
                                          </p:val>
                                        </p:tav>
                                        <p:tav tm="100000">
                                          <p:val>
                                            <p:strVal val="0-ppt_w/2"/>
                                          </p:val>
                                        </p:tav>
                                      </p:tavLst>
                                    </p:anim>
                                    <p:anim calcmode="lin" valueType="num">
                                      <p:cBhvr additive="base">
                                        <p:cTn id="47" dur="3000"/>
                                        <p:tgtEl>
                                          <p:spTgt spid="8"/>
                                        </p:tgtEl>
                                        <p:attrNameLst>
                                          <p:attrName>ppt_y</p:attrName>
                                        </p:attrNameLst>
                                      </p:cBhvr>
                                      <p:tavLst>
                                        <p:tav tm="0">
                                          <p:val>
                                            <p:strVal val="ppt_y"/>
                                          </p:val>
                                        </p:tav>
                                        <p:tav tm="100000">
                                          <p:val>
                                            <p:strVal val="1+ppt_h/2"/>
                                          </p:val>
                                        </p:tav>
                                      </p:tavLst>
                                    </p:anim>
                                    <p:set>
                                      <p:cBhvr>
                                        <p:cTn id="48" dur="1" fill="hold">
                                          <p:stCondLst>
                                            <p:cond delay="2999"/>
                                          </p:stCondLst>
                                        </p:cTn>
                                        <p:tgtEl>
                                          <p:spTgt spid="8"/>
                                        </p:tgtEl>
                                        <p:attrNameLst>
                                          <p:attrName>style.visibility</p:attrName>
                                        </p:attrNameLst>
                                      </p:cBhvr>
                                      <p:to>
                                        <p:strVal val="hidden"/>
                                      </p:to>
                                    </p:set>
                                  </p:childTnLst>
                                </p:cTn>
                              </p:par>
                              <p:par>
                                <p:cTn id="49" presetID="23" presetClass="entr" presetSubtype="27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3000" fill="hold"/>
                                        <p:tgtEl>
                                          <p:spTgt spid="4"/>
                                        </p:tgtEl>
                                        <p:attrNameLst>
                                          <p:attrName>ppt_w</p:attrName>
                                        </p:attrNameLst>
                                      </p:cBhvr>
                                      <p:tavLst>
                                        <p:tav tm="0">
                                          <p:val>
                                            <p:strVal val="2/3*#ppt_w"/>
                                          </p:val>
                                        </p:tav>
                                        <p:tav tm="100000">
                                          <p:val>
                                            <p:strVal val="#ppt_w"/>
                                          </p:val>
                                        </p:tav>
                                      </p:tavLst>
                                    </p:anim>
                                    <p:anim calcmode="lin" valueType="num">
                                      <p:cBhvr>
                                        <p:cTn id="52" dur="3000" fill="hold"/>
                                        <p:tgtEl>
                                          <p:spTgt spid="4"/>
                                        </p:tgtEl>
                                        <p:attrNameLst>
                                          <p:attrName>ppt_h</p:attrName>
                                        </p:attrNameLst>
                                      </p:cBhvr>
                                      <p:tavLst>
                                        <p:tav tm="0">
                                          <p:val>
                                            <p:strVal val="2/3*#ppt_h"/>
                                          </p:val>
                                        </p:tav>
                                        <p:tav tm="100000">
                                          <p:val>
                                            <p:strVal val="#ppt_h"/>
                                          </p:val>
                                        </p:tav>
                                      </p:tavLst>
                                    </p:anim>
                                  </p:childTnLst>
                                </p:cTn>
                              </p:par>
                              <p:par>
                                <p:cTn id="53" presetID="4" presetClass="entr" presetSubtype="32"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box(out)">
                                      <p:cBhvr>
                                        <p:cTn id="55" dur="3000"/>
                                        <p:tgtEl>
                                          <p:spTgt spid="4"/>
                                        </p:tgtEl>
                                      </p:cBhvr>
                                    </p:animEffect>
                                  </p:childTnLst>
                                </p:cTn>
                              </p:par>
                            </p:childTnLst>
                          </p:cTn>
                        </p:par>
                        <p:par>
                          <p:cTn id="56" fill="hold">
                            <p:stCondLst>
                              <p:cond delay="6000"/>
                            </p:stCondLst>
                            <p:childTnLst>
                              <p:par>
                                <p:cTn id="57" presetID="29" presetClass="entr" presetSubtype="0" fill="hold" grpId="0" nodeType="after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p:cTn id="59" dur="2000" fill="hold"/>
                                        <p:tgtEl>
                                          <p:spTgt spid="9"/>
                                        </p:tgtEl>
                                        <p:attrNameLst>
                                          <p:attrName>ppt_x</p:attrName>
                                        </p:attrNameLst>
                                      </p:cBhvr>
                                      <p:tavLst>
                                        <p:tav tm="0">
                                          <p:val>
                                            <p:strVal val="#ppt_x-.2"/>
                                          </p:val>
                                        </p:tav>
                                        <p:tav tm="100000">
                                          <p:val>
                                            <p:strVal val="#ppt_x"/>
                                          </p:val>
                                        </p:tav>
                                      </p:tavLst>
                                    </p:anim>
                                    <p:anim calcmode="lin" valueType="num">
                                      <p:cBhvr>
                                        <p:cTn id="60" dur="2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61"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p:bldP spid="10"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iudad-de-Lima-Peru.jpg"/>
          <p:cNvPicPr>
            <a:picLocks noChangeAspect="1"/>
          </p:cNvPicPr>
          <p:nvPr/>
        </p:nvPicPr>
        <p:blipFill>
          <a:blip r:embed="rId2"/>
          <a:stretch>
            <a:fillRect/>
          </a:stretch>
        </p:blipFill>
        <p:spPr>
          <a:xfrm>
            <a:off x="-1" y="0"/>
            <a:ext cx="9161859" cy="6858000"/>
          </a:xfrm>
          <a:prstGeom prst="rect">
            <a:avLst/>
          </a:prstGeom>
        </p:spPr>
      </p:pic>
      <p:sp>
        <p:nvSpPr>
          <p:cNvPr id="6" name="5 Rombo"/>
          <p:cNvSpPr/>
          <p:nvPr/>
        </p:nvSpPr>
        <p:spPr>
          <a:xfrm>
            <a:off x="0" y="0"/>
            <a:ext cx="9144000" cy="6858000"/>
          </a:xfrm>
          <a:prstGeom prst="diamond">
            <a:avLst/>
          </a:prstGeom>
          <a:gradFill flip="none" rotWithShape="1">
            <a:gsLst>
              <a:gs pos="58000">
                <a:srgbClr val="D6BA92">
                  <a:shade val="30000"/>
                  <a:satMod val="115000"/>
                  <a:alpha val="0"/>
                </a:srgbClr>
              </a:gs>
              <a:gs pos="50000">
                <a:srgbClr val="D6BA92">
                  <a:shade val="67500"/>
                  <a:satMod val="115000"/>
                </a:srgbClr>
              </a:gs>
              <a:gs pos="100000">
                <a:srgbClr val="D6BA92">
                  <a:shade val="100000"/>
                  <a:satMod val="115000"/>
                </a:srgbClr>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928662" y="1214422"/>
            <a:ext cx="7286644" cy="4572008"/>
          </a:xfrm>
          <a:prstGeom prst="diamond">
            <a:avLst/>
          </a:prstGeom>
          <a:gradFill flip="none" rotWithShape="1">
            <a:gsLst>
              <a:gs pos="58000">
                <a:srgbClr val="D6BA92">
                  <a:shade val="30000"/>
                  <a:satMod val="115000"/>
                  <a:alpha val="0"/>
                </a:srgbClr>
              </a:gs>
              <a:gs pos="50000">
                <a:srgbClr val="D6BA92">
                  <a:shade val="67500"/>
                  <a:satMod val="115000"/>
                </a:srgbClr>
              </a:gs>
              <a:gs pos="100000">
                <a:srgbClr val="D6BA92">
                  <a:shade val="100000"/>
                  <a:satMod val="115000"/>
                </a:srgbClr>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143108" y="1857364"/>
            <a:ext cx="4795838" cy="3152772"/>
          </a:xfrm>
          <a:prstGeom prst="diamond">
            <a:avLst/>
          </a:prstGeom>
          <a:gradFill flip="none" rotWithShape="1">
            <a:gsLst>
              <a:gs pos="58000">
                <a:srgbClr val="D6BA92">
                  <a:shade val="30000"/>
                  <a:satMod val="115000"/>
                  <a:alpha val="0"/>
                </a:srgbClr>
              </a:gs>
              <a:gs pos="50000">
                <a:srgbClr val="D6BA92">
                  <a:shade val="67500"/>
                  <a:satMod val="115000"/>
                </a:srgbClr>
              </a:gs>
              <a:gs pos="100000">
                <a:srgbClr val="D6BA92">
                  <a:shade val="100000"/>
                  <a:satMod val="115000"/>
                </a:srgbClr>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357158" y="285728"/>
            <a:ext cx="2707151"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Calle de Miraflores</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0" name="9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8" presetClass="exit" presetSubtype="32" fill="hold" grpId="0" nodeType="withEffect">
                                  <p:stCondLst>
                                    <p:cond delay="0"/>
                                  </p:stCondLst>
                                  <p:childTnLst>
                                    <p:animEffect transition="out" filter="diamond(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2/3*#ppt_w"/>
                                          </p:val>
                                        </p:tav>
                                        <p:tav tm="100000">
                                          <p:val>
                                            <p:strVal val="#ppt_w"/>
                                          </p:val>
                                        </p:tav>
                                      </p:tavLst>
                                    </p:anim>
                                    <p:anim calcmode="lin" valueType="num">
                                      <p:cBhvr>
                                        <p:cTn id="20" dur="3000" fill="hold"/>
                                        <p:tgtEl>
                                          <p:spTgt spid="4"/>
                                        </p:tgtEl>
                                        <p:attrNameLst>
                                          <p:attrName>ppt_h</p:attrName>
                                        </p:attrNameLst>
                                      </p:cBhvr>
                                      <p:tavLst>
                                        <p:tav tm="0">
                                          <p:val>
                                            <p:strVal val="2/3*#ppt_h"/>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diamond(out)">
                                      <p:cBhvr>
                                        <p:cTn id="23" dur="3000"/>
                                        <p:tgtEl>
                                          <p:spTgt spid="4"/>
                                        </p:tgtEl>
                                      </p:cBhvr>
                                    </p:animEffect>
                                  </p:childTnLst>
                                </p:cTn>
                              </p:par>
                            </p:childTnLst>
                          </p:cTn>
                        </p:par>
                        <p:par>
                          <p:cTn id="24" fill="hold">
                            <p:stCondLst>
                              <p:cond delay="3000"/>
                            </p:stCondLst>
                            <p:childTnLst>
                              <p:par>
                                <p:cTn id="25" presetID="29" presetClass="entr" presetSubtype="0" fill="hold" nodeType="afterEffect">
                                  <p:stCondLst>
                                    <p:cond delay="0"/>
                                  </p:stCondLst>
                                  <p:childTnLst>
                                    <p:set>
                                      <p:cBhvr>
                                        <p:cTn id="26" dur="1" fill="hold">
                                          <p:stCondLst>
                                            <p:cond delay="0"/>
                                          </p:stCondLst>
                                        </p:cTn>
                                        <p:tgtEl>
                                          <p:spTgt spid="9">
                                            <p:txEl>
                                              <p:pRg st="0" end="0"/>
                                            </p:txEl>
                                          </p:spTgt>
                                        </p:tgtEl>
                                        <p:attrNameLst>
                                          <p:attrName>style.visibility</p:attrName>
                                        </p:attrNameLst>
                                      </p:cBhvr>
                                      <p:to>
                                        <p:strVal val="visible"/>
                                      </p:to>
                                    </p:set>
                                    <p:anim calcmode="lin" valueType="num">
                                      <p:cBhvr>
                                        <p:cTn id="27" dur="2000" fill="hold"/>
                                        <p:tgtEl>
                                          <p:spTgt spid="9">
                                            <p:txEl>
                                              <p:pRg st="0" end="0"/>
                                            </p:txEl>
                                          </p:spTgt>
                                        </p:tgtEl>
                                        <p:attrNameLst>
                                          <p:attrName>ppt_x</p:attrName>
                                        </p:attrNameLst>
                                      </p:cBhvr>
                                      <p:tavLst>
                                        <p:tav tm="0">
                                          <p:val>
                                            <p:strVal val="#ppt_x-.2"/>
                                          </p:val>
                                        </p:tav>
                                        <p:tav tm="100000">
                                          <p:val>
                                            <p:strVal val="#ppt_x"/>
                                          </p:val>
                                        </p:tav>
                                      </p:tavLst>
                                    </p:anim>
                                    <p:anim calcmode="lin" valueType="num">
                                      <p:cBhvr>
                                        <p:cTn id="28" dur="2000" fill="hold"/>
                                        <p:tgtEl>
                                          <p:spTgt spid="9">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29" dur="20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ESTADIO NACIONAL.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rot="5400000">
            <a:off x="2964657" y="-1893119"/>
            <a:ext cx="3214686" cy="7000924"/>
          </a:xfrm>
          <a:prstGeom prst="chevron">
            <a:avLst>
              <a:gd name="adj" fmla="val 94445"/>
            </a:avLst>
          </a:prstGeom>
          <a:solidFill>
            <a:schemeClr val="bg2">
              <a:lumMod val="60000"/>
              <a:lumOff val="4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2964657" y="1750195"/>
            <a:ext cx="3214686" cy="7000924"/>
          </a:xfrm>
          <a:prstGeom prst="chevron">
            <a:avLst>
              <a:gd name="adj" fmla="val 94445"/>
            </a:avLst>
          </a:prstGeom>
          <a:solidFill>
            <a:schemeClr val="bg2">
              <a:lumMod val="60000"/>
              <a:lumOff val="4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5400000">
            <a:off x="3321847" y="-2178871"/>
            <a:ext cx="2571744" cy="6929486"/>
          </a:xfrm>
          <a:prstGeom prst="chevron">
            <a:avLst>
              <a:gd name="adj" fmla="val 93111"/>
            </a:avLst>
          </a:prstGeom>
          <a:solidFill>
            <a:schemeClr val="bg2">
              <a:lumMod val="60000"/>
              <a:lumOff val="4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3321847" y="2035947"/>
            <a:ext cx="2643182" cy="7000924"/>
          </a:xfrm>
          <a:prstGeom prst="chevron">
            <a:avLst>
              <a:gd name="adj" fmla="val 92971"/>
            </a:avLst>
          </a:prstGeom>
          <a:solidFill>
            <a:schemeClr val="bg2">
              <a:lumMod val="60000"/>
              <a:lumOff val="4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3643318" y="2357418"/>
            <a:ext cx="2000240" cy="7000924"/>
          </a:xfrm>
          <a:prstGeom prst="chevron">
            <a:avLst>
              <a:gd name="adj" fmla="val 92688"/>
            </a:avLst>
          </a:prstGeom>
          <a:solidFill>
            <a:schemeClr val="bg2">
              <a:lumMod val="60000"/>
              <a:lumOff val="4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5400000">
            <a:off x="3571892" y="-2500354"/>
            <a:ext cx="2000216" cy="7000924"/>
          </a:xfrm>
          <a:prstGeom prst="chevron">
            <a:avLst>
              <a:gd name="adj" fmla="val 90783"/>
            </a:avLst>
          </a:prstGeom>
          <a:solidFill>
            <a:schemeClr val="bg2">
              <a:lumMod val="60000"/>
              <a:lumOff val="40000"/>
            </a:schemeClr>
          </a:soli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uadroTexto"/>
          <p:cNvSpPr txBox="1"/>
          <p:nvPr/>
        </p:nvSpPr>
        <p:spPr>
          <a:xfrm>
            <a:off x="571472" y="428604"/>
            <a:ext cx="2759538" cy="523220"/>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Estadio Nacional</a:t>
            </a: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2" name="11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ppt_x"/>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3000" fill="hold"/>
                                        <p:tgtEl>
                                          <p:spTgt spid="6"/>
                                        </p:tgtEl>
                                        <p:attrNameLst>
                                          <p:attrName>ppt_x</p:attrName>
                                        </p:attrNameLst>
                                      </p:cBhvr>
                                      <p:tavLst>
                                        <p:tav tm="0">
                                          <p:val>
                                            <p:strVal val="#ppt_x"/>
                                          </p:val>
                                        </p:tav>
                                        <p:tav tm="100000">
                                          <p:val>
                                            <p:strVal val="#ppt_x"/>
                                          </p:val>
                                        </p:tav>
                                      </p:tavLst>
                                    </p:anim>
                                    <p:anim calcmode="lin" valueType="num">
                                      <p:cBhvr additive="base">
                                        <p:cTn id="23" dur="3000" fill="hold"/>
                                        <p:tgtEl>
                                          <p:spTgt spid="6"/>
                                        </p:tgtEl>
                                        <p:attrNameLst>
                                          <p:attrName>ppt_y</p:attrName>
                                        </p:attrNameLst>
                                      </p:cBhvr>
                                      <p:tavLst>
                                        <p:tav tm="0">
                                          <p:val>
                                            <p:strVal val="0-#ppt_h/2"/>
                                          </p:val>
                                        </p:tav>
                                        <p:tav tm="100000">
                                          <p:val>
                                            <p:strVal val="#ppt_y"/>
                                          </p:val>
                                        </p:tav>
                                      </p:tavLst>
                                    </p:anim>
                                  </p:childTnLst>
                                </p:cTn>
                              </p:par>
                              <p:par>
                                <p:cTn id="24" presetID="2" presetClass="entr" presetSubtype="1"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3000" fill="hold"/>
                                        <p:tgtEl>
                                          <p:spTgt spid="8"/>
                                        </p:tgtEl>
                                        <p:attrNameLst>
                                          <p:attrName>ppt_x</p:attrName>
                                        </p:attrNameLst>
                                      </p:cBhvr>
                                      <p:tavLst>
                                        <p:tav tm="0">
                                          <p:val>
                                            <p:strVal val="#ppt_x"/>
                                          </p:val>
                                        </p:tav>
                                        <p:tav tm="100000">
                                          <p:val>
                                            <p:strVal val="#ppt_x"/>
                                          </p:val>
                                        </p:tav>
                                      </p:tavLst>
                                    </p:anim>
                                    <p:anim calcmode="lin" valueType="num">
                                      <p:cBhvr additive="base">
                                        <p:cTn id="27" dur="3000" fill="hold"/>
                                        <p:tgtEl>
                                          <p:spTgt spid="8"/>
                                        </p:tgtEl>
                                        <p:attrNameLst>
                                          <p:attrName>ppt_y</p:attrName>
                                        </p:attrNameLst>
                                      </p:cBhvr>
                                      <p:tavLst>
                                        <p:tav tm="0">
                                          <p:val>
                                            <p:strVal val="0-#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3000" fill="hold"/>
                                        <p:tgtEl>
                                          <p:spTgt spid="9"/>
                                        </p:tgtEl>
                                        <p:attrNameLst>
                                          <p:attrName>ppt_x</p:attrName>
                                        </p:attrNameLst>
                                      </p:cBhvr>
                                      <p:tavLst>
                                        <p:tav tm="0">
                                          <p:val>
                                            <p:strVal val="#ppt_x"/>
                                          </p:val>
                                        </p:tav>
                                        <p:tav tm="100000">
                                          <p:val>
                                            <p:strVal val="#ppt_x"/>
                                          </p:val>
                                        </p:tav>
                                      </p:tavLst>
                                    </p:anim>
                                    <p:anim calcmode="lin" valueType="num">
                                      <p:cBhvr additive="base">
                                        <p:cTn id="31" dur="3000" fill="hold"/>
                                        <p:tgtEl>
                                          <p:spTgt spid="9"/>
                                        </p:tgtEl>
                                        <p:attrNameLst>
                                          <p:attrName>ppt_y</p:attrName>
                                        </p:attrNameLst>
                                      </p:cBhvr>
                                      <p:tavLst>
                                        <p:tav tm="0">
                                          <p:val>
                                            <p:strVal val="0-#ppt_h/2"/>
                                          </p:val>
                                        </p:tav>
                                        <p:tav tm="100000">
                                          <p:val>
                                            <p:strVal val="#ppt_y"/>
                                          </p:val>
                                        </p:tav>
                                      </p:tavLst>
                                    </p:anim>
                                  </p:childTnLst>
                                </p:cTn>
                              </p:par>
                              <p:par>
                                <p:cTn id="32" presetID="16" presetClass="entr" presetSubtype="26"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barn(inHorizontal)">
                                      <p:cBhvr>
                                        <p:cTn id="34" dur="3000"/>
                                        <p:tgtEl>
                                          <p:spTgt spid="5"/>
                                        </p:tgtEl>
                                      </p:cBhvr>
                                    </p:animEffect>
                                  </p:childTnLst>
                                </p:cTn>
                              </p:par>
                              <p:par>
                                <p:cTn id="35" presetID="16" presetClass="entr" presetSubtype="26" fill="hold" grpId="1"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arn(inHorizontal)">
                                      <p:cBhvr>
                                        <p:cTn id="37" dur="3000"/>
                                        <p:tgtEl>
                                          <p:spTgt spid="7"/>
                                        </p:tgtEl>
                                      </p:cBhvr>
                                    </p:animEffect>
                                  </p:childTnLst>
                                </p:cTn>
                              </p:par>
                              <p:par>
                                <p:cTn id="38" presetID="16" presetClass="entr" presetSubtype="26" fill="hold" grpId="1"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barn(inHorizontal)">
                                      <p:cBhvr>
                                        <p:cTn id="40" dur="3000"/>
                                        <p:tgtEl>
                                          <p:spTgt spid="10"/>
                                        </p:tgtEl>
                                      </p:cBhvr>
                                    </p:animEffect>
                                  </p:childTnLst>
                                </p:cTn>
                              </p:par>
                              <p:par>
                                <p:cTn id="41" presetID="16" presetClass="entr" presetSubtype="26" fill="hold" grpId="1"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barn(inHorizontal)">
                                      <p:cBhvr>
                                        <p:cTn id="43" dur="3000"/>
                                        <p:tgtEl>
                                          <p:spTgt spid="6"/>
                                        </p:tgtEl>
                                      </p:cBhvr>
                                    </p:animEffect>
                                  </p:childTnLst>
                                </p:cTn>
                              </p:par>
                              <p:par>
                                <p:cTn id="44" presetID="16" presetClass="entr" presetSubtype="26"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barn(inHorizontal)">
                                      <p:cBhvr>
                                        <p:cTn id="46" dur="3000"/>
                                        <p:tgtEl>
                                          <p:spTgt spid="8"/>
                                        </p:tgtEl>
                                      </p:cBhvr>
                                    </p:animEffect>
                                  </p:childTnLst>
                                </p:cTn>
                              </p:par>
                              <p:par>
                                <p:cTn id="47" presetID="16" presetClass="entr" presetSubtype="26" fill="hold" grpId="1" nodeType="with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barn(inHorizontal)">
                                      <p:cBhvr>
                                        <p:cTn id="49" dur="3000"/>
                                        <p:tgtEl>
                                          <p:spTgt spid="9"/>
                                        </p:tgtEl>
                                      </p:cBhvr>
                                    </p:animEffect>
                                  </p:childTnLst>
                                </p:cTn>
                              </p:par>
                            </p:childTnLst>
                          </p:cTn>
                        </p:par>
                        <p:par>
                          <p:cTn id="50" fill="hold">
                            <p:stCondLst>
                              <p:cond delay="3000"/>
                            </p:stCondLst>
                            <p:childTnLst>
                              <p:par>
                                <p:cTn id="51" presetID="2" presetClass="exit" presetSubtype="4" fill="hold" grpId="2" nodeType="afterEffect">
                                  <p:stCondLst>
                                    <p:cond delay="0"/>
                                  </p:stCondLst>
                                  <p:childTnLst>
                                    <p:anim calcmode="lin" valueType="num">
                                      <p:cBhvr additive="base">
                                        <p:cTn id="52" dur="3000"/>
                                        <p:tgtEl>
                                          <p:spTgt spid="5"/>
                                        </p:tgtEl>
                                        <p:attrNameLst>
                                          <p:attrName>ppt_x</p:attrName>
                                        </p:attrNameLst>
                                      </p:cBhvr>
                                      <p:tavLst>
                                        <p:tav tm="0">
                                          <p:val>
                                            <p:strVal val="ppt_x"/>
                                          </p:val>
                                        </p:tav>
                                        <p:tav tm="100000">
                                          <p:val>
                                            <p:strVal val="ppt_x"/>
                                          </p:val>
                                        </p:tav>
                                      </p:tavLst>
                                    </p:anim>
                                    <p:anim calcmode="lin" valueType="num">
                                      <p:cBhvr additive="base">
                                        <p:cTn id="53" dur="3000"/>
                                        <p:tgtEl>
                                          <p:spTgt spid="5"/>
                                        </p:tgtEl>
                                        <p:attrNameLst>
                                          <p:attrName>ppt_y</p:attrName>
                                        </p:attrNameLst>
                                      </p:cBhvr>
                                      <p:tavLst>
                                        <p:tav tm="0">
                                          <p:val>
                                            <p:strVal val="ppt_y"/>
                                          </p:val>
                                        </p:tav>
                                        <p:tav tm="100000">
                                          <p:val>
                                            <p:strVal val="1+ppt_h/2"/>
                                          </p:val>
                                        </p:tav>
                                      </p:tavLst>
                                    </p:anim>
                                    <p:set>
                                      <p:cBhvr>
                                        <p:cTn id="54" dur="1" fill="hold">
                                          <p:stCondLst>
                                            <p:cond delay="2999"/>
                                          </p:stCondLst>
                                        </p:cTn>
                                        <p:tgtEl>
                                          <p:spTgt spid="5"/>
                                        </p:tgtEl>
                                        <p:attrNameLst>
                                          <p:attrName>style.visibility</p:attrName>
                                        </p:attrNameLst>
                                      </p:cBhvr>
                                      <p:to>
                                        <p:strVal val="hidden"/>
                                      </p:to>
                                    </p:set>
                                  </p:childTnLst>
                                </p:cTn>
                              </p:par>
                              <p:par>
                                <p:cTn id="55" presetID="2" presetClass="exit" presetSubtype="4" fill="hold" grpId="2" nodeType="withEffect">
                                  <p:stCondLst>
                                    <p:cond delay="0"/>
                                  </p:stCondLst>
                                  <p:childTnLst>
                                    <p:anim calcmode="lin" valueType="num">
                                      <p:cBhvr additive="base">
                                        <p:cTn id="56" dur="3000"/>
                                        <p:tgtEl>
                                          <p:spTgt spid="7"/>
                                        </p:tgtEl>
                                        <p:attrNameLst>
                                          <p:attrName>ppt_x</p:attrName>
                                        </p:attrNameLst>
                                      </p:cBhvr>
                                      <p:tavLst>
                                        <p:tav tm="0">
                                          <p:val>
                                            <p:strVal val="ppt_x"/>
                                          </p:val>
                                        </p:tav>
                                        <p:tav tm="100000">
                                          <p:val>
                                            <p:strVal val="ppt_x"/>
                                          </p:val>
                                        </p:tav>
                                      </p:tavLst>
                                    </p:anim>
                                    <p:anim calcmode="lin" valueType="num">
                                      <p:cBhvr additive="base">
                                        <p:cTn id="57" dur="3000"/>
                                        <p:tgtEl>
                                          <p:spTgt spid="7"/>
                                        </p:tgtEl>
                                        <p:attrNameLst>
                                          <p:attrName>ppt_y</p:attrName>
                                        </p:attrNameLst>
                                      </p:cBhvr>
                                      <p:tavLst>
                                        <p:tav tm="0">
                                          <p:val>
                                            <p:strVal val="ppt_y"/>
                                          </p:val>
                                        </p:tav>
                                        <p:tav tm="100000">
                                          <p:val>
                                            <p:strVal val="1+ppt_h/2"/>
                                          </p:val>
                                        </p:tav>
                                      </p:tavLst>
                                    </p:anim>
                                    <p:set>
                                      <p:cBhvr>
                                        <p:cTn id="58" dur="1" fill="hold">
                                          <p:stCondLst>
                                            <p:cond delay="2999"/>
                                          </p:stCondLst>
                                        </p:cTn>
                                        <p:tgtEl>
                                          <p:spTgt spid="7"/>
                                        </p:tgtEl>
                                        <p:attrNameLst>
                                          <p:attrName>style.visibility</p:attrName>
                                        </p:attrNameLst>
                                      </p:cBhvr>
                                      <p:to>
                                        <p:strVal val="hidden"/>
                                      </p:to>
                                    </p:set>
                                  </p:childTnLst>
                                </p:cTn>
                              </p:par>
                              <p:par>
                                <p:cTn id="59" presetID="2" presetClass="exit" presetSubtype="4" fill="hold" grpId="2" nodeType="withEffect">
                                  <p:stCondLst>
                                    <p:cond delay="0"/>
                                  </p:stCondLst>
                                  <p:childTnLst>
                                    <p:anim calcmode="lin" valueType="num">
                                      <p:cBhvr additive="base">
                                        <p:cTn id="60" dur="3000"/>
                                        <p:tgtEl>
                                          <p:spTgt spid="10"/>
                                        </p:tgtEl>
                                        <p:attrNameLst>
                                          <p:attrName>ppt_x</p:attrName>
                                        </p:attrNameLst>
                                      </p:cBhvr>
                                      <p:tavLst>
                                        <p:tav tm="0">
                                          <p:val>
                                            <p:strVal val="ppt_x"/>
                                          </p:val>
                                        </p:tav>
                                        <p:tav tm="100000">
                                          <p:val>
                                            <p:strVal val="ppt_x"/>
                                          </p:val>
                                        </p:tav>
                                      </p:tavLst>
                                    </p:anim>
                                    <p:anim calcmode="lin" valueType="num">
                                      <p:cBhvr additive="base">
                                        <p:cTn id="61" dur="3000"/>
                                        <p:tgtEl>
                                          <p:spTgt spid="10"/>
                                        </p:tgtEl>
                                        <p:attrNameLst>
                                          <p:attrName>ppt_y</p:attrName>
                                        </p:attrNameLst>
                                      </p:cBhvr>
                                      <p:tavLst>
                                        <p:tav tm="0">
                                          <p:val>
                                            <p:strVal val="ppt_y"/>
                                          </p:val>
                                        </p:tav>
                                        <p:tav tm="100000">
                                          <p:val>
                                            <p:strVal val="1+ppt_h/2"/>
                                          </p:val>
                                        </p:tav>
                                      </p:tavLst>
                                    </p:anim>
                                    <p:set>
                                      <p:cBhvr>
                                        <p:cTn id="62" dur="1" fill="hold">
                                          <p:stCondLst>
                                            <p:cond delay="2999"/>
                                          </p:stCondLst>
                                        </p:cTn>
                                        <p:tgtEl>
                                          <p:spTgt spid="10"/>
                                        </p:tgtEl>
                                        <p:attrNameLst>
                                          <p:attrName>style.visibility</p:attrName>
                                        </p:attrNameLst>
                                      </p:cBhvr>
                                      <p:to>
                                        <p:strVal val="hidden"/>
                                      </p:to>
                                    </p:set>
                                  </p:childTnLst>
                                </p:cTn>
                              </p:par>
                              <p:par>
                                <p:cTn id="63" presetID="2" presetClass="exit" presetSubtype="1" fill="hold" grpId="2" nodeType="withEffect">
                                  <p:stCondLst>
                                    <p:cond delay="0"/>
                                  </p:stCondLst>
                                  <p:childTnLst>
                                    <p:anim calcmode="lin" valueType="num">
                                      <p:cBhvr additive="base">
                                        <p:cTn id="64" dur="3000"/>
                                        <p:tgtEl>
                                          <p:spTgt spid="6"/>
                                        </p:tgtEl>
                                        <p:attrNameLst>
                                          <p:attrName>ppt_x</p:attrName>
                                        </p:attrNameLst>
                                      </p:cBhvr>
                                      <p:tavLst>
                                        <p:tav tm="0">
                                          <p:val>
                                            <p:strVal val="ppt_x"/>
                                          </p:val>
                                        </p:tav>
                                        <p:tav tm="100000">
                                          <p:val>
                                            <p:strVal val="ppt_x"/>
                                          </p:val>
                                        </p:tav>
                                      </p:tavLst>
                                    </p:anim>
                                    <p:anim calcmode="lin" valueType="num">
                                      <p:cBhvr additive="base">
                                        <p:cTn id="65" dur="3000"/>
                                        <p:tgtEl>
                                          <p:spTgt spid="6"/>
                                        </p:tgtEl>
                                        <p:attrNameLst>
                                          <p:attrName>ppt_y</p:attrName>
                                        </p:attrNameLst>
                                      </p:cBhvr>
                                      <p:tavLst>
                                        <p:tav tm="0">
                                          <p:val>
                                            <p:strVal val="ppt_y"/>
                                          </p:val>
                                        </p:tav>
                                        <p:tav tm="100000">
                                          <p:val>
                                            <p:strVal val="0-ppt_h/2"/>
                                          </p:val>
                                        </p:tav>
                                      </p:tavLst>
                                    </p:anim>
                                    <p:set>
                                      <p:cBhvr>
                                        <p:cTn id="66" dur="1" fill="hold">
                                          <p:stCondLst>
                                            <p:cond delay="2999"/>
                                          </p:stCondLst>
                                        </p:cTn>
                                        <p:tgtEl>
                                          <p:spTgt spid="6"/>
                                        </p:tgtEl>
                                        <p:attrNameLst>
                                          <p:attrName>style.visibility</p:attrName>
                                        </p:attrNameLst>
                                      </p:cBhvr>
                                      <p:to>
                                        <p:strVal val="hidden"/>
                                      </p:to>
                                    </p:set>
                                  </p:childTnLst>
                                </p:cTn>
                              </p:par>
                              <p:par>
                                <p:cTn id="67" presetID="2" presetClass="exit" presetSubtype="1" fill="hold" grpId="2" nodeType="withEffect">
                                  <p:stCondLst>
                                    <p:cond delay="0"/>
                                  </p:stCondLst>
                                  <p:childTnLst>
                                    <p:anim calcmode="lin" valueType="num">
                                      <p:cBhvr additive="base">
                                        <p:cTn id="68" dur="3000"/>
                                        <p:tgtEl>
                                          <p:spTgt spid="8"/>
                                        </p:tgtEl>
                                        <p:attrNameLst>
                                          <p:attrName>ppt_x</p:attrName>
                                        </p:attrNameLst>
                                      </p:cBhvr>
                                      <p:tavLst>
                                        <p:tav tm="0">
                                          <p:val>
                                            <p:strVal val="ppt_x"/>
                                          </p:val>
                                        </p:tav>
                                        <p:tav tm="100000">
                                          <p:val>
                                            <p:strVal val="ppt_x"/>
                                          </p:val>
                                        </p:tav>
                                      </p:tavLst>
                                    </p:anim>
                                    <p:anim calcmode="lin" valueType="num">
                                      <p:cBhvr additive="base">
                                        <p:cTn id="69" dur="3000"/>
                                        <p:tgtEl>
                                          <p:spTgt spid="8"/>
                                        </p:tgtEl>
                                        <p:attrNameLst>
                                          <p:attrName>ppt_y</p:attrName>
                                        </p:attrNameLst>
                                      </p:cBhvr>
                                      <p:tavLst>
                                        <p:tav tm="0">
                                          <p:val>
                                            <p:strVal val="ppt_y"/>
                                          </p:val>
                                        </p:tav>
                                        <p:tav tm="100000">
                                          <p:val>
                                            <p:strVal val="0-ppt_h/2"/>
                                          </p:val>
                                        </p:tav>
                                      </p:tavLst>
                                    </p:anim>
                                    <p:set>
                                      <p:cBhvr>
                                        <p:cTn id="70" dur="1" fill="hold">
                                          <p:stCondLst>
                                            <p:cond delay="2999"/>
                                          </p:stCondLst>
                                        </p:cTn>
                                        <p:tgtEl>
                                          <p:spTgt spid="8"/>
                                        </p:tgtEl>
                                        <p:attrNameLst>
                                          <p:attrName>style.visibility</p:attrName>
                                        </p:attrNameLst>
                                      </p:cBhvr>
                                      <p:to>
                                        <p:strVal val="hidden"/>
                                      </p:to>
                                    </p:set>
                                  </p:childTnLst>
                                </p:cTn>
                              </p:par>
                              <p:par>
                                <p:cTn id="71" presetID="2" presetClass="exit" presetSubtype="1" fill="hold" grpId="2" nodeType="withEffect">
                                  <p:stCondLst>
                                    <p:cond delay="0"/>
                                  </p:stCondLst>
                                  <p:childTnLst>
                                    <p:anim calcmode="lin" valueType="num">
                                      <p:cBhvr additive="base">
                                        <p:cTn id="72" dur="3000"/>
                                        <p:tgtEl>
                                          <p:spTgt spid="9"/>
                                        </p:tgtEl>
                                        <p:attrNameLst>
                                          <p:attrName>ppt_x</p:attrName>
                                        </p:attrNameLst>
                                      </p:cBhvr>
                                      <p:tavLst>
                                        <p:tav tm="0">
                                          <p:val>
                                            <p:strVal val="ppt_x"/>
                                          </p:val>
                                        </p:tav>
                                        <p:tav tm="100000">
                                          <p:val>
                                            <p:strVal val="ppt_x"/>
                                          </p:val>
                                        </p:tav>
                                      </p:tavLst>
                                    </p:anim>
                                    <p:anim calcmode="lin" valueType="num">
                                      <p:cBhvr additive="base">
                                        <p:cTn id="73" dur="3000"/>
                                        <p:tgtEl>
                                          <p:spTgt spid="9"/>
                                        </p:tgtEl>
                                        <p:attrNameLst>
                                          <p:attrName>ppt_y</p:attrName>
                                        </p:attrNameLst>
                                      </p:cBhvr>
                                      <p:tavLst>
                                        <p:tav tm="0">
                                          <p:val>
                                            <p:strVal val="ppt_y"/>
                                          </p:val>
                                        </p:tav>
                                        <p:tav tm="100000">
                                          <p:val>
                                            <p:strVal val="0-ppt_h/2"/>
                                          </p:val>
                                        </p:tav>
                                      </p:tavLst>
                                    </p:anim>
                                    <p:set>
                                      <p:cBhvr>
                                        <p:cTn id="74" dur="1" fill="hold">
                                          <p:stCondLst>
                                            <p:cond delay="2999"/>
                                          </p:stCondLst>
                                        </p:cTn>
                                        <p:tgtEl>
                                          <p:spTgt spid="9"/>
                                        </p:tgtEl>
                                        <p:attrNameLst>
                                          <p:attrName>style.visibility</p:attrName>
                                        </p:attrNameLst>
                                      </p:cBhvr>
                                      <p:to>
                                        <p:strVal val="hidden"/>
                                      </p:to>
                                    </p:set>
                                  </p:childTnLst>
                                </p:cTn>
                              </p:par>
                              <p:par>
                                <p:cTn id="75" presetID="23" presetClass="entr" presetSubtype="272" fill="hold" nodeType="withEffect">
                                  <p:stCondLst>
                                    <p:cond delay="0"/>
                                  </p:stCondLst>
                                  <p:childTnLst>
                                    <p:set>
                                      <p:cBhvr>
                                        <p:cTn id="76" dur="1" fill="hold">
                                          <p:stCondLst>
                                            <p:cond delay="0"/>
                                          </p:stCondLst>
                                        </p:cTn>
                                        <p:tgtEl>
                                          <p:spTgt spid="4"/>
                                        </p:tgtEl>
                                        <p:attrNameLst>
                                          <p:attrName>style.visibility</p:attrName>
                                        </p:attrNameLst>
                                      </p:cBhvr>
                                      <p:to>
                                        <p:strVal val="visible"/>
                                      </p:to>
                                    </p:set>
                                    <p:anim calcmode="lin" valueType="num">
                                      <p:cBhvr>
                                        <p:cTn id="77" dur="3000" fill="hold"/>
                                        <p:tgtEl>
                                          <p:spTgt spid="4"/>
                                        </p:tgtEl>
                                        <p:attrNameLst>
                                          <p:attrName>ppt_w</p:attrName>
                                        </p:attrNameLst>
                                      </p:cBhvr>
                                      <p:tavLst>
                                        <p:tav tm="0">
                                          <p:val>
                                            <p:strVal val="2/3*#ppt_w"/>
                                          </p:val>
                                        </p:tav>
                                        <p:tav tm="100000">
                                          <p:val>
                                            <p:strVal val="#ppt_w"/>
                                          </p:val>
                                        </p:tav>
                                      </p:tavLst>
                                    </p:anim>
                                    <p:anim calcmode="lin" valueType="num">
                                      <p:cBhvr>
                                        <p:cTn id="78" dur="3000" fill="hold"/>
                                        <p:tgtEl>
                                          <p:spTgt spid="4"/>
                                        </p:tgtEl>
                                        <p:attrNameLst>
                                          <p:attrName>ppt_h</p:attrName>
                                        </p:attrNameLst>
                                      </p:cBhvr>
                                      <p:tavLst>
                                        <p:tav tm="0">
                                          <p:val>
                                            <p:strVal val="2/3*#ppt_h"/>
                                          </p:val>
                                        </p:tav>
                                        <p:tav tm="100000">
                                          <p:val>
                                            <p:strVal val="#ppt_h"/>
                                          </p:val>
                                        </p:tav>
                                      </p:tavLst>
                                    </p:anim>
                                  </p:childTnLst>
                                </p:cTn>
                              </p:par>
                              <p:par>
                                <p:cTn id="79" presetID="16" presetClass="entr" presetSubtype="42" fill="hold" nodeType="withEffect">
                                  <p:stCondLst>
                                    <p:cond delay="0"/>
                                  </p:stCondLst>
                                  <p:childTnLst>
                                    <p:set>
                                      <p:cBhvr>
                                        <p:cTn id="80" dur="1" fill="hold">
                                          <p:stCondLst>
                                            <p:cond delay="0"/>
                                          </p:stCondLst>
                                        </p:cTn>
                                        <p:tgtEl>
                                          <p:spTgt spid="4"/>
                                        </p:tgtEl>
                                        <p:attrNameLst>
                                          <p:attrName>style.visibility</p:attrName>
                                        </p:attrNameLst>
                                      </p:cBhvr>
                                      <p:to>
                                        <p:strVal val="visible"/>
                                      </p:to>
                                    </p:set>
                                    <p:animEffect transition="in" filter="barn(outHorizontal)">
                                      <p:cBhvr>
                                        <p:cTn id="81" dur="3000"/>
                                        <p:tgtEl>
                                          <p:spTgt spid="4"/>
                                        </p:tgtEl>
                                      </p:cBhvr>
                                    </p:animEffect>
                                  </p:childTnLst>
                                </p:cTn>
                              </p:par>
                            </p:childTnLst>
                          </p:cTn>
                        </p:par>
                        <p:par>
                          <p:cTn id="82" fill="hold">
                            <p:stCondLst>
                              <p:cond delay="6000"/>
                            </p:stCondLst>
                            <p:childTnLst>
                              <p:par>
                                <p:cTn id="83" presetID="29" presetClass="entr" presetSubtype="0" fill="hold" grpId="0" nodeType="after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p:cTn id="85" dur="2000" fill="hold"/>
                                        <p:tgtEl>
                                          <p:spTgt spid="11"/>
                                        </p:tgtEl>
                                        <p:attrNameLst>
                                          <p:attrName>ppt_x</p:attrName>
                                        </p:attrNameLst>
                                      </p:cBhvr>
                                      <p:tavLst>
                                        <p:tav tm="0">
                                          <p:val>
                                            <p:strVal val="#ppt_x-.2"/>
                                          </p:val>
                                        </p:tav>
                                        <p:tav tm="100000">
                                          <p:val>
                                            <p:strVal val="#ppt_x"/>
                                          </p:val>
                                        </p:tav>
                                      </p:tavLst>
                                    </p:anim>
                                    <p:anim calcmode="lin" valueType="num">
                                      <p:cBhvr>
                                        <p:cTn id="86" dur="20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8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p:bldP spid="1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LS6I.jpg"/>
          <p:cNvPicPr>
            <a:picLocks noChangeAspect="1"/>
          </p:cNvPicPr>
          <p:nvPr/>
        </p:nvPicPr>
        <p:blipFill>
          <a:blip r:embed="rId2"/>
          <a:stretch>
            <a:fillRect/>
          </a:stretch>
        </p:blipFill>
        <p:spPr>
          <a:xfrm>
            <a:off x="0" y="0"/>
            <a:ext cx="9144000" cy="6858000"/>
          </a:xfrm>
          <a:prstGeom prst="rect">
            <a:avLst/>
          </a:prstGeom>
        </p:spPr>
      </p:pic>
      <p:sp>
        <p:nvSpPr>
          <p:cNvPr id="5" name="4 Flecha curvada hacia la derecha"/>
          <p:cNvSpPr/>
          <p:nvPr/>
        </p:nvSpPr>
        <p:spPr>
          <a:xfrm>
            <a:off x="714348" y="857232"/>
            <a:ext cx="4000528" cy="4930288"/>
          </a:xfrm>
          <a:prstGeom prst="curvedRightArrow">
            <a:avLst>
              <a:gd name="adj1" fmla="val 50000"/>
              <a:gd name="adj2" fmla="val 27214"/>
              <a:gd name="adj3" fmla="val 0"/>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lecha curvada hacia la derecha"/>
          <p:cNvSpPr/>
          <p:nvPr/>
        </p:nvSpPr>
        <p:spPr>
          <a:xfrm flipH="1">
            <a:off x="4714876" y="857232"/>
            <a:ext cx="3786214" cy="4929222"/>
          </a:xfrm>
          <a:prstGeom prst="curvedRightArrow">
            <a:avLst>
              <a:gd name="adj1" fmla="val 50000"/>
              <a:gd name="adj2" fmla="val 28758"/>
              <a:gd name="adj3" fmla="val 0"/>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lecha curvada hacia la derecha"/>
          <p:cNvSpPr/>
          <p:nvPr/>
        </p:nvSpPr>
        <p:spPr>
          <a:xfrm>
            <a:off x="2214546" y="1857364"/>
            <a:ext cx="2528904" cy="3071834"/>
          </a:xfrm>
          <a:prstGeom prst="curvedRightArrow">
            <a:avLst>
              <a:gd name="adj1" fmla="val 50000"/>
              <a:gd name="adj2" fmla="val 27214"/>
              <a:gd name="adj3" fmla="val 0"/>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lecha curvada hacia la derecha"/>
          <p:cNvSpPr/>
          <p:nvPr/>
        </p:nvSpPr>
        <p:spPr>
          <a:xfrm flipH="1">
            <a:off x="4714873" y="1857365"/>
            <a:ext cx="2393427" cy="3071833"/>
          </a:xfrm>
          <a:prstGeom prst="curvedRightArrow">
            <a:avLst>
              <a:gd name="adj1" fmla="val 50000"/>
              <a:gd name="adj2" fmla="val 28758"/>
              <a:gd name="adj3" fmla="val 0"/>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lecha curvada hacia la derecha"/>
          <p:cNvSpPr/>
          <p:nvPr/>
        </p:nvSpPr>
        <p:spPr>
          <a:xfrm>
            <a:off x="2928926" y="2285992"/>
            <a:ext cx="1857388" cy="2000264"/>
          </a:xfrm>
          <a:prstGeom prst="curvedRightArrow">
            <a:avLst>
              <a:gd name="adj1" fmla="val 50000"/>
              <a:gd name="adj2" fmla="val 25961"/>
              <a:gd name="adj3" fmla="val 0"/>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lecha curvada hacia la derecha"/>
          <p:cNvSpPr/>
          <p:nvPr/>
        </p:nvSpPr>
        <p:spPr>
          <a:xfrm flipH="1">
            <a:off x="4714875" y="2285992"/>
            <a:ext cx="1785951" cy="2000264"/>
          </a:xfrm>
          <a:prstGeom prst="curvedRightArrow">
            <a:avLst>
              <a:gd name="adj1" fmla="val 50000"/>
              <a:gd name="adj2" fmla="val 28101"/>
              <a:gd name="adj3" fmla="val 0"/>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uadroTexto"/>
          <p:cNvSpPr txBox="1"/>
          <p:nvPr/>
        </p:nvSpPr>
        <p:spPr>
          <a:xfrm>
            <a:off x="285720" y="285728"/>
            <a:ext cx="4664162"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Vía Expresa  Avenida Javier Prado</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2" name="11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fmla="#ppt_w*sin(2.5*pi*$)">
                                          <p:val>
                                            <p:fltVal val="0"/>
                                          </p:val>
                                        </p:tav>
                                        <p:tav tm="100000">
                                          <p:val>
                                            <p:fltVal val="1"/>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19" presetClass="entr" presetSubtype="10"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fmla="#ppt_w*sin(2.5*pi*$)">
                                          <p:val>
                                            <p:fltVal val="0"/>
                                          </p:val>
                                        </p:tav>
                                        <p:tav tm="100000">
                                          <p:val>
                                            <p:fltVal val="1"/>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fmla="#ppt_w*sin(2.5*pi*$)">
                                          <p:val>
                                            <p:fltVal val="0"/>
                                          </p:val>
                                        </p:tav>
                                        <p:tav tm="100000">
                                          <p:val>
                                            <p:fltVal val="1"/>
                                          </p:val>
                                        </p:tav>
                                      </p:tavLst>
                                    </p:anim>
                                    <p:anim calcmode="lin" valueType="num">
                                      <p:cBhvr>
                                        <p:cTn id="19" dur="3000" fill="hold"/>
                                        <p:tgtEl>
                                          <p:spTgt spid="7"/>
                                        </p:tgtEl>
                                        <p:attrNameLst>
                                          <p:attrName>ppt_h</p:attrName>
                                        </p:attrNameLst>
                                      </p:cBhvr>
                                      <p:tavLst>
                                        <p:tav tm="0">
                                          <p:val>
                                            <p:strVal val="#ppt_h"/>
                                          </p:val>
                                        </p:tav>
                                        <p:tav tm="100000">
                                          <p:val>
                                            <p:strVal val="#ppt_h"/>
                                          </p:val>
                                        </p:tav>
                                      </p:tavLst>
                                    </p:anim>
                                  </p:childTnLst>
                                </p:cTn>
                              </p:par>
                              <p:par>
                                <p:cTn id="20" presetID="19" presetClass="entr" presetSubtype="1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fmla="#ppt_w*sin(2.5*pi*$)">
                                          <p:val>
                                            <p:fltVal val="0"/>
                                          </p:val>
                                        </p:tav>
                                        <p:tav tm="100000">
                                          <p:val>
                                            <p:fltVal val="1"/>
                                          </p:val>
                                        </p:tav>
                                      </p:tavLst>
                                    </p:anim>
                                    <p:anim calcmode="lin" valueType="num">
                                      <p:cBhvr>
                                        <p:cTn id="23" dur="3000" fill="hold"/>
                                        <p:tgtEl>
                                          <p:spTgt spid="8"/>
                                        </p:tgtEl>
                                        <p:attrNameLst>
                                          <p:attrName>ppt_h</p:attrName>
                                        </p:attrNameLst>
                                      </p:cBhvr>
                                      <p:tavLst>
                                        <p:tav tm="0">
                                          <p:val>
                                            <p:strVal val="#ppt_h"/>
                                          </p:val>
                                        </p:tav>
                                        <p:tav tm="100000">
                                          <p:val>
                                            <p:strVal val="#ppt_h"/>
                                          </p:val>
                                        </p:tav>
                                      </p:tavLst>
                                    </p:anim>
                                  </p:childTnLst>
                                </p:cTn>
                              </p:par>
                              <p:par>
                                <p:cTn id="24" presetID="19" presetClass="entr" presetSubtype="1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3000" fill="hold"/>
                                        <p:tgtEl>
                                          <p:spTgt spid="9"/>
                                        </p:tgtEl>
                                        <p:attrNameLst>
                                          <p:attrName>ppt_w</p:attrName>
                                        </p:attrNameLst>
                                      </p:cBhvr>
                                      <p:tavLst>
                                        <p:tav tm="0" fmla="#ppt_w*sin(2.5*pi*$)">
                                          <p:val>
                                            <p:fltVal val="0"/>
                                          </p:val>
                                        </p:tav>
                                        <p:tav tm="100000">
                                          <p:val>
                                            <p:fltVal val="1"/>
                                          </p:val>
                                        </p:tav>
                                      </p:tavLst>
                                    </p:anim>
                                    <p:anim calcmode="lin" valueType="num">
                                      <p:cBhvr>
                                        <p:cTn id="27" dur="3000" fill="hold"/>
                                        <p:tgtEl>
                                          <p:spTgt spid="9"/>
                                        </p:tgtEl>
                                        <p:attrNameLst>
                                          <p:attrName>ppt_h</p:attrName>
                                        </p:attrNameLst>
                                      </p:cBhvr>
                                      <p:tavLst>
                                        <p:tav tm="0">
                                          <p:val>
                                            <p:strVal val="#ppt_h"/>
                                          </p:val>
                                        </p:tav>
                                        <p:tav tm="100000">
                                          <p:val>
                                            <p:strVal val="#ppt_h"/>
                                          </p:val>
                                        </p:tav>
                                      </p:tavLst>
                                    </p:anim>
                                  </p:childTnLst>
                                </p:cTn>
                              </p:par>
                              <p:par>
                                <p:cTn id="28" presetID="19" presetClass="entr" presetSubtype="1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3000" fill="hold"/>
                                        <p:tgtEl>
                                          <p:spTgt spid="10"/>
                                        </p:tgtEl>
                                        <p:attrNameLst>
                                          <p:attrName>ppt_w</p:attrName>
                                        </p:attrNameLst>
                                      </p:cBhvr>
                                      <p:tavLst>
                                        <p:tav tm="0" fmla="#ppt_w*sin(2.5*pi*$)">
                                          <p:val>
                                            <p:fltVal val="0"/>
                                          </p:val>
                                        </p:tav>
                                        <p:tav tm="100000">
                                          <p:val>
                                            <p:fltVal val="1"/>
                                          </p:val>
                                        </p:tav>
                                      </p:tavLst>
                                    </p:anim>
                                    <p:anim calcmode="lin" valueType="num">
                                      <p:cBhvr>
                                        <p:cTn id="31" dur="3000" fill="hold"/>
                                        <p:tgtEl>
                                          <p:spTgt spid="10"/>
                                        </p:tgtEl>
                                        <p:attrNameLst>
                                          <p:attrName>ppt_h</p:attrName>
                                        </p:attrNameLst>
                                      </p:cBhvr>
                                      <p:tavLst>
                                        <p:tav tm="0">
                                          <p:val>
                                            <p:strVal val="#ppt_h"/>
                                          </p:val>
                                        </p:tav>
                                        <p:tav tm="100000">
                                          <p:val>
                                            <p:strVal val="#ppt_h"/>
                                          </p:val>
                                        </p:tav>
                                      </p:tavLst>
                                    </p:anim>
                                  </p:childTnLst>
                                </p:cTn>
                              </p:par>
                              <p:par>
                                <p:cTn id="32" presetID="3" presetClass="entr" presetSubtype="5"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blinds(vertical)">
                                      <p:cBhvr>
                                        <p:cTn id="34" dur="3000"/>
                                        <p:tgtEl>
                                          <p:spTgt spid="5"/>
                                        </p:tgtEl>
                                      </p:cBhvr>
                                    </p:animEffect>
                                  </p:childTnLst>
                                </p:cTn>
                              </p:par>
                              <p:par>
                                <p:cTn id="35" presetID="3" presetClass="entr" presetSubtype="5" fill="hold" grpId="1"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linds(vertical)">
                                      <p:cBhvr>
                                        <p:cTn id="37" dur="3000"/>
                                        <p:tgtEl>
                                          <p:spTgt spid="7"/>
                                        </p:tgtEl>
                                      </p:cBhvr>
                                    </p:animEffect>
                                  </p:childTnLst>
                                </p:cTn>
                              </p:par>
                              <p:par>
                                <p:cTn id="38" presetID="3" presetClass="entr" presetSubtype="5" fill="hold" grpId="1" nodeType="with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blinds(vertical)">
                                      <p:cBhvr>
                                        <p:cTn id="40" dur="3000"/>
                                        <p:tgtEl>
                                          <p:spTgt spid="9"/>
                                        </p:tgtEl>
                                      </p:cBhvr>
                                    </p:animEffect>
                                  </p:childTnLst>
                                </p:cTn>
                              </p:par>
                              <p:par>
                                <p:cTn id="41" presetID="3" presetClass="entr" presetSubtype="5" fill="hold" grpId="1"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blinds(vertical)">
                                      <p:cBhvr>
                                        <p:cTn id="43" dur="3000"/>
                                        <p:tgtEl>
                                          <p:spTgt spid="6"/>
                                        </p:tgtEl>
                                      </p:cBhvr>
                                    </p:animEffect>
                                  </p:childTnLst>
                                </p:cTn>
                              </p:par>
                              <p:par>
                                <p:cTn id="44" presetID="3" presetClass="entr" presetSubtype="5"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blinds(vertical)">
                                      <p:cBhvr>
                                        <p:cTn id="46" dur="3000"/>
                                        <p:tgtEl>
                                          <p:spTgt spid="8"/>
                                        </p:tgtEl>
                                      </p:cBhvr>
                                    </p:animEffect>
                                  </p:childTnLst>
                                </p:cTn>
                              </p:par>
                              <p:par>
                                <p:cTn id="47" presetID="3" presetClass="entr" presetSubtype="5" fill="hold" grpId="1"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blinds(vertical)">
                                      <p:cBhvr>
                                        <p:cTn id="49" dur="3000"/>
                                        <p:tgtEl>
                                          <p:spTgt spid="10"/>
                                        </p:tgtEl>
                                      </p:cBhvr>
                                    </p:animEffect>
                                  </p:childTnLst>
                                </p:cTn>
                              </p:par>
                              <p:par>
                                <p:cTn id="50" presetID="8" presetClass="emph" presetSubtype="0" fill="hold" grpId="2" nodeType="withEffect">
                                  <p:stCondLst>
                                    <p:cond delay="0"/>
                                  </p:stCondLst>
                                  <p:childTnLst>
                                    <p:animRot by="21600000">
                                      <p:cBhvr>
                                        <p:cTn id="51" dur="3000" fill="hold"/>
                                        <p:tgtEl>
                                          <p:spTgt spid="5"/>
                                        </p:tgtEl>
                                        <p:attrNameLst>
                                          <p:attrName>r</p:attrName>
                                        </p:attrNameLst>
                                      </p:cBhvr>
                                    </p:animRot>
                                  </p:childTnLst>
                                </p:cTn>
                              </p:par>
                              <p:par>
                                <p:cTn id="52" presetID="8" presetClass="emph" presetSubtype="0" fill="hold" grpId="2" nodeType="withEffect">
                                  <p:stCondLst>
                                    <p:cond delay="0"/>
                                  </p:stCondLst>
                                  <p:childTnLst>
                                    <p:animRot by="21600000">
                                      <p:cBhvr>
                                        <p:cTn id="53" dur="3000" fill="hold"/>
                                        <p:tgtEl>
                                          <p:spTgt spid="6"/>
                                        </p:tgtEl>
                                        <p:attrNameLst>
                                          <p:attrName>r</p:attrName>
                                        </p:attrNameLst>
                                      </p:cBhvr>
                                    </p:animRot>
                                  </p:childTnLst>
                                </p:cTn>
                              </p:par>
                              <p:par>
                                <p:cTn id="54" presetID="8" presetClass="emph" presetSubtype="0" fill="hold" grpId="2" nodeType="withEffect">
                                  <p:stCondLst>
                                    <p:cond delay="0"/>
                                  </p:stCondLst>
                                  <p:childTnLst>
                                    <p:animRot by="21600000">
                                      <p:cBhvr>
                                        <p:cTn id="55" dur="3000" fill="hold"/>
                                        <p:tgtEl>
                                          <p:spTgt spid="7"/>
                                        </p:tgtEl>
                                        <p:attrNameLst>
                                          <p:attrName>r</p:attrName>
                                        </p:attrNameLst>
                                      </p:cBhvr>
                                    </p:animRot>
                                  </p:childTnLst>
                                </p:cTn>
                              </p:par>
                              <p:par>
                                <p:cTn id="56" presetID="8" presetClass="emph" presetSubtype="0" fill="hold" grpId="2" nodeType="withEffect">
                                  <p:stCondLst>
                                    <p:cond delay="0"/>
                                  </p:stCondLst>
                                  <p:childTnLst>
                                    <p:animRot by="21600000">
                                      <p:cBhvr>
                                        <p:cTn id="57" dur="3000" fill="hold"/>
                                        <p:tgtEl>
                                          <p:spTgt spid="8"/>
                                        </p:tgtEl>
                                        <p:attrNameLst>
                                          <p:attrName>r</p:attrName>
                                        </p:attrNameLst>
                                      </p:cBhvr>
                                    </p:animRot>
                                  </p:childTnLst>
                                </p:cTn>
                              </p:par>
                              <p:par>
                                <p:cTn id="58" presetID="8" presetClass="emph" presetSubtype="0" fill="hold" grpId="2" nodeType="withEffect">
                                  <p:stCondLst>
                                    <p:cond delay="0"/>
                                  </p:stCondLst>
                                  <p:childTnLst>
                                    <p:animRot by="21600000">
                                      <p:cBhvr>
                                        <p:cTn id="59" dur="3000" fill="hold"/>
                                        <p:tgtEl>
                                          <p:spTgt spid="9"/>
                                        </p:tgtEl>
                                        <p:attrNameLst>
                                          <p:attrName>r</p:attrName>
                                        </p:attrNameLst>
                                      </p:cBhvr>
                                    </p:animRot>
                                  </p:childTnLst>
                                </p:cTn>
                              </p:par>
                              <p:par>
                                <p:cTn id="60" presetID="8" presetClass="emph" presetSubtype="0" fill="hold" grpId="2" nodeType="withEffect">
                                  <p:stCondLst>
                                    <p:cond delay="0"/>
                                  </p:stCondLst>
                                  <p:childTnLst>
                                    <p:animRot by="21600000">
                                      <p:cBhvr>
                                        <p:cTn id="61" dur="3000" fill="hold"/>
                                        <p:tgtEl>
                                          <p:spTgt spid="10"/>
                                        </p:tgtEl>
                                        <p:attrNameLst>
                                          <p:attrName>r</p:attrName>
                                        </p:attrNameLst>
                                      </p:cBhvr>
                                    </p:animRot>
                                  </p:childTnLst>
                                </p:cTn>
                              </p:par>
                            </p:childTnLst>
                          </p:cTn>
                        </p:par>
                        <p:par>
                          <p:cTn id="62" fill="hold">
                            <p:stCondLst>
                              <p:cond delay="3000"/>
                            </p:stCondLst>
                            <p:childTnLst>
                              <p:par>
                                <p:cTn id="63" presetID="2" presetClass="exit" presetSubtype="2" fill="hold" grpId="3" nodeType="afterEffect">
                                  <p:stCondLst>
                                    <p:cond delay="0"/>
                                  </p:stCondLst>
                                  <p:childTnLst>
                                    <p:anim calcmode="lin" valueType="num">
                                      <p:cBhvr additive="base">
                                        <p:cTn id="64" dur="3000"/>
                                        <p:tgtEl>
                                          <p:spTgt spid="5"/>
                                        </p:tgtEl>
                                        <p:attrNameLst>
                                          <p:attrName>ppt_x</p:attrName>
                                        </p:attrNameLst>
                                      </p:cBhvr>
                                      <p:tavLst>
                                        <p:tav tm="0">
                                          <p:val>
                                            <p:strVal val="ppt_x"/>
                                          </p:val>
                                        </p:tav>
                                        <p:tav tm="100000">
                                          <p:val>
                                            <p:strVal val="1+ppt_w/2"/>
                                          </p:val>
                                        </p:tav>
                                      </p:tavLst>
                                    </p:anim>
                                    <p:anim calcmode="lin" valueType="num">
                                      <p:cBhvr additive="base">
                                        <p:cTn id="65" dur="3000"/>
                                        <p:tgtEl>
                                          <p:spTgt spid="5"/>
                                        </p:tgtEl>
                                        <p:attrNameLst>
                                          <p:attrName>ppt_y</p:attrName>
                                        </p:attrNameLst>
                                      </p:cBhvr>
                                      <p:tavLst>
                                        <p:tav tm="0">
                                          <p:val>
                                            <p:strVal val="ppt_y"/>
                                          </p:val>
                                        </p:tav>
                                        <p:tav tm="100000">
                                          <p:val>
                                            <p:strVal val="ppt_y"/>
                                          </p:val>
                                        </p:tav>
                                      </p:tavLst>
                                    </p:anim>
                                    <p:set>
                                      <p:cBhvr>
                                        <p:cTn id="66" dur="1" fill="hold">
                                          <p:stCondLst>
                                            <p:cond delay="2999"/>
                                          </p:stCondLst>
                                        </p:cTn>
                                        <p:tgtEl>
                                          <p:spTgt spid="5"/>
                                        </p:tgtEl>
                                        <p:attrNameLst>
                                          <p:attrName>style.visibility</p:attrName>
                                        </p:attrNameLst>
                                      </p:cBhvr>
                                      <p:to>
                                        <p:strVal val="hidden"/>
                                      </p:to>
                                    </p:set>
                                  </p:childTnLst>
                                </p:cTn>
                              </p:par>
                              <p:par>
                                <p:cTn id="67" presetID="2" presetClass="exit" presetSubtype="2" fill="hold" grpId="3" nodeType="withEffect">
                                  <p:stCondLst>
                                    <p:cond delay="0"/>
                                  </p:stCondLst>
                                  <p:childTnLst>
                                    <p:anim calcmode="lin" valueType="num">
                                      <p:cBhvr additive="base">
                                        <p:cTn id="68" dur="3000"/>
                                        <p:tgtEl>
                                          <p:spTgt spid="7"/>
                                        </p:tgtEl>
                                        <p:attrNameLst>
                                          <p:attrName>ppt_x</p:attrName>
                                        </p:attrNameLst>
                                      </p:cBhvr>
                                      <p:tavLst>
                                        <p:tav tm="0">
                                          <p:val>
                                            <p:strVal val="ppt_x"/>
                                          </p:val>
                                        </p:tav>
                                        <p:tav tm="100000">
                                          <p:val>
                                            <p:strVal val="1+ppt_w/2"/>
                                          </p:val>
                                        </p:tav>
                                      </p:tavLst>
                                    </p:anim>
                                    <p:anim calcmode="lin" valueType="num">
                                      <p:cBhvr additive="base">
                                        <p:cTn id="69" dur="3000"/>
                                        <p:tgtEl>
                                          <p:spTgt spid="7"/>
                                        </p:tgtEl>
                                        <p:attrNameLst>
                                          <p:attrName>ppt_y</p:attrName>
                                        </p:attrNameLst>
                                      </p:cBhvr>
                                      <p:tavLst>
                                        <p:tav tm="0">
                                          <p:val>
                                            <p:strVal val="ppt_y"/>
                                          </p:val>
                                        </p:tav>
                                        <p:tav tm="100000">
                                          <p:val>
                                            <p:strVal val="ppt_y"/>
                                          </p:val>
                                        </p:tav>
                                      </p:tavLst>
                                    </p:anim>
                                    <p:set>
                                      <p:cBhvr>
                                        <p:cTn id="70" dur="1" fill="hold">
                                          <p:stCondLst>
                                            <p:cond delay="2999"/>
                                          </p:stCondLst>
                                        </p:cTn>
                                        <p:tgtEl>
                                          <p:spTgt spid="7"/>
                                        </p:tgtEl>
                                        <p:attrNameLst>
                                          <p:attrName>style.visibility</p:attrName>
                                        </p:attrNameLst>
                                      </p:cBhvr>
                                      <p:to>
                                        <p:strVal val="hidden"/>
                                      </p:to>
                                    </p:set>
                                  </p:childTnLst>
                                </p:cTn>
                              </p:par>
                              <p:par>
                                <p:cTn id="71" presetID="2" presetClass="exit" presetSubtype="2" fill="hold" grpId="3" nodeType="withEffect">
                                  <p:stCondLst>
                                    <p:cond delay="0"/>
                                  </p:stCondLst>
                                  <p:childTnLst>
                                    <p:anim calcmode="lin" valueType="num">
                                      <p:cBhvr additive="base">
                                        <p:cTn id="72" dur="3000"/>
                                        <p:tgtEl>
                                          <p:spTgt spid="9"/>
                                        </p:tgtEl>
                                        <p:attrNameLst>
                                          <p:attrName>ppt_x</p:attrName>
                                        </p:attrNameLst>
                                      </p:cBhvr>
                                      <p:tavLst>
                                        <p:tav tm="0">
                                          <p:val>
                                            <p:strVal val="ppt_x"/>
                                          </p:val>
                                        </p:tav>
                                        <p:tav tm="100000">
                                          <p:val>
                                            <p:strVal val="1+ppt_w/2"/>
                                          </p:val>
                                        </p:tav>
                                      </p:tavLst>
                                    </p:anim>
                                    <p:anim calcmode="lin" valueType="num">
                                      <p:cBhvr additive="base">
                                        <p:cTn id="73" dur="3000"/>
                                        <p:tgtEl>
                                          <p:spTgt spid="9"/>
                                        </p:tgtEl>
                                        <p:attrNameLst>
                                          <p:attrName>ppt_y</p:attrName>
                                        </p:attrNameLst>
                                      </p:cBhvr>
                                      <p:tavLst>
                                        <p:tav tm="0">
                                          <p:val>
                                            <p:strVal val="ppt_y"/>
                                          </p:val>
                                        </p:tav>
                                        <p:tav tm="100000">
                                          <p:val>
                                            <p:strVal val="ppt_y"/>
                                          </p:val>
                                        </p:tav>
                                      </p:tavLst>
                                    </p:anim>
                                    <p:set>
                                      <p:cBhvr>
                                        <p:cTn id="74" dur="1" fill="hold">
                                          <p:stCondLst>
                                            <p:cond delay="2999"/>
                                          </p:stCondLst>
                                        </p:cTn>
                                        <p:tgtEl>
                                          <p:spTgt spid="9"/>
                                        </p:tgtEl>
                                        <p:attrNameLst>
                                          <p:attrName>style.visibility</p:attrName>
                                        </p:attrNameLst>
                                      </p:cBhvr>
                                      <p:to>
                                        <p:strVal val="hidden"/>
                                      </p:to>
                                    </p:set>
                                  </p:childTnLst>
                                </p:cTn>
                              </p:par>
                              <p:par>
                                <p:cTn id="75" presetID="2" presetClass="exit" presetSubtype="8" fill="hold" grpId="3" nodeType="withEffect">
                                  <p:stCondLst>
                                    <p:cond delay="0"/>
                                  </p:stCondLst>
                                  <p:childTnLst>
                                    <p:anim calcmode="lin" valueType="num">
                                      <p:cBhvr additive="base">
                                        <p:cTn id="76" dur="3000"/>
                                        <p:tgtEl>
                                          <p:spTgt spid="6"/>
                                        </p:tgtEl>
                                        <p:attrNameLst>
                                          <p:attrName>ppt_x</p:attrName>
                                        </p:attrNameLst>
                                      </p:cBhvr>
                                      <p:tavLst>
                                        <p:tav tm="0">
                                          <p:val>
                                            <p:strVal val="ppt_x"/>
                                          </p:val>
                                        </p:tav>
                                        <p:tav tm="100000">
                                          <p:val>
                                            <p:strVal val="0-ppt_w/2"/>
                                          </p:val>
                                        </p:tav>
                                      </p:tavLst>
                                    </p:anim>
                                    <p:anim calcmode="lin" valueType="num">
                                      <p:cBhvr additive="base">
                                        <p:cTn id="77" dur="3000"/>
                                        <p:tgtEl>
                                          <p:spTgt spid="6"/>
                                        </p:tgtEl>
                                        <p:attrNameLst>
                                          <p:attrName>ppt_y</p:attrName>
                                        </p:attrNameLst>
                                      </p:cBhvr>
                                      <p:tavLst>
                                        <p:tav tm="0">
                                          <p:val>
                                            <p:strVal val="ppt_y"/>
                                          </p:val>
                                        </p:tav>
                                        <p:tav tm="100000">
                                          <p:val>
                                            <p:strVal val="ppt_y"/>
                                          </p:val>
                                        </p:tav>
                                      </p:tavLst>
                                    </p:anim>
                                    <p:set>
                                      <p:cBhvr>
                                        <p:cTn id="78" dur="1" fill="hold">
                                          <p:stCondLst>
                                            <p:cond delay="2999"/>
                                          </p:stCondLst>
                                        </p:cTn>
                                        <p:tgtEl>
                                          <p:spTgt spid="6"/>
                                        </p:tgtEl>
                                        <p:attrNameLst>
                                          <p:attrName>style.visibility</p:attrName>
                                        </p:attrNameLst>
                                      </p:cBhvr>
                                      <p:to>
                                        <p:strVal val="hidden"/>
                                      </p:to>
                                    </p:set>
                                  </p:childTnLst>
                                </p:cTn>
                              </p:par>
                              <p:par>
                                <p:cTn id="79" presetID="2" presetClass="exit" presetSubtype="8" fill="hold" grpId="3" nodeType="withEffect">
                                  <p:stCondLst>
                                    <p:cond delay="0"/>
                                  </p:stCondLst>
                                  <p:childTnLst>
                                    <p:anim calcmode="lin" valueType="num">
                                      <p:cBhvr additive="base">
                                        <p:cTn id="80" dur="3000"/>
                                        <p:tgtEl>
                                          <p:spTgt spid="8"/>
                                        </p:tgtEl>
                                        <p:attrNameLst>
                                          <p:attrName>ppt_x</p:attrName>
                                        </p:attrNameLst>
                                      </p:cBhvr>
                                      <p:tavLst>
                                        <p:tav tm="0">
                                          <p:val>
                                            <p:strVal val="ppt_x"/>
                                          </p:val>
                                        </p:tav>
                                        <p:tav tm="100000">
                                          <p:val>
                                            <p:strVal val="0-ppt_w/2"/>
                                          </p:val>
                                        </p:tav>
                                      </p:tavLst>
                                    </p:anim>
                                    <p:anim calcmode="lin" valueType="num">
                                      <p:cBhvr additive="base">
                                        <p:cTn id="81" dur="3000"/>
                                        <p:tgtEl>
                                          <p:spTgt spid="8"/>
                                        </p:tgtEl>
                                        <p:attrNameLst>
                                          <p:attrName>ppt_y</p:attrName>
                                        </p:attrNameLst>
                                      </p:cBhvr>
                                      <p:tavLst>
                                        <p:tav tm="0">
                                          <p:val>
                                            <p:strVal val="ppt_y"/>
                                          </p:val>
                                        </p:tav>
                                        <p:tav tm="100000">
                                          <p:val>
                                            <p:strVal val="ppt_y"/>
                                          </p:val>
                                        </p:tav>
                                      </p:tavLst>
                                    </p:anim>
                                    <p:set>
                                      <p:cBhvr>
                                        <p:cTn id="82" dur="1" fill="hold">
                                          <p:stCondLst>
                                            <p:cond delay="2999"/>
                                          </p:stCondLst>
                                        </p:cTn>
                                        <p:tgtEl>
                                          <p:spTgt spid="8"/>
                                        </p:tgtEl>
                                        <p:attrNameLst>
                                          <p:attrName>style.visibility</p:attrName>
                                        </p:attrNameLst>
                                      </p:cBhvr>
                                      <p:to>
                                        <p:strVal val="hidden"/>
                                      </p:to>
                                    </p:set>
                                  </p:childTnLst>
                                </p:cTn>
                              </p:par>
                              <p:par>
                                <p:cTn id="83" presetID="2" presetClass="exit" presetSubtype="8" fill="hold" grpId="3" nodeType="withEffect">
                                  <p:stCondLst>
                                    <p:cond delay="0"/>
                                  </p:stCondLst>
                                  <p:childTnLst>
                                    <p:anim calcmode="lin" valueType="num">
                                      <p:cBhvr additive="base">
                                        <p:cTn id="84" dur="3000"/>
                                        <p:tgtEl>
                                          <p:spTgt spid="10"/>
                                        </p:tgtEl>
                                        <p:attrNameLst>
                                          <p:attrName>ppt_x</p:attrName>
                                        </p:attrNameLst>
                                      </p:cBhvr>
                                      <p:tavLst>
                                        <p:tav tm="0">
                                          <p:val>
                                            <p:strVal val="ppt_x"/>
                                          </p:val>
                                        </p:tav>
                                        <p:tav tm="100000">
                                          <p:val>
                                            <p:strVal val="0-ppt_w/2"/>
                                          </p:val>
                                        </p:tav>
                                      </p:tavLst>
                                    </p:anim>
                                    <p:anim calcmode="lin" valueType="num">
                                      <p:cBhvr additive="base">
                                        <p:cTn id="85" dur="3000"/>
                                        <p:tgtEl>
                                          <p:spTgt spid="10"/>
                                        </p:tgtEl>
                                        <p:attrNameLst>
                                          <p:attrName>ppt_y</p:attrName>
                                        </p:attrNameLst>
                                      </p:cBhvr>
                                      <p:tavLst>
                                        <p:tav tm="0">
                                          <p:val>
                                            <p:strVal val="ppt_y"/>
                                          </p:val>
                                        </p:tav>
                                        <p:tav tm="100000">
                                          <p:val>
                                            <p:strVal val="ppt_y"/>
                                          </p:val>
                                        </p:tav>
                                      </p:tavLst>
                                    </p:anim>
                                    <p:set>
                                      <p:cBhvr>
                                        <p:cTn id="86" dur="1" fill="hold">
                                          <p:stCondLst>
                                            <p:cond delay="2999"/>
                                          </p:stCondLst>
                                        </p:cTn>
                                        <p:tgtEl>
                                          <p:spTgt spid="10"/>
                                        </p:tgtEl>
                                        <p:attrNameLst>
                                          <p:attrName>style.visibility</p:attrName>
                                        </p:attrNameLst>
                                      </p:cBhvr>
                                      <p:to>
                                        <p:strVal val="hidden"/>
                                      </p:to>
                                    </p:set>
                                  </p:childTnLst>
                                </p:cTn>
                              </p:par>
                              <p:par>
                                <p:cTn id="87" presetID="17" presetClass="entr" presetSubtype="10"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3000" fill="hold"/>
                                        <p:tgtEl>
                                          <p:spTgt spid="4"/>
                                        </p:tgtEl>
                                        <p:attrNameLst>
                                          <p:attrName>ppt_w</p:attrName>
                                        </p:attrNameLst>
                                      </p:cBhvr>
                                      <p:tavLst>
                                        <p:tav tm="0">
                                          <p:val>
                                            <p:fltVal val="0"/>
                                          </p:val>
                                        </p:tav>
                                        <p:tav tm="100000">
                                          <p:val>
                                            <p:strVal val="#ppt_w"/>
                                          </p:val>
                                        </p:tav>
                                      </p:tavLst>
                                    </p:anim>
                                    <p:anim calcmode="lin" valueType="num">
                                      <p:cBhvr>
                                        <p:cTn id="90" dur="3000" fill="hold"/>
                                        <p:tgtEl>
                                          <p:spTgt spid="4"/>
                                        </p:tgtEl>
                                        <p:attrNameLst>
                                          <p:attrName>ppt_h</p:attrName>
                                        </p:attrNameLst>
                                      </p:cBhvr>
                                      <p:tavLst>
                                        <p:tav tm="0">
                                          <p:val>
                                            <p:strVal val="#ppt_h"/>
                                          </p:val>
                                        </p:tav>
                                        <p:tav tm="100000">
                                          <p:val>
                                            <p:strVal val="#ppt_h"/>
                                          </p:val>
                                        </p:tav>
                                      </p:tavLst>
                                    </p:anim>
                                  </p:childTnLst>
                                </p:cTn>
                              </p:par>
                            </p:childTnLst>
                          </p:cTn>
                        </p:par>
                        <p:par>
                          <p:cTn id="91" fill="hold">
                            <p:stCondLst>
                              <p:cond delay="6000"/>
                            </p:stCondLst>
                            <p:childTnLst>
                              <p:par>
                                <p:cTn id="92" presetID="29" presetClass="entr" presetSubtype="0" fill="hold" nodeType="afterEffect">
                                  <p:stCondLst>
                                    <p:cond delay="0"/>
                                  </p:stCondLst>
                                  <p:childTnLst>
                                    <p:set>
                                      <p:cBhvr>
                                        <p:cTn id="93" dur="1" fill="hold">
                                          <p:stCondLst>
                                            <p:cond delay="0"/>
                                          </p:stCondLst>
                                        </p:cTn>
                                        <p:tgtEl>
                                          <p:spTgt spid="11">
                                            <p:txEl>
                                              <p:pRg st="0" end="0"/>
                                            </p:txEl>
                                          </p:spTgt>
                                        </p:tgtEl>
                                        <p:attrNameLst>
                                          <p:attrName>style.visibility</p:attrName>
                                        </p:attrNameLst>
                                      </p:cBhvr>
                                      <p:to>
                                        <p:strVal val="visible"/>
                                      </p:to>
                                    </p:set>
                                    <p:anim calcmode="lin" valueType="num">
                                      <p:cBhvr>
                                        <p:cTn id="94" dur="2000" fill="hold"/>
                                        <p:tgtEl>
                                          <p:spTgt spid="11">
                                            <p:txEl>
                                              <p:pRg st="0" end="0"/>
                                            </p:txEl>
                                          </p:spTgt>
                                        </p:tgtEl>
                                        <p:attrNameLst>
                                          <p:attrName>ppt_x</p:attrName>
                                        </p:attrNameLst>
                                      </p:cBhvr>
                                      <p:tavLst>
                                        <p:tav tm="0">
                                          <p:val>
                                            <p:strVal val="#ppt_x-.2"/>
                                          </p:val>
                                        </p:tav>
                                        <p:tav tm="100000">
                                          <p:val>
                                            <p:strVal val="#ppt_x"/>
                                          </p:val>
                                        </p:tav>
                                      </p:tavLst>
                                    </p:anim>
                                    <p:anim calcmode="lin" valueType="num">
                                      <p:cBhvr>
                                        <p:cTn id="95" dur="2000" fill="hold"/>
                                        <p:tgtEl>
                                          <p:spTgt spid="11">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6" dur="20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jesus maria.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4500562" y="928670"/>
            <a:ext cx="4643438" cy="5214974"/>
          </a:xfrm>
          <a:prstGeom prst="moon">
            <a:avLst>
              <a:gd name="adj" fmla="val 17972"/>
            </a:avLst>
          </a:prstGeom>
          <a:gradFill>
            <a:gsLst>
              <a:gs pos="12000">
                <a:srgbClr val="DDEBCF">
                  <a:alpha val="89000"/>
                </a:srgbClr>
              </a:gs>
              <a:gs pos="50000">
                <a:srgbClr val="9CB86E"/>
              </a:gs>
              <a:gs pos="100000">
                <a:srgbClr val="156B13"/>
              </a:gs>
            </a:gsLst>
            <a:lin ang="5400000" scaled="0"/>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928670"/>
            <a:ext cx="4500562" cy="5214950"/>
          </a:xfrm>
          <a:prstGeom prst="moon">
            <a:avLst>
              <a:gd name="adj" fmla="val 20462"/>
            </a:avLst>
          </a:prstGeom>
          <a:gradFill>
            <a:gsLst>
              <a:gs pos="12000">
                <a:srgbClr val="DDEBCF">
                  <a:alpha val="89000"/>
                </a:srgbClr>
              </a:gs>
              <a:gs pos="50000">
                <a:srgbClr val="9CB86E"/>
              </a:gs>
              <a:gs pos="100000">
                <a:srgbClr val="156B13"/>
              </a:gs>
            </a:gsLst>
            <a:lin ang="5400000" scaled="0"/>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571472" y="428604"/>
            <a:ext cx="2635080"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Calle de San Isidro</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8" name="7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3000"/>
                                        <p:tgtEl>
                                          <p:spTgt spid="5"/>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3000"/>
                                        <p:tgtEl>
                                          <p:spTgt spid="6"/>
                                        </p:tgtEl>
                                      </p:cBhvr>
                                    </p:animEffect>
                                  </p:childTnLst>
                                </p:cTn>
                              </p:par>
                              <p:par>
                                <p:cTn id="14" presetID="8" presetClass="emph" presetSubtype="0" fill="hold" grpId="1" nodeType="withEffect">
                                  <p:stCondLst>
                                    <p:cond delay="0"/>
                                  </p:stCondLst>
                                  <p:childTnLst>
                                    <p:animRot by="21600000">
                                      <p:cBhvr>
                                        <p:cTn id="15" dur="3000" fill="hold"/>
                                        <p:tgtEl>
                                          <p:spTgt spid="5"/>
                                        </p:tgtEl>
                                        <p:attrNameLst>
                                          <p:attrName>r</p:attrName>
                                        </p:attrNameLst>
                                      </p:cBhvr>
                                    </p:animRot>
                                  </p:childTnLst>
                                </p:cTn>
                              </p:par>
                              <p:par>
                                <p:cTn id="16" presetID="8" presetClass="emph" presetSubtype="0" fill="hold" grpId="1" nodeType="withEffect">
                                  <p:stCondLst>
                                    <p:cond delay="0"/>
                                  </p:stCondLst>
                                  <p:childTnLst>
                                    <p:animRot by="21600000">
                                      <p:cBhvr>
                                        <p:cTn id="17" dur="3000" fill="hold"/>
                                        <p:tgtEl>
                                          <p:spTgt spid="6"/>
                                        </p:tgtEl>
                                        <p:attrNameLst>
                                          <p:attrName>r</p:attrName>
                                        </p:attrNameLst>
                                      </p:cBhvr>
                                    </p:animRot>
                                  </p:childTnLst>
                                </p:cTn>
                              </p:par>
                              <p:par>
                                <p:cTn id="18" presetID="2" presetClass="entr" presetSubtype="8" fill="hold" grpId="2"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3000" fill="hold"/>
                                        <p:tgtEl>
                                          <p:spTgt spid="5"/>
                                        </p:tgtEl>
                                        <p:attrNameLst>
                                          <p:attrName>ppt_x</p:attrName>
                                        </p:attrNameLst>
                                      </p:cBhvr>
                                      <p:tavLst>
                                        <p:tav tm="0">
                                          <p:val>
                                            <p:strVal val="0-#ppt_w/2"/>
                                          </p:val>
                                        </p:tav>
                                        <p:tav tm="100000">
                                          <p:val>
                                            <p:strVal val="#ppt_x"/>
                                          </p:val>
                                        </p:tav>
                                      </p:tavLst>
                                    </p:anim>
                                    <p:anim calcmode="lin" valueType="num">
                                      <p:cBhvr additive="base">
                                        <p:cTn id="21" dur="3000" fill="hold"/>
                                        <p:tgtEl>
                                          <p:spTgt spid="5"/>
                                        </p:tgtEl>
                                        <p:attrNameLst>
                                          <p:attrName>ppt_y</p:attrName>
                                        </p:attrNameLst>
                                      </p:cBhvr>
                                      <p:tavLst>
                                        <p:tav tm="0">
                                          <p:val>
                                            <p:strVal val="#ppt_y"/>
                                          </p:val>
                                        </p:tav>
                                        <p:tav tm="100000">
                                          <p:val>
                                            <p:strVal val="#ppt_y"/>
                                          </p:val>
                                        </p:tav>
                                      </p:tavLst>
                                    </p:anim>
                                  </p:childTnLst>
                                </p:cTn>
                              </p:par>
                              <p:par>
                                <p:cTn id="22" presetID="2" presetClass="entr" presetSubtype="2" fill="hold" grpId="2"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3000" fill="hold"/>
                                        <p:tgtEl>
                                          <p:spTgt spid="6"/>
                                        </p:tgtEl>
                                        <p:attrNameLst>
                                          <p:attrName>ppt_x</p:attrName>
                                        </p:attrNameLst>
                                      </p:cBhvr>
                                      <p:tavLst>
                                        <p:tav tm="0">
                                          <p:val>
                                            <p:strVal val="1+#ppt_w/2"/>
                                          </p:val>
                                        </p:tav>
                                        <p:tav tm="100000">
                                          <p:val>
                                            <p:strVal val="#ppt_x"/>
                                          </p:val>
                                        </p:tav>
                                      </p:tavLst>
                                    </p:anim>
                                    <p:anim calcmode="lin" valueType="num">
                                      <p:cBhvr additive="base">
                                        <p:cTn id="25" dur="3000" fill="hold"/>
                                        <p:tgtEl>
                                          <p:spTgt spid="6"/>
                                        </p:tgtEl>
                                        <p:attrNameLst>
                                          <p:attrName>ppt_y</p:attrName>
                                        </p:attrNameLst>
                                      </p:cBhvr>
                                      <p:tavLst>
                                        <p:tav tm="0">
                                          <p:val>
                                            <p:strVal val="#ppt_y"/>
                                          </p:val>
                                        </p:tav>
                                        <p:tav tm="100000">
                                          <p:val>
                                            <p:strVal val="#ppt_y"/>
                                          </p:val>
                                        </p:tav>
                                      </p:tavLst>
                                    </p:anim>
                                  </p:childTnLst>
                                </p:cTn>
                              </p:par>
                            </p:childTnLst>
                          </p:cTn>
                        </p:par>
                        <p:par>
                          <p:cTn id="26" fill="hold">
                            <p:stCondLst>
                              <p:cond delay="3000"/>
                            </p:stCondLst>
                            <p:childTnLst>
                              <p:par>
                                <p:cTn id="27" presetID="17" presetClass="exit" presetSubtype="8" fill="hold" grpId="3" nodeType="afterEffect">
                                  <p:stCondLst>
                                    <p:cond delay="0"/>
                                  </p:stCondLst>
                                  <p:childTnLst>
                                    <p:anim calcmode="lin" valueType="num">
                                      <p:cBhvr>
                                        <p:cTn id="28" dur="3000"/>
                                        <p:tgtEl>
                                          <p:spTgt spid="6"/>
                                        </p:tgtEl>
                                        <p:attrNameLst>
                                          <p:attrName>ppt_x</p:attrName>
                                        </p:attrNameLst>
                                      </p:cBhvr>
                                      <p:tavLst>
                                        <p:tav tm="0">
                                          <p:val>
                                            <p:strVal val="ppt_x"/>
                                          </p:val>
                                        </p:tav>
                                        <p:tav tm="100000">
                                          <p:val>
                                            <p:strVal val="ppt_x-ppt_w/2"/>
                                          </p:val>
                                        </p:tav>
                                      </p:tavLst>
                                    </p:anim>
                                    <p:anim calcmode="lin" valueType="num">
                                      <p:cBhvr>
                                        <p:cTn id="29" dur="3000"/>
                                        <p:tgtEl>
                                          <p:spTgt spid="6"/>
                                        </p:tgtEl>
                                        <p:attrNameLst>
                                          <p:attrName>ppt_y</p:attrName>
                                        </p:attrNameLst>
                                      </p:cBhvr>
                                      <p:tavLst>
                                        <p:tav tm="0">
                                          <p:val>
                                            <p:strVal val="ppt_y"/>
                                          </p:val>
                                        </p:tav>
                                        <p:tav tm="100000">
                                          <p:val>
                                            <p:strVal val="ppt_y"/>
                                          </p:val>
                                        </p:tav>
                                      </p:tavLst>
                                    </p:anim>
                                    <p:anim calcmode="lin" valueType="num">
                                      <p:cBhvr>
                                        <p:cTn id="30" dur="3000"/>
                                        <p:tgtEl>
                                          <p:spTgt spid="6"/>
                                        </p:tgtEl>
                                        <p:attrNameLst>
                                          <p:attrName>ppt_w</p:attrName>
                                        </p:attrNameLst>
                                      </p:cBhvr>
                                      <p:tavLst>
                                        <p:tav tm="0">
                                          <p:val>
                                            <p:strVal val="ppt_w"/>
                                          </p:val>
                                        </p:tav>
                                        <p:tav tm="100000">
                                          <p:val>
                                            <p:fltVal val="0"/>
                                          </p:val>
                                        </p:tav>
                                      </p:tavLst>
                                    </p:anim>
                                    <p:anim calcmode="lin" valueType="num">
                                      <p:cBhvr>
                                        <p:cTn id="31" dur="3000"/>
                                        <p:tgtEl>
                                          <p:spTgt spid="6"/>
                                        </p:tgtEl>
                                        <p:attrNameLst>
                                          <p:attrName>ppt_h</p:attrName>
                                        </p:attrNameLst>
                                      </p:cBhvr>
                                      <p:tavLst>
                                        <p:tav tm="0">
                                          <p:val>
                                            <p:strVal val="ppt_h"/>
                                          </p:val>
                                        </p:tav>
                                        <p:tav tm="100000">
                                          <p:val>
                                            <p:strVal val="ppt_h"/>
                                          </p:val>
                                        </p:tav>
                                      </p:tavLst>
                                    </p:anim>
                                    <p:set>
                                      <p:cBhvr>
                                        <p:cTn id="32" dur="1" fill="hold">
                                          <p:stCondLst>
                                            <p:cond delay="2999"/>
                                          </p:stCondLst>
                                        </p:cTn>
                                        <p:tgtEl>
                                          <p:spTgt spid="6"/>
                                        </p:tgtEl>
                                        <p:attrNameLst>
                                          <p:attrName>style.visibility</p:attrName>
                                        </p:attrNameLst>
                                      </p:cBhvr>
                                      <p:to>
                                        <p:strVal val="hidden"/>
                                      </p:to>
                                    </p:set>
                                  </p:childTnLst>
                                </p:cTn>
                              </p:par>
                              <p:par>
                                <p:cTn id="33" presetID="17" presetClass="exit" presetSubtype="2" fill="hold" grpId="3" nodeType="withEffect">
                                  <p:stCondLst>
                                    <p:cond delay="0"/>
                                  </p:stCondLst>
                                  <p:childTnLst>
                                    <p:anim calcmode="lin" valueType="num">
                                      <p:cBhvr>
                                        <p:cTn id="34" dur="3000"/>
                                        <p:tgtEl>
                                          <p:spTgt spid="5"/>
                                        </p:tgtEl>
                                        <p:attrNameLst>
                                          <p:attrName>ppt_x</p:attrName>
                                        </p:attrNameLst>
                                      </p:cBhvr>
                                      <p:tavLst>
                                        <p:tav tm="0">
                                          <p:val>
                                            <p:strVal val="ppt_x"/>
                                          </p:val>
                                        </p:tav>
                                        <p:tav tm="100000">
                                          <p:val>
                                            <p:strVal val="ppt_x+ppt_w/2"/>
                                          </p:val>
                                        </p:tav>
                                      </p:tavLst>
                                    </p:anim>
                                    <p:anim calcmode="lin" valueType="num">
                                      <p:cBhvr>
                                        <p:cTn id="35" dur="3000"/>
                                        <p:tgtEl>
                                          <p:spTgt spid="5"/>
                                        </p:tgtEl>
                                        <p:attrNameLst>
                                          <p:attrName>ppt_y</p:attrName>
                                        </p:attrNameLst>
                                      </p:cBhvr>
                                      <p:tavLst>
                                        <p:tav tm="0">
                                          <p:val>
                                            <p:strVal val="ppt_y"/>
                                          </p:val>
                                        </p:tav>
                                        <p:tav tm="100000">
                                          <p:val>
                                            <p:strVal val="ppt_y"/>
                                          </p:val>
                                        </p:tav>
                                      </p:tavLst>
                                    </p:anim>
                                    <p:anim calcmode="lin" valueType="num">
                                      <p:cBhvr>
                                        <p:cTn id="36" dur="3000"/>
                                        <p:tgtEl>
                                          <p:spTgt spid="5"/>
                                        </p:tgtEl>
                                        <p:attrNameLst>
                                          <p:attrName>ppt_w</p:attrName>
                                        </p:attrNameLst>
                                      </p:cBhvr>
                                      <p:tavLst>
                                        <p:tav tm="0">
                                          <p:val>
                                            <p:strVal val="ppt_w"/>
                                          </p:val>
                                        </p:tav>
                                        <p:tav tm="100000">
                                          <p:val>
                                            <p:fltVal val="0"/>
                                          </p:val>
                                        </p:tav>
                                      </p:tavLst>
                                    </p:anim>
                                    <p:anim calcmode="lin" valueType="num">
                                      <p:cBhvr>
                                        <p:cTn id="37" dur="3000"/>
                                        <p:tgtEl>
                                          <p:spTgt spid="5"/>
                                        </p:tgtEl>
                                        <p:attrNameLst>
                                          <p:attrName>ppt_h</p:attrName>
                                        </p:attrNameLst>
                                      </p:cBhvr>
                                      <p:tavLst>
                                        <p:tav tm="0">
                                          <p:val>
                                            <p:strVal val="ppt_h"/>
                                          </p:val>
                                        </p:tav>
                                        <p:tav tm="100000">
                                          <p:val>
                                            <p:strVal val="ppt_h"/>
                                          </p:val>
                                        </p:tav>
                                      </p:tavLst>
                                    </p:anim>
                                    <p:set>
                                      <p:cBhvr>
                                        <p:cTn id="38" dur="1" fill="hold">
                                          <p:stCondLst>
                                            <p:cond delay="2999"/>
                                          </p:stCondLst>
                                        </p:cTn>
                                        <p:tgtEl>
                                          <p:spTgt spid="5"/>
                                        </p:tgtEl>
                                        <p:attrNameLst>
                                          <p:attrName>style.visibility</p:attrName>
                                        </p:attrNameLst>
                                      </p:cBhvr>
                                      <p:to>
                                        <p:strVal val="hidden"/>
                                      </p:to>
                                    </p:set>
                                  </p:childTnLst>
                                </p:cTn>
                              </p:par>
                              <p:par>
                                <p:cTn id="39" presetID="17" presetClass="entr" presetSubtype="10"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3000" fill="hold"/>
                                        <p:tgtEl>
                                          <p:spTgt spid="4"/>
                                        </p:tgtEl>
                                        <p:attrNameLst>
                                          <p:attrName>ppt_w</p:attrName>
                                        </p:attrNameLst>
                                      </p:cBhvr>
                                      <p:tavLst>
                                        <p:tav tm="0">
                                          <p:val>
                                            <p:fltVal val="0"/>
                                          </p:val>
                                        </p:tav>
                                        <p:tav tm="100000">
                                          <p:val>
                                            <p:strVal val="#ppt_w"/>
                                          </p:val>
                                        </p:tav>
                                      </p:tavLst>
                                    </p:anim>
                                    <p:anim calcmode="lin" valueType="num">
                                      <p:cBhvr>
                                        <p:cTn id="42" dur="3000" fill="hold"/>
                                        <p:tgtEl>
                                          <p:spTgt spid="4"/>
                                        </p:tgtEl>
                                        <p:attrNameLst>
                                          <p:attrName>ppt_h</p:attrName>
                                        </p:attrNameLst>
                                      </p:cBhvr>
                                      <p:tavLst>
                                        <p:tav tm="0">
                                          <p:val>
                                            <p:strVal val="#ppt_h"/>
                                          </p:val>
                                        </p:tav>
                                        <p:tav tm="100000">
                                          <p:val>
                                            <p:strVal val="#ppt_h"/>
                                          </p:val>
                                        </p:tav>
                                      </p:tavLst>
                                    </p:anim>
                                  </p:childTnLst>
                                </p:cTn>
                              </p:par>
                            </p:childTnLst>
                          </p:cTn>
                        </p:par>
                        <p:par>
                          <p:cTn id="43" fill="hold">
                            <p:stCondLst>
                              <p:cond delay="6000"/>
                            </p:stCondLst>
                            <p:childTnLst>
                              <p:par>
                                <p:cTn id="44" presetID="29" presetClass="entr" presetSubtype="0" fill="hold" grpId="0" nodeType="after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p:cTn id="46" dur="2000" fill="hold"/>
                                        <p:tgtEl>
                                          <p:spTgt spid="7"/>
                                        </p:tgtEl>
                                        <p:attrNameLst>
                                          <p:attrName>ppt_x</p:attrName>
                                        </p:attrNameLst>
                                      </p:cBhvr>
                                      <p:tavLst>
                                        <p:tav tm="0">
                                          <p:val>
                                            <p:strVal val="#ppt_x-.2"/>
                                          </p:val>
                                        </p:tav>
                                        <p:tav tm="100000">
                                          <p:val>
                                            <p:strVal val="#ppt_x"/>
                                          </p:val>
                                        </p:tav>
                                      </p:tavLst>
                                    </p:anim>
                                    <p:anim calcmode="lin" valueType="num">
                                      <p:cBhvr>
                                        <p:cTn id="47"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48"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p:bldP spid="8"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rcomar.jpg"/>
          <p:cNvPicPr>
            <a:picLocks noChangeAspect="1"/>
          </p:cNvPicPr>
          <p:nvPr/>
        </p:nvPicPr>
        <p:blipFill>
          <a:blip r:embed="rId2"/>
          <a:stretch>
            <a:fillRect/>
          </a:stretch>
        </p:blipFill>
        <p:spPr>
          <a:xfrm>
            <a:off x="0" y="0"/>
            <a:ext cx="9144000" cy="6858000"/>
          </a:xfrm>
          <a:prstGeom prst="rect">
            <a:avLst/>
          </a:prstGeom>
        </p:spPr>
      </p:pic>
      <p:sp>
        <p:nvSpPr>
          <p:cNvPr id="5" name="4 Onda"/>
          <p:cNvSpPr/>
          <p:nvPr/>
        </p:nvSpPr>
        <p:spPr>
          <a:xfrm rot="5400000">
            <a:off x="-640730" y="2712408"/>
            <a:ext cx="2857488" cy="1576028"/>
          </a:xfrm>
          <a:prstGeom prst="wave">
            <a:avLst>
              <a:gd name="adj1" fmla="val 20000"/>
              <a:gd name="adj2" fmla="val -10000"/>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930874" y="2712408"/>
            <a:ext cx="2857488" cy="1576028"/>
          </a:xfrm>
          <a:prstGeom prst="wave">
            <a:avLst>
              <a:gd name="adj1" fmla="val 20000"/>
              <a:gd name="adj2" fmla="val -10000"/>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2359666" y="2640970"/>
            <a:ext cx="2857488" cy="1576028"/>
          </a:xfrm>
          <a:prstGeom prst="wave">
            <a:avLst>
              <a:gd name="adj1" fmla="val 20000"/>
              <a:gd name="adj2" fmla="val -10000"/>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3931270" y="2640970"/>
            <a:ext cx="2857488" cy="1576028"/>
          </a:xfrm>
          <a:prstGeom prst="wave">
            <a:avLst>
              <a:gd name="adj1" fmla="val 20000"/>
              <a:gd name="adj2" fmla="val -10000"/>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5355638" y="2569532"/>
            <a:ext cx="2857488" cy="1576028"/>
          </a:xfrm>
          <a:prstGeom prst="wave">
            <a:avLst>
              <a:gd name="adj1" fmla="val 20000"/>
              <a:gd name="adj2" fmla="val -10000"/>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6927242" y="2569532"/>
            <a:ext cx="2857488" cy="1576028"/>
          </a:xfrm>
          <a:prstGeom prst="wave">
            <a:avLst>
              <a:gd name="adj1" fmla="val 20000"/>
              <a:gd name="adj2" fmla="val -10000"/>
            </a:avLst>
          </a:prstGeom>
          <a:solidFill>
            <a:schemeClr val="accent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uadroTexto"/>
          <p:cNvSpPr txBox="1"/>
          <p:nvPr/>
        </p:nvSpPr>
        <p:spPr>
          <a:xfrm>
            <a:off x="714348" y="357166"/>
            <a:ext cx="3801810"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Centro Comercial </a:t>
            </a:r>
            <a:r>
              <a:rPr lang="es-ES_tradnl"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Larcomar</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2" name="11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0" fill="hold"/>
                                        <p:tgtEl>
                                          <p:spTgt spid="5"/>
                                        </p:tgtEl>
                                        <p:attrNameLst>
                                          <p:attrName>ppt_w</p:attrName>
                                        </p:attrNameLst>
                                      </p:cBhvr>
                                      <p:tavLst>
                                        <p:tav tm="0" fmla="#ppt_w*sin(2.5*pi*$)">
                                          <p:val>
                                            <p:fltVal val="0"/>
                                          </p:val>
                                        </p:tav>
                                        <p:tav tm="100000">
                                          <p:val>
                                            <p:fltVal val="1"/>
                                          </p:val>
                                        </p:tav>
                                      </p:tavLst>
                                    </p:anim>
                                    <p:anim calcmode="lin" valueType="num">
                                      <p:cBhvr>
                                        <p:cTn id="35" dur="3000" fill="hold"/>
                                        <p:tgtEl>
                                          <p:spTgt spid="5"/>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3000" fill="hold"/>
                                        <p:tgtEl>
                                          <p:spTgt spid="6"/>
                                        </p:tgtEl>
                                        <p:attrNameLst>
                                          <p:attrName>ppt_w</p:attrName>
                                        </p:attrNameLst>
                                      </p:cBhvr>
                                      <p:tavLst>
                                        <p:tav tm="0" fmla="#ppt_w*sin(2.5*pi*$)">
                                          <p:val>
                                            <p:fltVal val="0"/>
                                          </p:val>
                                        </p:tav>
                                        <p:tav tm="100000">
                                          <p:val>
                                            <p:fltVal val="1"/>
                                          </p:val>
                                        </p:tav>
                                      </p:tavLst>
                                    </p:anim>
                                    <p:anim calcmode="lin" valueType="num">
                                      <p:cBhvr>
                                        <p:cTn id="39" dur="3000" fill="hold"/>
                                        <p:tgtEl>
                                          <p:spTgt spid="6"/>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3000" fill="hold"/>
                                        <p:tgtEl>
                                          <p:spTgt spid="7"/>
                                        </p:tgtEl>
                                        <p:attrNameLst>
                                          <p:attrName>ppt_w</p:attrName>
                                        </p:attrNameLst>
                                      </p:cBhvr>
                                      <p:tavLst>
                                        <p:tav tm="0" fmla="#ppt_w*sin(2.5*pi*$)">
                                          <p:val>
                                            <p:fltVal val="0"/>
                                          </p:val>
                                        </p:tav>
                                        <p:tav tm="100000">
                                          <p:val>
                                            <p:fltVal val="1"/>
                                          </p:val>
                                        </p:tav>
                                      </p:tavLst>
                                    </p:anim>
                                    <p:anim calcmode="lin" valueType="num">
                                      <p:cBhvr>
                                        <p:cTn id="43" dur="3000" fill="hold"/>
                                        <p:tgtEl>
                                          <p:spTgt spid="7"/>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ppt_w</p:attrName>
                                        </p:attrNameLst>
                                      </p:cBhvr>
                                      <p:tavLst>
                                        <p:tav tm="0" fmla="#ppt_w*sin(2.5*pi*$)">
                                          <p:val>
                                            <p:fltVal val="0"/>
                                          </p:val>
                                        </p:tav>
                                        <p:tav tm="100000">
                                          <p:val>
                                            <p:fltVal val="1"/>
                                          </p:val>
                                        </p:tav>
                                      </p:tavLst>
                                    </p:anim>
                                    <p:anim calcmode="lin" valueType="num">
                                      <p:cBhvr>
                                        <p:cTn id="47" dur="3000" fill="hold"/>
                                        <p:tgtEl>
                                          <p:spTgt spid="8"/>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2" presetClass="exit" presetSubtype="8" fill="hold" grpId="2"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3000"/>
                                        <p:tgtEl>
                                          <p:spTgt spid="6"/>
                                        </p:tgtEl>
                                        <p:attrNameLst>
                                          <p:attrName>ppt_x</p:attrName>
                                        </p:attrNameLst>
                                      </p:cBhvr>
                                      <p:tavLst>
                                        <p:tav tm="0">
                                          <p:val>
                                            <p:strVal val="ppt_x"/>
                                          </p:val>
                                        </p:tav>
                                        <p:tav tm="100000">
                                          <p:val>
                                            <p:strVal val="0-ppt_w/2"/>
                                          </p:val>
                                        </p:tav>
                                      </p:tavLst>
                                    </p:anim>
                                    <p:anim calcmode="lin" valueType="num">
                                      <p:cBhvr additive="base">
                                        <p:cTn id="63" dur="3000"/>
                                        <p:tgtEl>
                                          <p:spTgt spid="6"/>
                                        </p:tgtEl>
                                        <p:attrNameLst>
                                          <p:attrName>ppt_y</p:attrName>
                                        </p:attrNameLst>
                                      </p:cBhvr>
                                      <p:tavLst>
                                        <p:tav tm="0">
                                          <p:val>
                                            <p:strVal val="ppt_y"/>
                                          </p:val>
                                        </p:tav>
                                        <p:tav tm="100000">
                                          <p:val>
                                            <p:strVal val="ppt_y"/>
                                          </p:val>
                                        </p:tav>
                                      </p:tavLst>
                                    </p:anim>
                                    <p:set>
                                      <p:cBhvr>
                                        <p:cTn id="64" dur="1" fill="hold">
                                          <p:stCondLst>
                                            <p:cond delay="2999"/>
                                          </p:stCondLst>
                                        </p:cTn>
                                        <p:tgtEl>
                                          <p:spTgt spid="6"/>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0-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0-ppt_w/2"/>
                                          </p:val>
                                        </p:tav>
                                      </p:tavLst>
                                    </p:anim>
                                    <p:anim calcmode="lin" valueType="num">
                                      <p:cBhvr additive="base">
                                        <p:cTn id="71" dur="3000"/>
                                        <p:tgtEl>
                                          <p:spTgt spid="8"/>
                                        </p:tgtEl>
                                        <p:attrNameLst>
                                          <p:attrName>ppt_y</p:attrName>
                                        </p:attrNameLst>
                                      </p:cBhvr>
                                      <p:tavLst>
                                        <p:tav tm="0">
                                          <p:val>
                                            <p:strVal val="ppt_y"/>
                                          </p:val>
                                        </p:tav>
                                        <p:tav tm="100000">
                                          <p:val>
                                            <p:strVal val="ppt_y"/>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0-ppt_w/2"/>
                                          </p:val>
                                        </p:tav>
                                      </p:tavLst>
                                    </p:anim>
                                    <p:anim calcmode="lin" valueType="num">
                                      <p:cBhvr additive="base">
                                        <p:cTn id="75" dur="3000"/>
                                        <p:tgtEl>
                                          <p:spTgt spid="9"/>
                                        </p:tgtEl>
                                        <p:attrNameLst>
                                          <p:attrName>ppt_y</p:attrName>
                                        </p:attrNameLst>
                                      </p:cBhvr>
                                      <p:tavLst>
                                        <p:tav tm="0">
                                          <p:val>
                                            <p:strVal val="ppt_y"/>
                                          </p:val>
                                        </p:tav>
                                        <p:tav tm="100000">
                                          <p:val>
                                            <p:strVal val="ppt_y"/>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ppt_y"/>
                                          </p:val>
                                        </p:tav>
                                      </p:tavLst>
                                    </p:anim>
                                    <p:set>
                                      <p:cBhvr>
                                        <p:cTn id="80" dur="1" fill="hold">
                                          <p:stCondLst>
                                            <p:cond delay="2999"/>
                                          </p:stCondLst>
                                        </p:cTn>
                                        <p:tgtEl>
                                          <p:spTgt spid="10"/>
                                        </p:tgtEl>
                                        <p:attrNameLst>
                                          <p:attrName>style.visibility</p:attrName>
                                        </p:attrNameLst>
                                      </p:cBhvr>
                                      <p:to>
                                        <p:strVal val="hidden"/>
                                      </p:to>
                                    </p:set>
                                  </p:childTnLst>
                                </p:cTn>
                              </p:par>
                              <p:par>
                                <p:cTn id="81" presetID="19" presetClass="exit" presetSubtype="10" fill="hold" grpId="3" nodeType="withEffect">
                                  <p:stCondLst>
                                    <p:cond delay="0"/>
                                  </p:stCondLst>
                                  <p:childTnLst>
                                    <p:anim calcmode="lin" valueType="num">
                                      <p:cBhvr>
                                        <p:cTn id="82" dur="3000"/>
                                        <p:tgtEl>
                                          <p:spTgt spid="5"/>
                                        </p:tgtEl>
                                        <p:attrNameLst>
                                          <p:attrName>ppt_h</p:attrName>
                                        </p:attrNameLst>
                                      </p:cBhvr>
                                      <p:tavLst>
                                        <p:tav tm="0">
                                          <p:val>
                                            <p:strVal val="ppt_h"/>
                                          </p:val>
                                        </p:tav>
                                        <p:tav tm="100000">
                                          <p:val>
                                            <p:strVal val="ppt_h"/>
                                          </p:val>
                                        </p:tav>
                                      </p:tavLst>
                                    </p:anim>
                                    <p:anim calcmode="lin" valueType="num">
                                      <p:cBhvr>
                                        <p:cTn id="83"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4" dur="1" fill="hold">
                                          <p:stCondLst>
                                            <p:cond delay="2999"/>
                                          </p:stCondLst>
                                        </p:cTn>
                                        <p:tgtEl>
                                          <p:spTgt spid="5"/>
                                        </p:tgtEl>
                                        <p:attrNameLst>
                                          <p:attrName>style.visibility</p:attrName>
                                        </p:attrNameLst>
                                      </p:cBhvr>
                                      <p:to>
                                        <p:strVal val="hidden"/>
                                      </p:to>
                                    </p:set>
                                  </p:childTnLst>
                                </p:cTn>
                              </p:par>
                              <p:par>
                                <p:cTn id="85" presetID="19" presetClass="exit" presetSubtype="10" fill="hold" grpId="3" nodeType="withEffect">
                                  <p:stCondLst>
                                    <p:cond delay="0"/>
                                  </p:stCondLst>
                                  <p:childTnLst>
                                    <p:anim calcmode="lin" valueType="num">
                                      <p:cBhvr>
                                        <p:cTn id="86" dur="3000"/>
                                        <p:tgtEl>
                                          <p:spTgt spid="6"/>
                                        </p:tgtEl>
                                        <p:attrNameLst>
                                          <p:attrName>ppt_h</p:attrName>
                                        </p:attrNameLst>
                                      </p:cBhvr>
                                      <p:tavLst>
                                        <p:tav tm="0">
                                          <p:val>
                                            <p:strVal val="ppt_h"/>
                                          </p:val>
                                        </p:tav>
                                        <p:tav tm="100000">
                                          <p:val>
                                            <p:strVal val="ppt_h"/>
                                          </p:val>
                                        </p:tav>
                                      </p:tavLst>
                                    </p:anim>
                                    <p:anim calcmode="lin" valueType="num">
                                      <p:cBhvr>
                                        <p:cTn id="87"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2999"/>
                                          </p:stCondLst>
                                        </p:cTn>
                                        <p:tgtEl>
                                          <p:spTgt spid="6"/>
                                        </p:tgtEl>
                                        <p:attrNameLst>
                                          <p:attrName>style.visibility</p:attrName>
                                        </p:attrNameLst>
                                      </p:cBhvr>
                                      <p:to>
                                        <p:strVal val="hidden"/>
                                      </p:to>
                                    </p:set>
                                  </p:childTnLst>
                                </p:cTn>
                              </p:par>
                              <p:par>
                                <p:cTn id="89" presetID="19" presetClass="exit" presetSubtype="10" fill="hold" grpId="3" nodeType="withEffect">
                                  <p:stCondLst>
                                    <p:cond delay="0"/>
                                  </p:stCondLst>
                                  <p:childTnLst>
                                    <p:anim calcmode="lin" valueType="num">
                                      <p:cBhvr>
                                        <p:cTn id="90" dur="3000"/>
                                        <p:tgtEl>
                                          <p:spTgt spid="7"/>
                                        </p:tgtEl>
                                        <p:attrNameLst>
                                          <p:attrName>ppt_h</p:attrName>
                                        </p:attrNameLst>
                                      </p:cBhvr>
                                      <p:tavLst>
                                        <p:tav tm="0">
                                          <p:val>
                                            <p:strVal val="ppt_h"/>
                                          </p:val>
                                        </p:tav>
                                        <p:tav tm="100000">
                                          <p:val>
                                            <p:strVal val="ppt_h"/>
                                          </p:val>
                                        </p:tav>
                                      </p:tavLst>
                                    </p:anim>
                                    <p:anim calcmode="lin" valueType="num">
                                      <p:cBhvr>
                                        <p:cTn id="9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 dur="1" fill="hold">
                                          <p:stCondLst>
                                            <p:cond delay="2999"/>
                                          </p:stCondLst>
                                        </p:cTn>
                                        <p:tgtEl>
                                          <p:spTgt spid="7"/>
                                        </p:tgtEl>
                                        <p:attrNameLst>
                                          <p:attrName>style.visibility</p:attrName>
                                        </p:attrNameLst>
                                      </p:cBhvr>
                                      <p:to>
                                        <p:strVal val="hidden"/>
                                      </p:to>
                                    </p:set>
                                  </p:childTnLst>
                                </p:cTn>
                              </p:par>
                              <p:par>
                                <p:cTn id="93" presetID="19" presetClass="exit" presetSubtype="10" fill="hold" grpId="3" nodeType="withEffect">
                                  <p:stCondLst>
                                    <p:cond delay="0"/>
                                  </p:stCondLst>
                                  <p:childTnLst>
                                    <p:anim calcmode="lin" valueType="num">
                                      <p:cBhvr>
                                        <p:cTn id="94" dur="3000"/>
                                        <p:tgtEl>
                                          <p:spTgt spid="8"/>
                                        </p:tgtEl>
                                        <p:attrNameLst>
                                          <p:attrName>ppt_h</p:attrName>
                                        </p:attrNameLst>
                                      </p:cBhvr>
                                      <p:tavLst>
                                        <p:tav tm="0">
                                          <p:val>
                                            <p:strVal val="ppt_h"/>
                                          </p:val>
                                        </p:tav>
                                        <p:tav tm="100000">
                                          <p:val>
                                            <p:strVal val="ppt_h"/>
                                          </p:val>
                                        </p:tav>
                                      </p:tavLst>
                                    </p:anim>
                                    <p:anim calcmode="lin" valueType="num">
                                      <p:cBhvr>
                                        <p:cTn id="95"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 dur="1" fill="hold">
                                          <p:stCondLst>
                                            <p:cond delay="2999"/>
                                          </p:stCondLst>
                                        </p:cTn>
                                        <p:tgtEl>
                                          <p:spTgt spid="8"/>
                                        </p:tgtEl>
                                        <p:attrNameLst>
                                          <p:attrName>style.visibility</p:attrName>
                                        </p:attrNameLst>
                                      </p:cBhvr>
                                      <p:to>
                                        <p:strVal val="hidden"/>
                                      </p:to>
                                    </p:set>
                                  </p:childTnLst>
                                </p:cTn>
                              </p:par>
                              <p:par>
                                <p:cTn id="97" presetID="19" presetClass="exit" presetSubtype="10" fill="hold" grpId="3" nodeType="withEffect">
                                  <p:stCondLst>
                                    <p:cond delay="0"/>
                                  </p:stCondLst>
                                  <p:childTnLst>
                                    <p:anim calcmode="lin" valueType="num">
                                      <p:cBhvr>
                                        <p:cTn id="98" dur="3000"/>
                                        <p:tgtEl>
                                          <p:spTgt spid="9"/>
                                        </p:tgtEl>
                                        <p:attrNameLst>
                                          <p:attrName>ppt_h</p:attrName>
                                        </p:attrNameLst>
                                      </p:cBhvr>
                                      <p:tavLst>
                                        <p:tav tm="0">
                                          <p:val>
                                            <p:strVal val="ppt_h"/>
                                          </p:val>
                                        </p:tav>
                                        <p:tav tm="100000">
                                          <p:val>
                                            <p:strVal val="ppt_h"/>
                                          </p:val>
                                        </p:tav>
                                      </p:tavLst>
                                    </p:anim>
                                    <p:anim calcmode="lin" valueType="num">
                                      <p:cBhvr>
                                        <p:cTn id="99"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 dur="1" fill="hold">
                                          <p:stCondLst>
                                            <p:cond delay="2999"/>
                                          </p:stCondLst>
                                        </p:cTn>
                                        <p:tgtEl>
                                          <p:spTgt spid="9"/>
                                        </p:tgtEl>
                                        <p:attrNameLst>
                                          <p:attrName>style.visibility</p:attrName>
                                        </p:attrNameLst>
                                      </p:cBhvr>
                                      <p:to>
                                        <p:strVal val="hidden"/>
                                      </p:to>
                                    </p:set>
                                  </p:childTnLst>
                                </p:cTn>
                              </p:par>
                              <p:par>
                                <p:cTn id="101" presetID="19" presetClass="exit" presetSubtype="10" fill="hold" grpId="3" nodeType="withEffect">
                                  <p:stCondLst>
                                    <p:cond delay="0"/>
                                  </p:stCondLst>
                                  <p:childTnLst>
                                    <p:anim calcmode="lin" valueType="num">
                                      <p:cBhvr>
                                        <p:cTn id="102" dur="3000"/>
                                        <p:tgtEl>
                                          <p:spTgt spid="10"/>
                                        </p:tgtEl>
                                        <p:attrNameLst>
                                          <p:attrName>ppt_h</p:attrName>
                                        </p:attrNameLst>
                                      </p:cBhvr>
                                      <p:tavLst>
                                        <p:tav tm="0">
                                          <p:val>
                                            <p:strVal val="ppt_h"/>
                                          </p:val>
                                        </p:tav>
                                        <p:tav tm="100000">
                                          <p:val>
                                            <p:strVal val="ppt_h"/>
                                          </p:val>
                                        </p:tav>
                                      </p:tavLst>
                                    </p:anim>
                                    <p:anim calcmode="lin" valueType="num">
                                      <p:cBhvr>
                                        <p:cTn id="10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ntr" presetSubtype="2"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1+#ppt_w/2"/>
                                          </p:val>
                                        </p:tav>
                                        <p:tav tm="100000">
                                          <p:val>
                                            <p:strVal val="#ppt_x"/>
                                          </p:val>
                                        </p:tav>
                                      </p:tavLst>
                                    </p:anim>
                                    <p:anim calcmode="lin" valueType="num">
                                      <p:cBhvr additive="base">
                                        <p:cTn id="108" dur="3000" fill="hold"/>
                                        <p:tgtEl>
                                          <p:spTgt spid="4"/>
                                        </p:tgtEl>
                                        <p:attrNameLst>
                                          <p:attrName>ppt_y</p:attrName>
                                        </p:attrNameLst>
                                      </p:cBhvr>
                                      <p:tavLst>
                                        <p:tav tm="0">
                                          <p:val>
                                            <p:strVal val="#ppt_y"/>
                                          </p:val>
                                        </p:tav>
                                        <p:tav tm="100000">
                                          <p:val>
                                            <p:strVal val="#ppt_y"/>
                                          </p:val>
                                        </p:tav>
                                      </p:tavLst>
                                    </p:anim>
                                  </p:childTnLst>
                                </p:cTn>
                              </p:par>
                            </p:childTnLst>
                          </p:cTn>
                        </p:par>
                        <p:par>
                          <p:cTn id="109" fill="hold">
                            <p:stCondLst>
                              <p:cond delay="6000"/>
                            </p:stCondLst>
                            <p:childTnLst>
                              <p:par>
                                <p:cTn id="110" presetID="29" presetClass="entr" presetSubtype="0" fill="hold" grpId="0" nodeType="afterEffect">
                                  <p:stCondLst>
                                    <p:cond delay="0"/>
                                  </p:stCondLst>
                                  <p:childTnLst>
                                    <p:set>
                                      <p:cBhvr>
                                        <p:cTn id="111" dur="1" fill="hold">
                                          <p:stCondLst>
                                            <p:cond delay="0"/>
                                          </p:stCondLst>
                                        </p:cTn>
                                        <p:tgtEl>
                                          <p:spTgt spid="11"/>
                                        </p:tgtEl>
                                        <p:attrNameLst>
                                          <p:attrName>style.visibility</p:attrName>
                                        </p:attrNameLst>
                                      </p:cBhvr>
                                      <p:to>
                                        <p:strVal val="visible"/>
                                      </p:to>
                                    </p:set>
                                    <p:anim calcmode="lin" valueType="num">
                                      <p:cBhvr>
                                        <p:cTn id="112" dur="2000" fill="hold"/>
                                        <p:tgtEl>
                                          <p:spTgt spid="11"/>
                                        </p:tgtEl>
                                        <p:attrNameLst>
                                          <p:attrName>ppt_x</p:attrName>
                                        </p:attrNameLst>
                                      </p:cBhvr>
                                      <p:tavLst>
                                        <p:tav tm="0">
                                          <p:val>
                                            <p:strVal val="#ppt_x-.2"/>
                                          </p:val>
                                        </p:tav>
                                        <p:tav tm="100000">
                                          <p:val>
                                            <p:strVal val="#ppt_x"/>
                                          </p:val>
                                        </p:tav>
                                      </p:tavLst>
                                    </p:anim>
                                    <p:anim calcmode="lin" valueType="num">
                                      <p:cBhvr>
                                        <p:cTn id="113" dur="20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114"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p:bldP spid="12"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ima.jpg"/>
          <p:cNvPicPr>
            <a:picLocks noChangeAspect="1"/>
          </p:cNvPicPr>
          <p:nvPr/>
        </p:nvPicPr>
        <p:blipFill>
          <a:blip r:embed="rId2"/>
          <a:stretch>
            <a:fillRect/>
          </a:stretch>
        </p:blipFill>
        <p:spPr>
          <a:xfrm>
            <a:off x="0" y="6684"/>
            <a:ext cx="9144000" cy="6844632"/>
          </a:xfrm>
          <a:prstGeom prst="rect">
            <a:avLst/>
          </a:prstGeom>
        </p:spPr>
      </p:pic>
      <p:sp>
        <p:nvSpPr>
          <p:cNvPr id="5" name="4 Lágrima"/>
          <p:cNvSpPr/>
          <p:nvPr/>
        </p:nvSpPr>
        <p:spPr>
          <a:xfrm rot="296311">
            <a:off x="1354582" y="3399888"/>
            <a:ext cx="2885789" cy="2817106"/>
          </a:xfrm>
          <a:prstGeom prst="teardrop">
            <a:avLst>
              <a:gd name="adj" fmla="val 144435"/>
            </a:avLst>
          </a:prstGeom>
          <a:gradFill flip="none" rotWithShape="1">
            <a:gsLst>
              <a:gs pos="69000">
                <a:schemeClr val="accent5">
                  <a:lumMod val="60000"/>
                  <a:lumOff val="40000"/>
                  <a:alpha val="69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4828432">
            <a:off x="1120415" y="164395"/>
            <a:ext cx="2764224" cy="2872748"/>
          </a:xfrm>
          <a:prstGeom prst="teardrop">
            <a:avLst>
              <a:gd name="adj" fmla="val 144435"/>
            </a:avLst>
          </a:prstGeom>
          <a:gradFill flip="none" rotWithShape="1">
            <a:gsLst>
              <a:gs pos="69000">
                <a:schemeClr val="accent5">
                  <a:lumMod val="60000"/>
                  <a:lumOff val="40000"/>
                  <a:alpha val="69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6487244">
            <a:off x="5102831" y="3470306"/>
            <a:ext cx="2618690" cy="2757040"/>
          </a:xfrm>
          <a:prstGeom prst="teardrop">
            <a:avLst>
              <a:gd name="adj" fmla="val 144435"/>
            </a:avLst>
          </a:prstGeom>
          <a:gradFill flip="none" rotWithShape="1">
            <a:gsLst>
              <a:gs pos="69000">
                <a:schemeClr val="accent5">
                  <a:lumMod val="60000"/>
                  <a:lumOff val="40000"/>
                  <a:alpha val="69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0800000">
            <a:off x="5095406" y="103540"/>
            <a:ext cx="2866453" cy="2663786"/>
          </a:xfrm>
          <a:prstGeom prst="teardrop">
            <a:avLst>
              <a:gd name="adj" fmla="val 144435"/>
            </a:avLst>
          </a:prstGeom>
          <a:gradFill flip="none" rotWithShape="1">
            <a:gsLst>
              <a:gs pos="69000">
                <a:schemeClr val="accent5">
                  <a:lumMod val="60000"/>
                  <a:lumOff val="40000"/>
                  <a:alpha val="69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3"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3000" fill="hold"/>
                                        <p:tgtEl>
                                          <p:spTgt spid="5"/>
                                        </p:tgtEl>
                                        <p:attrNameLst>
                                          <p:attrName>ppt_x</p:attrName>
                                        </p:attrNameLst>
                                      </p:cBhvr>
                                      <p:tavLst>
                                        <p:tav tm="0">
                                          <p:val>
                                            <p:strVal val="1+#ppt_w/2"/>
                                          </p:val>
                                        </p:tav>
                                        <p:tav tm="100000">
                                          <p:val>
                                            <p:strVal val="#ppt_x"/>
                                          </p:val>
                                        </p:tav>
                                      </p:tavLst>
                                    </p:anim>
                                    <p:anim calcmode="lin" valueType="num">
                                      <p:cBhvr additive="base">
                                        <p:cTn id="19" dur="3000" fill="hold"/>
                                        <p:tgtEl>
                                          <p:spTgt spid="5"/>
                                        </p:tgtEl>
                                        <p:attrNameLst>
                                          <p:attrName>ppt_y</p:attrName>
                                        </p:attrNameLst>
                                      </p:cBhvr>
                                      <p:tavLst>
                                        <p:tav tm="0">
                                          <p:val>
                                            <p:strVal val="0-#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3000" fill="hold"/>
                                        <p:tgtEl>
                                          <p:spTgt spid="7"/>
                                        </p:tgtEl>
                                        <p:attrNameLst>
                                          <p:attrName>ppt_x</p:attrName>
                                        </p:attrNameLst>
                                      </p:cBhvr>
                                      <p:tavLst>
                                        <p:tav tm="0">
                                          <p:val>
                                            <p:strVal val="0-#ppt_w/2"/>
                                          </p:val>
                                        </p:tav>
                                        <p:tav tm="100000">
                                          <p:val>
                                            <p:strVal val="#ppt_x"/>
                                          </p:val>
                                        </p:tav>
                                      </p:tavLst>
                                    </p:anim>
                                    <p:anim calcmode="lin" valueType="num">
                                      <p:cBhvr additive="base">
                                        <p:cTn id="23" dur="3000" fill="hold"/>
                                        <p:tgtEl>
                                          <p:spTgt spid="7"/>
                                        </p:tgtEl>
                                        <p:attrNameLst>
                                          <p:attrName>ppt_y</p:attrName>
                                        </p:attrNameLst>
                                      </p:cBhvr>
                                      <p:tavLst>
                                        <p:tav tm="0">
                                          <p:val>
                                            <p:strVal val="0-#ppt_h/2"/>
                                          </p:val>
                                        </p:tav>
                                        <p:tav tm="100000">
                                          <p:val>
                                            <p:strVal val="#ppt_y"/>
                                          </p:val>
                                        </p:tav>
                                      </p:tavLst>
                                    </p:anim>
                                  </p:childTnLst>
                                </p:cTn>
                              </p:par>
                              <p:par>
                                <p:cTn id="24" presetID="8" presetClass="emph" presetSubtype="0" fill="hold" grpId="1" nodeType="withEffect">
                                  <p:stCondLst>
                                    <p:cond delay="0"/>
                                  </p:stCondLst>
                                  <p:childTnLst>
                                    <p:animRot by="21600000">
                                      <p:cBhvr>
                                        <p:cTn id="25" dur="3000" fill="hold"/>
                                        <p:tgtEl>
                                          <p:spTgt spid="5"/>
                                        </p:tgtEl>
                                        <p:attrNameLst>
                                          <p:attrName>r</p:attrName>
                                        </p:attrNameLst>
                                      </p:cBhvr>
                                    </p:animRot>
                                  </p:childTnLst>
                                </p:cTn>
                              </p:par>
                              <p:par>
                                <p:cTn id="26" presetID="8" presetClass="emph" presetSubtype="0" fill="hold" grpId="1" nodeType="withEffect">
                                  <p:stCondLst>
                                    <p:cond delay="0"/>
                                  </p:stCondLst>
                                  <p:childTnLst>
                                    <p:animRot by="21600000">
                                      <p:cBhvr>
                                        <p:cTn id="27" dur="3000" fill="hold"/>
                                        <p:tgtEl>
                                          <p:spTgt spid="6"/>
                                        </p:tgtEl>
                                        <p:attrNameLst>
                                          <p:attrName>r</p:attrName>
                                        </p:attrNameLst>
                                      </p:cBhvr>
                                    </p:animRot>
                                  </p:childTnLst>
                                </p:cTn>
                              </p:par>
                              <p:par>
                                <p:cTn id="28" presetID="8" presetClass="emph" presetSubtype="0" fill="hold" grpId="1" nodeType="withEffect">
                                  <p:stCondLst>
                                    <p:cond delay="0"/>
                                  </p:stCondLst>
                                  <p:childTnLst>
                                    <p:animRot by="-21600000">
                                      <p:cBhvr>
                                        <p:cTn id="29" dur="3000" fill="hold"/>
                                        <p:tgtEl>
                                          <p:spTgt spid="7"/>
                                        </p:tgtEl>
                                        <p:attrNameLst>
                                          <p:attrName>r</p:attrName>
                                        </p:attrNameLst>
                                      </p:cBhvr>
                                    </p:animRot>
                                  </p:childTnLst>
                                </p:cTn>
                              </p:par>
                              <p:par>
                                <p:cTn id="30" presetID="8" presetClass="emph" presetSubtype="0" fill="hold" grpId="1" nodeType="withEffect">
                                  <p:stCondLst>
                                    <p:cond delay="0"/>
                                  </p:stCondLst>
                                  <p:childTnLst>
                                    <p:animRot by="-21600000">
                                      <p:cBhvr>
                                        <p:cTn id="31" dur="3000" fill="hold"/>
                                        <p:tgtEl>
                                          <p:spTgt spid="8"/>
                                        </p:tgtEl>
                                        <p:attrNameLst>
                                          <p:attrName>r</p:attrName>
                                        </p:attrNameLst>
                                      </p:cBhvr>
                                    </p:animRot>
                                  </p:childTnLst>
                                </p:cTn>
                              </p:par>
                            </p:childTnLst>
                          </p:cTn>
                        </p:par>
                        <p:par>
                          <p:cTn id="32" fill="hold">
                            <p:stCondLst>
                              <p:cond delay="3000"/>
                            </p:stCondLst>
                            <p:childTnLst>
                              <p:par>
                                <p:cTn id="33" presetID="2" presetClass="exit" presetSubtype="3" fill="hold" grpId="2" nodeType="afterEffect">
                                  <p:stCondLst>
                                    <p:cond delay="0"/>
                                  </p:stCondLst>
                                  <p:childTnLst>
                                    <p:anim calcmode="lin" valueType="num">
                                      <p:cBhvr additive="base">
                                        <p:cTn id="34" dur="3000"/>
                                        <p:tgtEl>
                                          <p:spTgt spid="5"/>
                                        </p:tgtEl>
                                        <p:attrNameLst>
                                          <p:attrName>ppt_x</p:attrName>
                                        </p:attrNameLst>
                                      </p:cBhvr>
                                      <p:tavLst>
                                        <p:tav tm="0">
                                          <p:val>
                                            <p:strVal val="ppt_x"/>
                                          </p:val>
                                        </p:tav>
                                        <p:tav tm="100000">
                                          <p:val>
                                            <p:strVal val="1+ppt_w/2"/>
                                          </p:val>
                                        </p:tav>
                                      </p:tavLst>
                                    </p:anim>
                                    <p:anim calcmode="lin" valueType="num">
                                      <p:cBhvr additive="base">
                                        <p:cTn id="35" dur="3000"/>
                                        <p:tgtEl>
                                          <p:spTgt spid="5"/>
                                        </p:tgtEl>
                                        <p:attrNameLst>
                                          <p:attrName>ppt_y</p:attrName>
                                        </p:attrNameLst>
                                      </p:cBhvr>
                                      <p:tavLst>
                                        <p:tav tm="0">
                                          <p:val>
                                            <p:strVal val="ppt_y"/>
                                          </p:val>
                                        </p:tav>
                                        <p:tav tm="100000">
                                          <p:val>
                                            <p:strVal val="0-ppt_h/2"/>
                                          </p:val>
                                        </p:tav>
                                      </p:tavLst>
                                    </p:anim>
                                    <p:set>
                                      <p:cBhvr>
                                        <p:cTn id="36" dur="1" fill="hold">
                                          <p:stCondLst>
                                            <p:cond delay="2999"/>
                                          </p:stCondLst>
                                        </p:cTn>
                                        <p:tgtEl>
                                          <p:spTgt spid="5"/>
                                        </p:tgtEl>
                                        <p:attrNameLst>
                                          <p:attrName>style.visibility</p:attrName>
                                        </p:attrNameLst>
                                      </p:cBhvr>
                                      <p:to>
                                        <p:strVal val="hidden"/>
                                      </p:to>
                                    </p:set>
                                  </p:childTnLst>
                                </p:cTn>
                              </p:par>
                              <p:par>
                                <p:cTn id="37" presetID="2" presetClass="exit" presetSubtype="6" fill="hold" grpId="2" nodeType="withEffect">
                                  <p:stCondLst>
                                    <p:cond delay="0"/>
                                  </p:stCondLst>
                                  <p:childTnLst>
                                    <p:anim calcmode="lin" valueType="num">
                                      <p:cBhvr additive="base">
                                        <p:cTn id="38" dur="3000"/>
                                        <p:tgtEl>
                                          <p:spTgt spid="6"/>
                                        </p:tgtEl>
                                        <p:attrNameLst>
                                          <p:attrName>ppt_x</p:attrName>
                                        </p:attrNameLst>
                                      </p:cBhvr>
                                      <p:tavLst>
                                        <p:tav tm="0">
                                          <p:val>
                                            <p:strVal val="ppt_x"/>
                                          </p:val>
                                        </p:tav>
                                        <p:tav tm="100000">
                                          <p:val>
                                            <p:strVal val="1+ppt_w/2"/>
                                          </p:val>
                                        </p:tav>
                                      </p:tavLst>
                                    </p:anim>
                                    <p:anim calcmode="lin" valueType="num">
                                      <p:cBhvr additive="base">
                                        <p:cTn id="39" dur="3000"/>
                                        <p:tgtEl>
                                          <p:spTgt spid="6"/>
                                        </p:tgtEl>
                                        <p:attrNameLst>
                                          <p:attrName>ppt_y</p:attrName>
                                        </p:attrNameLst>
                                      </p:cBhvr>
                                      <p:tavLst>
                                        <p:tav tm="0">
                                          <p:val>
                                            <p:strVal val="ppt_y"/>
                                          </p:val>
                                        </p:tav>
                                        <p:tav tm="100000">
                                          <p:val>
                                            <p:strVal val="1+ppt_h/2"/>
                                          </p:val>
                                        </p:tav>
                                      </p:tavLst>
                                    </p:anim>
                                    <p:set>
                                      <p:cBhvr>
                                        <p:cTn id="40" dur="1" fill="hold">
                                          <p:stCondLst>
                                            <p:cond delay="2999"/>
                                          </p:stCondLst>
                                        </p:cTn>
                                        <p:tgtEl>
                                          <p:spTgt spid="6"/>
                                        </p:tgtEl>
                                        <p:attrNameLst>
                                          <p:attrName>style.visibility</p:attrName>
                                        </p:attrNameLst>
                                      </p:cBhvr>
                                      <p:to>
                                        <p:strVal val="hidden"/>
                                      </p:to>
                                    </p:set>
                                  </p:childTnLst>
                                </p:cTn>
                              </p:par>
                              <p:par>
                                <p:cTn id="41" presetID="2" presetClass="exit" presetSubtype="9" fill="hold" grpId="2" nodeType="withEffect">
                                  <p:stCondLst>
                                    <p:cond delay="0"/>
                                  </p:stCondLst>
                                  <p:childTnLst>
                                    <p:anim calcmode="lin" valueType="num">
                                      <p:cBhvr additive="base">
                                        <p:cTn id="42" dur="3000"/>
                                        <p:tgtEl>
                                          <p:spTgt spid="7"/>
                                        </p:tgtEl>
                                        <p:attrNameLst>
                                          <p:attrName>ppt_x</p:attrName>
                                        </p:attrNameLst>
                                      </p:cBhvr>
                                      <p:tavLst>
                                        <p:tav tm="0">
                                          <p:val>
                                            <p:strVal val="ppt_x"/>
                                          </p:val>
                                        </p:tav>
                                        <p:tav tm="100000">
                                          <p:val>
                                            <p:strVal val="0-ppt_w/2"/>
                                          </p:val>
                                        </p:tav>
                                      </p:tavLst>
                                    </p:anim>
                                    <p:anim calcmode="lin" valueType="num">
                                      <p:cBhvr additive="base">
                                        <p:cTn id="43" dur="3000"/>
                                        <p:tgtEl>
                                          <p:spTgt spid="7"/>
                                        </p:tgtEl>
                                        <p:attrNameLst>
                                          <p:attrName>ppt_y</p:attrName>
                                        </p:attrNameLst>
                                      </p:cBhvr>
                                      <p:tavLst>
                                        <p:tav tm="0">
                                          <p:val>
                                            <p:strVal val="ppt_y"/>
                                          </p:val>
                                        </p:tav>
                                        <p:tav tm="100000">
                                          <p:val>
                                            <p:strVal val="0-ppt_h/2"/>
                                          </p:val>
                                        </p:tav>
                                      </p:tavLst>
                                    </p:anim>
                                    <p:set>
                                      <p:cBhvr>
                                        <p:cTn id="44" dur="1" fill="hold">
                                          <p:stCondLst>
                                            <p:cond delay="2999"/>
                                          </p:stCondLst>
                                        </p:cTn>
                                        <p:tgtEl>
                                          <p:spTgt spid="7"/>
                                        </p:tgtEl>
                                        <p:attrNameLst>
                                          <p:attrName>style.visibility</p:attrName>
                                        </p:attrNameLst>
                                      </p:cBhvr>
                                      <p:to>
                                        <p:strVal val="hidden"/>
                                      </p:to>
                                    </p:set>
                                  </p:childTnLst>
                                </p:cTn>
                              </p:par>
                              <p:par>
                                <p:cTn id="45" presetID="2" presetClass="exit" presetSubtype="12" fill="hold" grpId="2" nodeType="withEffect">
                                  <p:stCondLst>
                                    <p:cond delay="0"/>
                                  </p:stCondLst>
                                  <p:childTnLst>
                                    <p:anim calcmode="lin" valueType="num">
                                      <p:cBhvr additive="base">
                                        <p:cTn id="46" dur="3000"/>
                                        <p:tgtEl>
                                          <p:spTgt spid="8"/>
                                        </p:tgtEl>
                                        <p:attrNameLst>
                                          <p:attrName>ppt_x</p:attrName>
                                        </p:attrNameLst>
                                      </p:cBhvr>
                                      <p:tavLst>
                                        <p:tav tm="0">
                                          <p:val>
                                            <p:strVal val="ppt_x"/>
                                          </p:val>
                                        </p:tav>
                                        <p:tav tm="100000">
                                          <p:val>
                                            <p:strVal val="0-ppt_w/2"/>
                                          </p:val>
                                        </p:tav>
                                      </p:tavLst>
                                    </p:anim>
                                    <p:anim calcmode="lin" valueType="num">
                                      <p:cBhvr additive="base">
                                        <p:cTn id="47" dur="3000"/>
                                        <p:tgtEl>
                                          <p:spTgt spid="8"/>
                                        </p:tgtEl>
                                        <p:attrNameLst>
                                          <p:attrName>ppt_y</p:attrName>
                                        </p:attrNameLst>
                                      </p:cBhvr>
                                      <p:tavLst>
                                        <p:tav tm="0">
                                          <p:val>
                                            <p:strVal val="ppt_y"/>
                                          </p:val>
                                        </p:tav>
                                        <p:tav tm="100000">
                                          <p:val>
                                            <p:strVal val="1+ppt_h/2"/>
                                          </p:val>
                                        </p:tav>
                                      </p:tavLst>
                                    </p:anim>
                                    <p:set>
                                      <p:cBhvr>
                                        <p:cTn id="48" dur="1" fill="hold">
                                          <p:stCondLst>
                                            <p:cond delay="2999"/>
                                          </p:stCondLst>
                                        </p:cTn>
                                        <p:tgtEl>
                                          <p:spTgt spid="8"/>
                                        </p:tgtEl>
                                        <p:attrNameLst>
                                          <p:attrName>style.visibility</p:attrName>
                                        </p:attrNameLst>
                                      </p:cBhvr>
                                      <p:to>
                                        <p:strVal val="hidden"/>
                                      </p:to>
                                    </p:set>
                                  </p:childTnLst>
                                </p:cTn>
                              </p:par>
                              <p:par>
                                <p:cTn id="49" presetID="23" presetClass="entr" presetSubtype="272"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3000" fill="hold"/>
                                        <p:tgtEl>
                                          <p:spTgt spid="4"/>
                                        </p:tgtEl>
                                        <p:attrNameLst>
                                          <p:attrName>ppt_w</p:attrName>
                                        </p:attrNameLst>
                                      </p:cBhvr>
                                      <p:tavLst>
                                        <p:tav tm="0">
                                          <p:val>
                                            <p:strVal val="2/3*#ppt_w"/>
                                          </p:val>
                                        </p:tav>
                                        <p:tav tm="100000">
                                          <p:val>
                                            <p:strVal val="#ppt_w"/>
                                          </p:val>
                                        </p:tav>
                                      </p:tavLst>
                                    </p:anim>
                                    <p:anim calcmode="lin" valueType="num">
                                      <p:cBhvr>
                                        <p:cTn id="52" dur="3000" fill="hold"/>
                                        <p:tgtEl>
                                          <p:spTgt spid="4"/>
                                        </p:tgtEl>
                                        <p:attrNameLst>
                                          <p:attrName>ppt_h</p:attrName>
                                        </p:attrNameLst>
                                      </p:cBhvr>
                                      <p:tavLst>
                                        <p:tav tm="0">
                                          <p:val>
                                            <p:strVal val="2/3*#ppt_h"/>
                                          </p:val>
                                        </p:tav>
                                        <p:tav tm="100000">
                                          <p:val>
                                            <p:strVal val="#ppt_h"/>
                                          </p:val>
                                        </p:tav>
                                      </p:tavLst>
                                    </p:anim>
                                  </p:childTnLst>
                                </p:cTn>
                              </p:par>
                              <p:par>
                                <p:cTn id="53" presetID="4" presetClass="entr" presetSubtype="32"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box(out)">
                                      <p:cBhvr>
                                        <p:cTn id="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ima06.jpg"/>
          <p:cNvPicPr>
            <a:picLocks noChangeAspect="1"/>
          </p:cNvPicPr>
          <p:nvPr/>
        </p:nvPicPr>
        <p:blipFill>
          <a:blip r:embed="rId2"/>
          <a:stretch>
            <a:fillRect/>
          </a:stretch>
        </p:blipFill>
        <p:spPr>
          <a:xfrm>
            <a:off x="0" y="0"/>
            <a:ext cx="9144000" cy="6858000"/>
          </a:xfrm>
          <a:prstGeom prst="rect">
            <a:avLst/>
          </a:prstGeom>
        </p:spPr>
      </p:pic>
      <p:sp>
        <p:nvSpPr>
          <p:cNvPr id="6" name="5 Franja diagonal"/>
          <p:cNvSpPr/>
          <p:nvPr/>
        </p:nvSpPr>
        <p:spPr>
          <a:xfrm rot="16200000">
            <a:off x="-321475" y="321475"/>
            <a:ext cx="2928934" cy="2285984"/>
          </a:xfrm>
          <a:prstGeom prst="diagStripe">
            <a:avLst>
              <a:gd name="adj" fmla="val 78421"/>
            </a:avLst>
          </a:prstGeom>
          <a:blipFill dpi="0" rotWithShape="1">
            <a:blip r:embed="rId3">
              <a:duotone>
                <a:prstClr val="black"/>
                <a:schemeClr val="accent3">
                  <a:tint val="45000"/>
                  <a:satMod val="400000"/>
                </a:schemeClr>
              </a:duotone>
              <a:lum bright="-20000" contrast="1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rot="16200000">
            <a:off x="-321475" y="1821649"/>
            <a:ext cx="2928934" cy="2285984"/>
          </a:xfrm>
          <a:prstGeom prst="diagStripe">
            <a:avLst>
              <a:gd name="adj" fmla="val 76316"/>
            </a:avLst>
          </a:prstGeom>
          <a:blipFill dpi="0" rotWithShape="1">
            <a:blip r:embed="rId3">
              <a:duotone>
                <a:prstClr val="black"/>
                <a:schemeClr val="accent3">
                  <a:tint val="45000"/>
                  <a:satMod val="400000"/>
                </a:schemeClr>
              </a:duotone>
              <a:lum bright="-20000" contrast="1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rot="16200000">
            <a:off x="-321475" y="4250541"/>
            <a:ext cx="2928934" cy="2285984"/>
          </a:xfrm>
          <a:prstGeom prst="diagStripe">
            <a:avLst>
              <a:gd name="adj" fmla="val 76316"/>
            </a:avLst>
          </a:prstGeom>
          <a:blipFill dpi="0" rotWithShape="1">
            <a:blip r:embed="rId3">
              <a:duotone>
                <a:prstClr val="black"/>
                <a:schemeClr val="accent3">
                  <a:tint val="45000"/>
                  <a:satMod val="400000"/>
                </a:schemeClr>
              </a:duotone>
              <a:lum bright="-20000" contrast="1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rot="16200000">
            <a:off x="-321475" y="2964657"/>
            <a:ext cx="2928934" cy="2285984"/>
          </a:xfrm>
          <a:prstGeom prst="diagStripe">
            <a:avLst>
              <a:gd name="adj" fmla="val 74211"/>
            </a:avLst>
          </a:prstGeom>
          <a:blipFill dpi="0" rotWithShape="1">
            <a:blip r:embed="rId3">
              <a:duotone>
                <a:prstClr val="black"/>
                <a:schemeClr val="accent3">
                  <a:tint val="45000"/>
                  <a:satMod val="400000"/>
                </a:schemeClr>
              </a:duotone>
              <a:lum bright="-20000" contrast="1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rot="16200000" flipV="1">
            <a:off x="6326973" y="111907"/>
            <a:ext cx="2928934" cy="2705120"/>
          </a:xfrm>
          <a:prstGeom prst="diagStripe">
            <a:avLst>
              <a:gd name="adj" fmla="val 78495"/>
            </a:avLst>
          </a:prstGeom>
          <a:blipFill dpi="0" rotWithShape="1">
            <a:blip r:embed="rId3">
              <a:duotone>
                <a:prstClr val="black"/>
                <a:schemeClr val="accent3">
                  <a:tint val="45000"/>
                  <a:satMod val="400000"/>
                </a:schemeClr>
              </a:duotone>
              <a:lum bright="-20000" contrast="1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rot="16200000" flipV="1">
            <a:off x="6326973" y="1397767"/>
            <a:ext cx="2928934" cy="2705120"/>
          </a:xfrm>
          <a:prstGeom prst="diagStripe">
            <a:avLst>
              <a:gd name="adj" fmla="val 78495"/>
            </a:avLst>
          </a:prstGeom>
          <a:blipFill dpi="0" rotWithShape="1">
            <a:blip r:embed="rId3">
              <a:duotone>
                <a:prstClr val="black"/>
                <a:schemeClr val="accent3">
                  <a:tint val="45000"/>
                  <a:satMod val="400000"/>
                </a:schemeClr>
              </a:duotone>
              <a:lum bright="-20000" contrast="1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rot="16200000" flipV="1">
            <a:off x="6326973" y="2683651"/>
            <a:ext cx="2928934" cy="2705120"/>
          </a:xfrm>
          <a:prstGeom prst="diagStripe">
            <a:avLst>
              <a:gd name="adj" fmla="val 78495"/>
            </a:avLst>
          </a:prstGeom>
          <a:blipFill dpi="0" rotWithShape="1">
            <a:blip r:embed="rId3">
              <a:duotone>
                <a:prstClr val="black"/>
                <a:schemeClr val="accent3">
                  <a:tint val="45000"/>
                  <a:satMod val="400000"/>
                </a:schemeClr>
              </a:duotone>
              <a:lum bright="-20000" contrast="1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rot="16200000" flipV="1">
            <a:off x="6326973" y="4040973"/>
            <a:ext cx="2928934" cy="2705120"/>
          </a:xfrm>
          <a:prstGeom prst="diagStripe">
            <a:avLst>
              <a:gd name="adj" fmla="val 78495"/>
            </a:avLst>
          </a:prstGeom>
          <a:blipFill dpi="0" rotWithShape="1">
            <a:blip r:embed="rId3">
              <a:duotone>
                <a:prstClr val="black"/>
                <a:schemeClr val="accent3">
                  <a:tint val="45000"/>
                  <a:satMod val="400000"/>
                </a:schemeClr>
              </a:duotone>
              <a:lum bright="-20000" contrast="1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uadroTexto"/>
          <p:cNvSpPr txBox="1"/>
          <p:nvPr/>
        </p:nvSpPr>
        <p:spPr>
          <a:xfrm>
            <a:off x="2143108" y="500042"/>
            <a:ext cx="1853008"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Costa Verde </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5" name="14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horizontal)">
                                      <p:cBhvr>
                                        <p:cTn id="16" dur="3000"/>
                                        <p:tgtEl>
                                          <p:spTgt spid="8"/>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horizontal)">
                                      <p:cBhvr>
                                        <p:cTn id="19" dur="3000"/>
                                        <p:tgtEl>
                                          <p:spTgt spid="9"/>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3000"/>
                                        <p:tgtEl>
                                          <p:spTgt spid="10"/>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horizontal)">
                                      <p:cBhvr>
                                        <p:cTn id="25" dur="3000"/>
                                        <p:tgtEl>
                                          <p:spTgt spid="11"/>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linds(horizontal)">
                                      <p:cBhvr>
                                        <p:cTn id="28" dur="3000"/>
                                        <p:tgtEl>
                                          <p:spTgt spid="12"/>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linds(horizontal)">
                                      <p:cBhvr>
                                        <p:cTn id="31" dur="3000"/>
                                        <p:tgtEl>
                                          <p:spTgt spid="13"/>
                                        </p:tgtEl>
                                      </p:cBhvr>
                                    </p:animEffect>
                                  </p:childTnLst>
                                </p:cTn>
                              </p:par>
                              <p:par>
                                <p:cTn id="32" presetID="8" presetClass="emph" presetSubtype="0" fill="hold" grpId="1" nodeType="withEffect">
                                  <p:stCondLst>
                                    <p:cond delay="0"/>
                                  </p:stCondLst>
                                  <p:childTnLst>
                                    <p:animRot by="21600000">
                                      <p:cBhvr>
                                        <p:cTn id="33" dur="3000" fill="hold"/>
                                        <p:tgtEl>
                                          <p:spTgt spid="6"/>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7"/>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8"/>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9"/>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10"/>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1"/>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2"/>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3"/>
                                        </p:tgtEl>
                                        <p:attrNameLst>
                                          <p:attrName>r</p:attrName>
                                        </p:attrNameLst>
                                      </p:cBhvr>
                                    </p:animRot>
                                  </p:childTnLst>
                                </p:cTn>
                              </p:par>
                              <p:par>
                                <p:cTn id="48" presetID="2" presetClass="entr" presetSubtype="6" fill="hold" grpId="2"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1+#ppt_w/2"/>
                                          </p:val>
                                        </p:tav>
                                        <p:tav tm="100000">
                                          <p:val>
                                            <p:strVal val="#ppt_x"/>
                                          </p:val>
                                        </p:tav>
                                      </p:tavLst>
                                    </p:anim>
                                    <p:anim calcmode="lin" valueType="num">
                                      <p:cBhvr additive="base">
                                        <p:cTn id="51" dur="3000" fill="hold"/>
                                        <p:tgtEl>
                                          <p:spTgt spid="6"/>
                                        </p:tgtEl>
                                        <p:attrNameLst>
                                          <p:attrName>ppt_y</p:attrName>
                                        </p:attrNameLst>
                                      </p:cBhvr>
                                      <p:tavLst>
                                        <p:tav tm="0">
                                          <p:val>
                                            <p:strVal val="1+#ppt_h/2"/>
                                          </p:val>
                                        </p:tav>
                                        <p:tav tm="100000">
                                          <p:val>
                                            <p:strVal val="#ppt_y"/>
                                          </p:val>
                                        </p:tav>
                                      </p:tavLst>
                                    </p:anim>
                                  </p:childTnLst>
                                </p:cTn>
                              </p:par>
                              <p:par>
                                <p:cTn id="52" presetID="2" presetClass="entr" presetSubtype="6" fill="hold" grpId="2"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1+#ppt_w/2"/>
                                          </p:val>
                                        </p:tav>
                                        <p:tav tm="100000">
                                          <p:val>
                                            <p:strVal val="#ppt_x"/>
                                          </p:val>
                                        </p:tav>
                                      </p:tavLst>
                                    </p:anim>
                                    <p:anim calcmode="lin" valueType="num">
                                      <p:cBhvr additive="base">
                                        <p:cTn id="55" dur="3000" fill="hold"/>
                                        <p:tgtEl>
                                          <p:spTgt spid="7"/>
                                        </p:tgtEl>
                                        <p:attrNameLst>
                                          <p:attrName>ppt_y</p:attrName>
                                        </p:attrNameLst>
                                      </p:cBhvr>
                                      <p:tavLst>
                                        <p:tav tm="0">
                                          <p:val>
                                            <p:strVal val="1+#ppt_h/2"/>
                                          </p:val>
                                        </p:tav>
                                        <p:tav tm="100000">
                                          <p:val>
                                            <p:strVal val="#ppt_y"/>
                                          </p:val>
                                        </p:tav>
                                      </p:tavLst>
                                    </p:anim>
                                  </p:childTnLst>
                                </p:cTn>
                              </p:par>
                              <p:par>
                                <p:cTn id="56" presetID="2" presetClass="entr" presetSubtype="6" fill="hold" grpId="2"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3000" fill="hold"/>
                                        <p:tgtEl>
                                          <p:spTgt spid="8"/>
                                        </p:tgtEl>
                                        <p:attrNameLst>
                                          <p:attrName>ppt_x</p:attrName>
                                        </p:attrNameLst>
                                      </p:cBhvr>
                                      <p:tavLst>
                                        <p:tav tm="0">
                                          <p:val>
                                            <p:strVal val="1+#ppt_w/2"/>
                                          </p:val>
                                        </p:tav>
                                        <p:tav tm="100000">
                                          <p:val>
                                            <p:strVal val="#ppt_x"/>
                                          </p:val>
                                        </p:tav>
                                      </p:tavLst>
                                    </p:anim>
                                    <p:anim calcmode="lin" valueType="num">
                                      <p:cBhvr additive="base">
                                        <p:cTn id="59" dur="3000" fill="hold"/>
                                        <p:tgtEl>
                                          <p:spTgt spid="8"/>
                                        </p:tgtEl>
                                        <p:attrNameLst>
                                          <p:attrName>ppt_y</p:attrName>
                                        </p:attrNameLst>
                                      </p:cBhvr>
                                      <p:tavLst>
                                        <p:tav tm="0">
                                          <p:val>
                                            <p:strVal val="1+#ppt_h/2"/>
                                          </p:val>
                                        </p:tav>
                                        <p:tav tm="100000">
                                          <p:val>
                                            <p:strVal val="#ppt_y"/>
                                          </p:val>
                                        </p:tav>
                                      </p:tavLst>
                                    </p:anim>
                                  </p:childTnLst>
                                </p:cTn>
                              </p:par>
                              <p:par>
                                <p:cTn id="60" presetID="2" presetClass="entr" presetSubtype="6" fill="hold" grpId="2"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3000" fill="hold"/>
                                        <p:tgtEl>
                                          <p:spTgt spid="9"/>
                                        </p:tgtEl>
                                        <p:attrNameLst>
                                          <p:attrName>ppt_x</p:attrName>
                                        </p:attrNameLst>
                                      </p:cBhvr>
                                      <p:tavLst>
                                        <p:tav tm="0">
                                          <p:val>
                                            <p:strVal val="1+#ppt_w/2"/>
                                          </p:val>
                                        </p:tav>
                                        <p:tav tm="100000">
                                          <p:val>
                                            <p:strVal val="#ppt_x"/>
                                          </p:val>
                                        </p:tav>
                                      </p:tavLst>
                                    </p:anim>
                                    <p:anim calcmode="lin" valueType="num">
                                      <p:cBhvr additive="base">
                                        <p:cTn id="63" dur="3000" fill="hold"/>
                                        <p:tgtEl>
                                          <p:spTgt spid="9"/>
                                        </p:tgtEl>
                                        <p:attrNameLst>
                                          <p:attrName>ppt_y</p:attrName>
                                        </p:attrNameLst>
                                      </p:cBhvr>
                                      <p:tavLst>
                                        <p:tav tm="0">
                                          <p:val>
                                            <p:strVal val="1+#ppt_h/2"/>
                                          </p:val>
                                        </p:tav>
                                        <p:tav tm="100000">
                                          <p:val>
                                            <p:strVal val="#ppt_y"/>
                                          </p:val>
                                        </p:tav>
                                      </p:tavLst>
                                    </p:anim>
                                  </p:childTnLst>
                                </p:cTn>
                              </p:par>
                              <p:par>
                                <p:cTn id="64" presetID="2" presetClass="entr" presetSubtype="12" fill="hold" grpId="2"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3000" fill="hold"/>
                                        <p:tgtEl>
                                          <p:spTgt spid="10"/>
                                        </p:tgtEl>
                                        <p:attrNameLst>
                                          <p:attrName>ppt_x</p:attrName>
                                        </p:attrNameLst>
                                      </p:cBhvr>
                                      <p:tavLst>
                                        <p:tav tm="0">
                                          <p:val>
                                            <p:strVal val="0-#ppt_w/2"/>
                                          </p:val>
                                        </p:tav>
                                        <p:tav tm="100000">
                                          <p:val>
                                            <p:strVal val="#ppt_x"/>
                                          </p:val>
                                        </p:tav>
                                      </p:tavLst>
                                    </p:anim>
                                    <p:anim calcmode="lin" valueType="num">
                                      <p:cBhvr additive="base">
                                        <p:cTn id="67" dur="3000" fill="hold"/>
                                        <p:tgtEl>
                                          <p:spTgt spid="10"/>
                                        </p:tgtEl>
                                        <p:attrNameLst>
                                          <p:attrName>ppt_y</p:attrName>
                                        </p:attrNameLst>
                                      </p:cBhvr>
                                      <p:tavLst>
                                        <p:tav tm="0">
                                          <p:val>
                                            <p:strVal val="1+#ppt_h/2"/>
                                          </p:val>
                                        </p:tav>
                                        <p:tav tm="100000">
                                          <p:val>
                                            <p:strVal val="#ppt_y"/>
                                          </p:val>
                                        </p:tav>
                                      </p:tavLst>
                                    </p:anim>
                                  </p:childTnLst>
                                </p:cTn>
                              </p:par>
                              <p:par>
                                <p:cTn id="68" presetID="2" presetClass="entr" presetSubtype="12" fill="hold" grpId="2"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3000" fill="hold"/>
                                        <p:tgtEl>
                                          <p:spTgt spid="11"/>
                                        </p:tgtEl>
                                        <p:attrNameLst>
                                          <p:attrName>ppt_x</p:attrName>
                                        </p:attrNameLst>
                                      </p:cBhvr>
                                      <p:tavLst>
                                        <p:tav tm="0">
                                          <p:val>
                                            <p:strVal val="0-#ppt_w/2"/>
                                          </p:val>
                                        </p:tav>
                                        <p:tav tm="100000">
                                          <p:val>
                                            <p:strVal val="#ppt_x"/>
                                          </p:val>
                                        </p:tav>
                                      </p:tavLst>
                                    </p:anim>
                                    <p:anim calcmode="lin" valueType="num">
                                      <p:cBhvr additive="base">
                                        <p:cTn id="71" dur="3000" fill="hold"/>
                                        <p:tgtEl>
                                          <p:spTgt spid="11"/>
                                        </p:tgtEl>
                                        <p:attrNameLst>
                                          <p:attrName>ppt_y</p:attrName>
                                        </p:attrNameLst>
                                      </p:cBhvr>
                                      <p:tavLst>
                                        <p:tav tm="0">
                                          <p:val>
                                            <p:strVal val="1+#ppt_h/2"/>
                                          </p:val>
                                        </p:tav>
                                        <p:tav tm="100000">
                                          <p:val>
                                            <p:strVal val="#ppt_y"/>
                                          </p:val>
                                        </p:tav>
                                      </p:tavLst>
                                    </p:anim>
                                  </p:childTnLst>
                                </p:cTn>
                              </p:par>
                              <p:par>
                                <p:cTn id="72" presetID="2" presetClass="entr" presetSubtype="12" fill="hold" grpId="2"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3000" fill="hold"/>
                                        <p:tgtEl>
                                          <p:spTgt spid="12"/>
                                        </p:tgtEl>
                                        <p:attrNameLst>
                                          <p:attrName>ppt_x</p:attrName>
                                        </p:attrNameLst>
                                      </p:cBhvr>
                                      <p:tavLst>
                                        <p:tav tm="0">
                                          <p:val>
                                            <p:strVal val="0-#ppt_w/2"/>
                                          </p:val>
                                        </p:tav>
                                        <p:tav tm="100000">
                                          <p:val>
                                            <p:strVal val="#ppt_x"/>
                                          </p:val>
                                        </p:tav>
                                      </p:tavLst>
                                    </p:anim>
                                    <p:anim calcmode="lin" valueType="num">
                                      <p:cBhvr additive="base">
                                        <p:cTn id="75" dur="3000" fill="hold"/>
                                        <p:tgtEl>
                                          <p:spTgt spid="12"/>
                                        </p:tgtEl>
                                        <p:attrNameLst>
                                          <p:attrName>ppt_y</p:attrName>
                                        </p:attrNameLst>
                                      </p:cBhvr>
                                      <p:tavLst>
                                        <p:tav tm="0">
                                          <p:val>
                                            <p:strVal val="1+#ppt_h/2"/>
                                          </p:val>
                                        </p:tav>
                                        <p:tav tm="100000">
                                          <p:val>
                                            <p:strVal val="#ppt_y"/>
                                          </p:val>
                                        </p:tav>
                                      </p:tavLst>
                                    </p:anim>
                                  </p:childTnLst>
                                </p:cTn>
                              </p:par>
                              <p:par>
                                <p:cTn id="76" presetID="2" presetClass="entr" presetSubtype="12" fill="hold" grpId="2"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3000" fill="hold"/>
                                        <p:tgtEl>
                                          <p:spTgt spid="13"/>
                                        </p:tgtEl>
                                        <p:attrNameLst>
                                          <p:attrName>ppt_x</p:attrName>
                                        </p:attrNameLst>
                                      </p:cBhvr>
                                      <p:tavLst>
                                        <p:tav tm="0">
                                          <p:val>
                                            <p:strVal val="0-#ppt_w/2"/>
                                          </p:val>
                                        </p:tav>
                                        <p:tav tm="100000">
                                          <p:val>
                                            <p:strVal val="#ppt_x"/>
                                          </p:val>
                                        </p:tav>
                                      </p:tavLst>
                                    </p:anim>
                                    <p:anim calcmode="lin" valueType="num">
                                      <p:cBhvr additive="base">
                                        <p:cTn id="79" dur="3000" fill="hold"/>
                                        <p:tgtEl>
                                          <p:spTgt spid="13"/>
                                        </p:tgtEl>
                                        <p:attrNameLst>
                                          <p:attrName>ppt_y</p:attrName>
                                        </p:attrNameLst>
                                      </p:cBhvr>
                                      <p:tavLst>
                                        <p:tav tm="0">
                                          <p:val>
                                            <p:strVal val="1+#ppt_h/2"/>
                                          </p:val>
                                        </p:tav>
                                        <p:tav tm="100000">
                                          <p:val>
                                            <p:strVal val="#ppt_y"/>
                                          </p:val>
                                        </p:tav>
                                      </p:tavLst>
                                    </p:anim>
                                  </p:childTnLst>
                                </p:cTn>
                              </p:par>
                            </p:childTnLst>
                          </p:cTn>
                        </p:par>
                        <p:par>
                          <p:cTn id="80" fill="hold">
                            <p:stCondLst>
                              <p:cond delay="3000"/>
                            </p:stCondLst>
                            <p:childTnLst>
                              <p:par>
                                <p:cTn id="81" presetID="2" presetClass="exit" presetSubtype="9" fill="hold" grpId="3" nodeType="after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9" fill="hold" grpId="3"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0-ppt_w/2"/>
                                          </p:val>
                                        </p:tav>
                                      </p:tavLst>
                                    </p:anim>
                                    <p:anim calcmode="lin" valueType="num">
                                      <p:cBhvr additive="base">
                                        <p:cTn id="87" dur="3000"/>
                                        <p:tgtEl>
                                          <p:spTgt spid="7"/>
                                        </p:tgtEl>
                                        <p:attrNameLst>
                                          <p:attrName>ppt_y</p:attrName>
                                        </p:attrNameLst>
                                      </p:cBhvr>
                                      <p:tavLst>
                                        <p:tav tm="0">
                                          <p:val>
                                            <p:strVal val="ppt_y"/>
                                          </p:val>
                                        </p:tav>
                                        <p:tav tm="100000">
                                          <p:val>
                                            <p:strVal val="0-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9" fill="hold" grpId="3"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0-ppt_w/2"/>
                                          </p:val>
                                        </p:tav>
                                      </p:tavLst>
                                    </p:anim>
                                    <p:anim calcmode="lin" valueType="num">
                                      <p:cBhvr additive="base">
                                        <p:cTn id="91" dur="3000"/>
                                        <p:tgtEl>
                                          <p:spTgt spid="8"/>
                                        </p:tgtEl>
                                        <p:attrNameLst>
                                          <p:attrName>ppt_y</p:attrName>
                                        </p:attrNameLst>
                                      </p:cBhvr>
                                      <p:tavLst>
                                        <p:tav tm="0">
                                          <p:val>
                                            <p:strVal val="ppt_y"/>
                                          </p:val>
                                        </p:tav>
                                        <p:tav tm="100000">
                                          <p:val>
                                            <p:strVal val="0-ppt_h/2"/>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9" fill="hold" grpId="3" nodeType="withEffect">
                                  <p:stCondLst>
                                    <p:cond delay="0"/>
                                  </p:stCondLst>
                                  <p:childTnLst>
                                    <p:anim calcmode="lin" valueType="num">
                                      <p:cBhvr additive="base">
                                        <p:cTn id="94" dur="3000"/>
                                        <p:tgtEl>
                                          <p:spTgt spid="9"/>
                                        </p:tgtEl>
                                        <p:attrNameLst>
                                          <p:attrName>ppt_x</p:attrName>
                                        </p:attrNameLst>
                                      </p:cBhvr>
                                      <p:tavLst>
                                        <p:tav tm="0">
                                          <p:val>
                                            <p:strVal val="ppt_x"/>
                                          </p:val>
                                        </p:tav>
                                        <p:tav tm="100000">
                                          <p:val>
                                            <p:strVal val="0-ppt_w/2"/>
                                          </p:val>
                                        </p:tav>
                                      </p:tavLst>
                                    </p:anim>
                                    <p:anim calcmode="lin" valueType="num">
                                      <p:cBhvr additive="base">
                                        <p:cTn id="95" dur="3000"/>
                                        <p:tgtEl>
                                          <p:spTgt spid="9"/>
                                        </p:tgtEl>
                                        <p:attrNameLst>
                                          <p:attrName>ppt_y</p:attrName>
                                        </p:attrNameLst>
                                      </p:cBhvr>
                                      <p:tavLst>
                                        <p:tav tm="0">
                                          <p:val>
                                            <p:strVal val="ppt_y"/>
                                          </p:val>
                                        </p:tav>
                                        <p:tav tm="100000">
                                          <p:val>
                                            <p:strVal val="0-ppt_h/2"/>
                                          </p:val>
                                        </p:tav>
                                      </p:tavLst>
                                    </p:anim>
                                    <p:set>
                                      <p:cBhvr>
                                        <p:cTn id="96" dur="1" fill="hold">
                                          <p:stCondLst>
                                            <p:cond delay="2999"/>
                                          </p:stCondLst>
                                        </p:cTn>
                                        <p:tgtEl>
                                          <p:spTgt spid="9"/>
                                        </p:tgtEl>
                                        <p:attrNameLst>
                                          <p:attrName>style.visibility</p:attrName>
                                        </p:attrNameLst>
                                      </p:cBhvr>
                                      <p:to>
                                        <p:strVal val="hidden"/>
                                      </p:to>
                                    </p:set>
                                  </p:childTnLst>
                                </p:cTn>
                              </p:par>
                              <p:par>
                                <p:cTn id="97" presetID="2" presetClass="exit" presetSubtype="3" fill="hold" grpId="3"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1+ppt_w/2"/>
                                          </p:val>
                                        </p:tav>
                                      </p:tavLst>
                                    </p:anim>
                                    <p:anim calcmode="lin" valueType="num">
                                      <p:cBhvr additive="base">
                                        <p:cTn id="99" dur="3000"/>
                                        <p:tgtEl>
                                          <p:spTgt spid="10"/>
                                        </p:tgtEl>
                                        <p:attrNameLst>
                                          <p:attrName>ppt_y</p:attrName>
                                        </p:attrNameLst>
                                      </p:cBhvr>
                                      <p:tavLst>
                                        <p:tav tm="0">
                                          <p:val>
                                            <p:strVal val="ppt_y"/>
                                          </p:val>
                                        </p:tav>
                                        <p:tav tm="100000">
                                          <p:val>
                                            <p:strVal val="0-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3" fill="hold" grpId="3" nodeType="withEffect">
                                  <p:stCondLst>
                                    <p:cond delay="0"/>
                                  </p:stCondLst>
                                  <p:childTnLst>
                                    <p:anim calcmode="lin" valueType="num">
                                      <p:cBhvr additive="base">
                                        <p:cTn id="102" dur="3000"/>
                                        <p:tgtEl>
                                          <p:spTgt spid="11"/>
                                        </p:tgtEl>
                                        <p:attrNameLst>
                                          <p:attrName>ppt_x</p:attrName>
                                        </p:attrNameLst>
                                      </p:cBhvr>
                                      <p:tavLst>
                                        <p:tav tm="0">
                                          <p:val>
                                            <p:strVal val="ppt_x"/>
                                          </p:val>
                                        </p:tav>
                                        <p:tav tm="100000">
                                          <p:val>
                                            <p:strVal val="1+ppt_w/2"/>
                                          </p:val>
                                        </p:tav>
                                      </p:tavLst>
                                    </p:anim>
                                    <p:anim calcmode="lin" valueType="num">
                                      <p:cBhvr additive="base">
                                        <p:cTn id="103" dur="3000"/>
                                        <p:tgtEl>
                                          <p:spTgt spid="11"/>
                                        </p:tgtEl>
                                        <p:attrNameLst>
                                          <p:attrName>ppt_y</p:attrName>
                                        </p:attrNameLst>
                                      </p:cBhvr>
                                      <p:tavLst>
                                        <p:tav tm="0">
                                          <p:val>
                                            <p:strVal val="ppt_y"/>
                                          </p:val>
                                        </p:tav>
                                        <p:tav tm="100000">
                                          <p:val>
                                            <p:strVal val="0-ppt_h/2"/>
                                          </p:val>
                                        </p:tav>
                                      </p:tavLst>
                                    </p:anim>
                                    <p:set>
                                      <p:cBhvr>
                                        <p:cTn id="104" dur="1" fill="hold">
                                          <p:stCondLst>
                                            <p:cond delay="2999"/>
                                          </p:stCondLst>
                                        </p:cTn>
                                        <p:tgtEl>
                                          <p:spTgt spid="11"/>
                                        </p:tgtEl>
                                        <p:attrNameLst>
                                          <p:attrName>style.visibility</p:attrName>
                                        </p:attrNameLst>
                                      </p:cBhvr>
                                      <p:to>
                                        <p:strVal val="hidden"/>
                                      </p:to>
                                    </p:set>
                                  </p:childTnLst>
                                </p:cTn>
                              </p:par>
                              <p:par>
                                <p:cTn id="105" presetID="2" presetClass="exit" presetSubtype="3" fill="hold" grpId="3" nodeType="withEffect">
                                  <p:stCondLst>
                                    <p:cond delay="0"/>
                                  </p:stCondLst>
                                  <p:childTnLst>
                                    <p:anim calcmode="lin" valueType="num">
                                      <p:cBhvr additive="base">
                                        <p:cTn id="106" dur="3000"/>
                                        <p:tgtEl>
                                          <p:spTgt spid="12"/>
                                        </p:tgtEl>
                                        <p:attrNameLst>
                                          <p:attrName>ppt_x</p:attrName>
                                        </p:attrNameLst>
                                      </p:cBhvr>
                                      <p:tavLst>
                                        <p:tav tm="0">
                                          <p:val>
                                            <p:strVal val="ppt_x"/>
                                          </p:val>
                                        </p:tav>
                                        <p:tav tm="100000">
                                          <p:val>
                                            <p:strVal val="1+ppt_w/2"/>
                                          </p:val>
                                        </p:tav>
                                      </p:tavLst>
                                    </p:anim>
                                    <p:anim calcmode="lin" valueType="num">
                                      <p:cBhvr additive="base">
                                        <p:cTn id="107" dur="3000"/>
                                        <p:tgtEl>
                                          <p:spTgt spid="12"/>
                                        </p:tgtEl>
                                        <p:attrNameLst>
                                          <p:attrName>ppt_y</p:attrName>
                                        </p:attrNameLst>
                                      </p:cBhvr>
                                      <p:tavLst>
                                        <p:tav tm="0">
                                          <p:val>
                                            <p:strVal val="ppt_y"/>
                                          </p:val>
                                        </p:tav>
                                        <p:tav tm="100000">
                                          <p:val>
                                            <p:strVal val="0-ppt_h/2"/>
                                          </p:val>
                                        </p:tav>
                                      </p:tavLst>
                                    </p:anim>
                                    <p:set>
                                      <p:cBhvr>
                                        <p:cTn id="108" dur="1" fill="hold">
                                          <p:stCondLst>
                                            <p:cond delay="2999"/>
                                          </p:stCondLst>
                                        </p:cTn>
                                        <p:tgtEl>
                                          <p:spTgt spid="12"/>
                                        </p:tgtEl>
                                        <p:attrNameLst>
                                          <p:attrName>style.visibility</p:attrName>
                                        </p:attrNameLst>
                                      </p:cBhvr>
                                      <p:to>
                                        <p:strVal val="hidden"/>
                                      </p:to>
                                    </p:set>
                                  </p:childTnLst>
                                </p:cTn>
                              </p:par>
                              <p:par>
                                <p:cTn id="109" presetID="2" presetClass="exit" presetSubtype="3" fill="hold" grpId="3" nodeType="withEffect">
                                  <p:stCondLst>
                                    <p:cond delay="0"/>
                                  </p:stCondLst>
                                  <p:childTnLst>
                                    <p:anim calcmode="lin" valueType="num">
                                      <p:cBhvr additive="base">
                                        <p:cTn id="110" dur="3000"/>
                                        <p:tgtEl>
                                          <p:spTgt spid="13"/>
                                        </p:tgtEl>
                                        <p:attrNameLst>
                                          <p:attrName>ppt_x</p:attrName>
                                        </p:attrNameLst>
                                      </p:cBhvr>
                                      <p:tavLst>
                                        <p:tav tm="0">
                                          <p:val>
                                            <p:strVal val="ppt_x"/>
                                          </p:val>
                                        </p:tav>
                                        <p:tav tm="100000">
                                          <p:val>
                                            <p:strVal val="1+ppt_w/2"/>
                                          </p:val>
                                        </p:tav>
                                      </p:tavLst>
                                    </p:anim>
                                    <p:anim calcmode="lin" valueType="num">
                                      <p:cBhvr additive="base">
                                        <p:cTn id="111" dur="3000"/>
                                        <p:tgtEl>
                                          <p:spTgt spid="13"/>
                                        </p:tgtEl>
                                        <p:attrNameLst>
                                          <p:attrName>ppt_y</p:attrName>
                                        </p:attrNameLst>
                                      </p:cBhvr>
                                      <p:tavLst>
                                        <p:tav tm="0">
                                          <p:val>
                                            <p:strVal val="ppt_y"/>
                                          </p:val>
                                        </p:tav>
                                        <p:tav tm="100000">
                                          <p:val>
                                            <p:strVal val="0-ppt_h/2"/>
                                          </p:val>
                                        </p:tav>
                                      </p:tavLst>
                                    </p:anim>
                                    <p:set>
                                      <p:cBhvr>
                                        <p:cTn id="112" dur="1" fill="hold">
                                          <p:stCondLst>
                                            <p:cond delay="2999"/>
                                          </p:stCondLst>
                                        </p:cTn>
                                        <p:tgtEl>
                                          <p:spTgt spid="13"/>
                                        </p:tgtEl>
                                        <p:attrNameLst>
                                          <p:attrName>style.visibility</p:attrName>
                                        </p:attrNameLst>
                                      </p:cBhvr>
                                      <p:to>
                                        <p:strVal val="hidden"/>
                                      </p:to>
                                    </p:set>
                                  </p:childTnLst>
                                </p:cTn>
                              </p:par>
                              <p:par>
                                <p:cTn id="113" presetID="17" presetClass="entr" presetSubtype="10"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3000" fill="hold"/>
                                        <p:tgtEl>
                                          <p:spTgt spid="4"/>
                                        </p:tgtEl>
                                        <p:attrNameLst>
                                          <p:attrName>ppt_w</p:attrName>
                                        </p:attrNameLst>
                                      </p:cBhvr>
                                      <p:tavLst>
                                        <p:tav tm="0">
                                          <p:val>
                                            <p:fltVal val="0"/>
                                          </p:val>
                                        </p:tav>
                                        <p:tav tm="100000">
                                          <p:val>
                                            <p:strVal val="#ppt_w"/>
                                          </p:val>
                                        </p:tav>
                                      </p:tavLst>
                                    </p:anim>
                                    <p:anim calcmode="lin" valueType="num">
                                      <p:cBhvr>
                                        <p:cTn id="116" dur="3000" fill="hold"/>
                                        <p:tgtEl>
                                          <p:spTgt spid="4"/>
                                        </p:tgtEl>
                                        <p:attrNameLst>
                                          <p:attrName>ppt_h</p:attrName>
                                        </p:attrNameLst>
                                      </p:cBhvr>
                                      <p:tavLst>
                                        <p:tav tm="0">
                                          <p:val>
                                            <p:strVal val="#ppt_h"/>
                                          </p:val>
                                        </p:tav>
                                        <p:tav tm="100000">
                                          <p:val>
                                            <p:strVal val="#ppt_h"/>
                                          </p:val>
                                        </p:tav>
                                      </p:tavLst>
                                    </p:anim>
                                  </p:childTnLst>
                                </p:cTn>
                              </p:par>
                              <p:par>
                                <p:cTn id="117" presetID="2" presetClass="entr" presetSubtype="4"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 calcmode="lin" valueType="num">
                                      <p:cBhvr additive="base">
                                        <p:cTn id="119" dur="3000" fill="hold"/>
                                        <p:tgtEl>
                                          <p:spTgt spid="4"/>
                                        </p:tgtEl>
                                        <p:attrNameLst>
                                          <p:attrName>ppt_x</p:attrName>
                                        </p:attrNameLst>
                                      </p:cBhvr>
                                      <p:tavLst>
                                        <p:tav tm="0">
                                          <p:val>
                                            <p:strVal val="#ppt_x"/>
                                          </p:val>
                                        </p:tav>
                                        <p:tav tm="100000">
                                          <p:val>
                                            <p:strVal val="#ppt_x"/>
                                          </p:val>
                                        </p:tav>
                                      </p:tavLst>
                                    </p:anim>
                                    <p:anim calcmode="lin" valueType="num">
                                      <p:cBhvr additive="base">
                                        <p:cTn id="120" dur="3000" fill="hold"/>
                                        <p:tgtEl>
                                          <p:spTgt spid="4"/>
                                        </p:tgtEl>
                                        <p:attrNameLst>
                                          <p:attrName>ppt_y</p:attrName>
                                        </p:attrNameLst>
                                      </p:cBhvr>
                                      <p:tavLst>
                                        <p:tav tm="0">
                                          <p:val>
                                            <p:strVal val="1+#ppt_h/2"/>
                                          </p:val>
                                        </p:tav>
                                        <p:tav tm="100000">
                                          <p:val>
                                            <p:strVal val="#ppt_y"/>
                                          </p:val>
                                        </p:tav>
                                      </p:tavLst>
                                    </p:anim>
                                  </p:childTnLst>
                                </p:cTn>
                              </p:par>
                            </p:childTnLst>
                          </p:cTn>
                        </p:par>
                        <p:par>
                          <p:cTn id="121" fill="hold">
                            <p:stCondLst>
                              <p:cond delay="6000"/>
                            </p:stCondLst>
                            <p:childTnLst>
                              <p:par>
                                <p:cTn id="122" presetID="29" presetClass="entr" presetSubtype="0" fill="hold" nodeType="afterEffect">
                                  <p:stCondLst>
                                    <p:cond delay="0"/>
                                  </p:stCondLst>
                                  <p:childTnLst>
                                    <p:set>
                                      <p:cBhvr>
                                        <p:cTn id="123" dur="1" fill="hold">
                                          <p:stCondLst>
                                            <p:cond delay="0"/>
                                          </p:stCondLst>
                                        </p:cTn>
                                        <p:tgtEl>
                                          <p:spTgt spid="14">
                                            <p:txEl>
                                              <p:pRg st="0" end="0"/>
                                            </p:txEl>
                                          </p:spTgt>
                                        </p:tgtEl>
                                        <p:attrNameLst>
                                          <p:attrName>style.visibility</p:attrName>
                                        </p:attrNameLst>
                                      </p:cBhvr>
                                      <p:to>
                                        <p:strVal val="visible"/>
                                      </p:to>
                                    </p:set>
                                    <p:anim calcmode="lin" valueType="num">
                                      <p:cBhvr>
                                        <p:cTn id="124" dur="2000" fill="hold"/>
                                        <p:tgtEl>
                                          <p:spTgt spid="14">
                                            <p:txEl>
                                              <p:pRg st="0" end="0"/>
                                            </p:txEl>
                                          </p:spTgt>
                                        </p:tgtEl>
                                        <p:attrNameLst>
                                          <p:attrName>ppt_x</p:attrName>
                                        </p:attrNameLst>
                                      </p:cBhvr>
                                      <p:tavLst>
                                        <p:tav tm="0">
                                          <p:val>
                                            <p:strVal val="#ppt_x-.2"/>
                                          </p:val>
                                        </p:tav>
                                        <p:tav tm="100000">
                                          <p:val>
                                            <p:strVal val="#ppt_x"/>
                                          </p:val>
                                        </p:tav>
                                      </p:tavLst>
                                    </p:anim>
                                    <p:anim calcmode="lin" valueType="num">
                                      <p:cBhvr>
                                        <p:cTn id="125" dur="2000" fill="hold"/>
                                        <p:tgtEl>
                                          <p:spTgt spid="14">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26" dur="2000"/>
                                        <p:tgtEl>
                                          <p:spTgt spid="1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5"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L4v.jpg"/>
          <p:cNvPicPr>
            <a:picLocks noChangeAspect="1"/>
          </p:cNvPicPr>
          <p:nvPr/>
        </p:nvPicPr>
        <p:blipFill>
          <a:blip r:embed="rId2"/>
          <a:stretch>
            <a:fillRect/>
          </a:stretch>
        </p:blipFill>
        <p:spPr>
          <a:xfrm>
            <a:off x="0" y="0"/>
            <a:ext cx="9144000" cy="6858000"/>
          </a:xfrm>
          <a:prstGeom prst="rect">
            <a:avLst/>
          </a:prstGeom>
        </p:spPr>
      </p:pic>
      <p:sp>
        <p:nvSpPr>
          <p:cNvPr id="6" name="5 Redondear rectángulo de esquina diagonal"/>
          <p:cNvSpPr/>
          <p:nvPr/>
        </p:nvSpPr>
        <p:spPr>
          <a:xfrm>
            <a:off x="0" y="0"/>
            <a:ext cx="4500562" cy="6858000"/>
          </a:xfrm>
          <a:prstGeom prst="round2DiagRect">
            <a:avLst>
              <a:gd name="adj1" fmla="val 50000"/>
              <a:gd name="adj2" fmla="val 0"/>
            </a:avLst>
          </a:prstGeom>
          <a:gradFill flip="none" rotWithShape="1">
            <a:gsLst>
              <a:gs pos="69000">
                <a:schemeClr val="tx2">
                  <a:lumMod val="50000"/>
                  <a:alpha val="86000"/>
                </a:schemeClr>
              </a:gs>
              <a:gs pos="50000">
                <a:schemeClr val="tx2">
                  <a:lumMod val="25000"/>
                  <a:shade val="67500"/>
                  <a:satMod val="115000"/>
                </a:schemeClr>
              </a:gs>
              <a:gs pos="100000">
                <a:schemeClr val="tx2">
                  <a:lumMod val="2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dondear rectángulo de esquina diagonal"/>
          <p:cNvSpPr/>
          <p:nvPr/>
        </p:nvSpPr>
        <p:spPr>
          <a:xfrm flipH="1">
            <a:off x="4652962" y="0"/>
            <a:ext cx="4491038" cy="6858000"/>
          </a:xfrm>
          <a:prstGeom prst="round2DiagRect">
            <a:avLst>
              <a:gd name="adj1" fmla="val 50000"/>
              <a:gd name="adj2" fmla="val 0"/>
            </a:avLst>
          </a:prstGeom>
          <a:gradFill flip="none" rotWithShape="1">
            <a:gsLst>
              <a:gs pos="69000">
                <a:schemeClr val="tx2">
                  <a:lumMod val="50000"/>
                  <a:alpha val="86000"/>
                </a:schemeClr>
              </a:gs>
              <a:gs pos="50000">
                <a:schemeClr val="tx2">
                  <a:lumMod val="25000"/>
                  <a:shade val="67500"/>
                  <a:satMod val="115000"/>
                </a:schemeClr>
              </a:gs>
              <a:gs pos="100000">
                <a:schemeClr val="tx2">
                  <a:lumMod val="25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2" fill="hold" grpId="0" nodeType="withEffect">
                                  <p:stCondLst>
                                    <p:cond delay="0"/>
                                  </p:stCondLst>
                                  <p:childTnLst>
                                    <p:anim calcmode="lin" valueType="num">
                                      <p:cBhvr>
                                        <p:cTn id="9" dur="3000"/>
                                        <p:tgtEl>
                                          <p:spTgt spid="7"/>
                                        </p:tgtEl>
                                        <p:attrNameLst>
                                          <p:attrName>ppt_x</p:attrName>
                                        </p:attrNameLst>
                                      </p:cBhvr>
                                      <p:tavLst>
                                        <p:tav tm="0">
                                          <p:val>
                                            <p:strVal val="ppt_x"/>
                                          </p:val>
                                        </p:tav>
                                        <p:tav tm="100000">
                                          <p:val>
                                            <p:strVal val="ppt_x+ppt_w/2"/>
                                          </p:val>
                                        </p:tav>
                                      </p:tavLst>
                                    </p:anim>
                                    <p:anim calcmode="lin" valueType="num">
                                      <p:cBhvr>
                                        <p:cTn id="10" dur="3000"/>
                                        <p:tgtEl>
                                          <p:spTgt spid="7"/>
                                        </p:tgtEl>
                                        <p:attrNameLst>
                                          <p:attrName>ppt_y</p:attrName>
                                        </p:attrNameLst>
                                      </p:cBhvr>
                                      <p:tavLst>
                                        <p:tav tm="0">
                                          <p:val>
                                            <p:strVal val="ppt_y"/>
                                          </p:val>
                                        </p:tav>
                                        <p:tav tm="100000">
                                          <p:val>
                                            <p:strVal val="ppt_y"/>
                                          </p:val>
                                        </p:tav>
                                      </p:tavLst>
                                    </p:anim>
                                    <p:anim calcmode="lin" valueType="num">
                                      <p:cBhvr>
                                        <p:cTn id="11" dur="3000"/>
                                        <p:tgtEl>
                                          <p:spTgt spid="7"/>
                                        </p:tgtEl>
                                        <p:attrNameLst>
                                          <p:attrName>ppt_w</p:attrName>
                                        </p:attrNameLst>
                                      </p:cBhvr>
                                      <p:tavLst>
                                        <p:tav tm="0">
                                          <p:val>
                                            <p:strVal val="ppt_w"/>
                                          </p:val>
                                        </p:tav>
                                        <p:tav tm="100000">
                                          <p:val>
                                            <p:fltVal val="0"/>
                                          </p:val>
                                        </p:tav>
                                      </p:tavLst>
                                    </p:anim>
                                    <p:anim calcmode="lin" valueType="num">
                                      <p:cBhvr>
                                        <p:cTn id="12" dur="3000"/>
                                        <p:tgtEl>
                                          <p:spTgt spid="7"/>
                                        </p:tgtEl>
                                        <p:attrNameLst>
                                          <p:attrName>ppt_h</p:attrName>
                                        </p:attrNameLst>
                                      </p:cBhvr>
                                      <p:tavLst>
                                        <p:tav tm="0">
                                          <p:val>
                                            <p:strVal val="ppt_h"/>
                                          </p:val>
                                        </p:tav>
                                        <p:tav tm="100000">
                                          <p:val>
                                            <p:strVal val="ppt_h"/>
                                          </p:val>
                                        </p:tav>
                                      </p:tavLst>
                                    </p:anim>
                                    <p:set>
                                      <p:cBhvr>
                                        <p:cTn id="13" dur="1" fill="hold">
                                          <p:stCondLst>
                                            <p:cond delay="2999"/>
                                          </p:stCondLst>
                                        </p:cTn>
                                        <p:tgtEl>
                                          <p:spTgt spid="7"/>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strVal val="#ppt_h"/>
                                          </p:val>
                                        </p:tav>
                                        <p:tav tm="100000">
                                          <p:val>
                                            <p:strVal val="#ppt_h"/>
                                          </p:val>
                                        </p:tav>
                                      </p:tavLst>
                                    </p:anim>
                                  </p:childTnLst>
                                </p:cTn>
                              </p:par>
                              <p:par>
                                <p:cTn id="24" presetID="3" presetClass="entr" presetSubtype="5"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linds(vertical)">
                                      <p:cBhvr>
                                        <p:cTn id="2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ima35.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4500562" y="928670"/>
            <a:ext cx="4643438" cy="5214974"/>
          </a:xfrm>
          <a:prstGeom prst="moon">
            <a:avLst>
              <a:gd name="adj" fmla="val 17972"/>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928670"/>
            <a:ext cx="4500562" cy="5214950"/>
          </a:xfrm>
          <a:prstGeom prst="moon">
            <a:avLst>
              <a:gd name="adj" fmla="val 20462"/>
            </a:avLst>
          </a:prstGeom>
          <a:gradFill>
            <a:gsLst>
              <a:gs pos="0">
                <a:srgbClr val="FFF200"/>
              </a:gs>
              <a:gs pos="45000">
                <a:srgbClr val="FF7A00"/>
              </a:gs>
              <a:gs pos="70000">
                <a:srgbClr val="FF0300"/>
              </a:gs>
              <a:gs pos="100000">
                <a:srgbClr val="4D0808"/>
              </a:gs>
            </a:gsLst>
            <a:lin ang="5400000" scaled="0"/>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857224" y="428604"/>
            <a:ext cx="2425472"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Parque del Amor</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8" name="7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3000"/>
                                        <p:tgtEl>
                                          <p:spTgt spid="5"/>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3000"/>
                                        <p:tgtEl>
                                          <p:spTgt spid="6"/>
                                        </p:tgtEl>
                                      </p:cBhvr>
                                    </p:animEffect>
                                  </p:childTnLst>
                                </p:cTn>
                              </p:par>
                              <p:par>
                                <p:cTn id="14" presetID="8" presetClass="emph" presetSubtype="0" fill="hold" grpId="1" nodeType="withEffect">
                                  <p:stCondLst>
                                    <p:cond delay="0"/>
                                  </p:stCondLst>
                                  <p:childTnLst>
                                    <p:animRot by="21600000">
                                      <p:cBhvr>
                                        <p:cTn id="15" dur="3000" fill="hold"/>
                                        <p:tgtEl>
                                          <p:spTgt spid="5"/>
                                        </p:tgtEl>
                                        <p:attrNameLst>
                                          <p:attrName>r</p:attrName>
                                        </p:attrNameLst>
                                      </p:cBhvr>
                                    </p:animRot>
                                  </p:childTnLst>
                                </p:cTn>
                              </p:par>
                              <p:par>
                                <p:cTn id="16" presetID="8" presetClass="emph" presetSubtype="0" fill="hold" grpId="1" nodeType="withEffect">
                                  <p:stCondLst>
                                    <p:cond delay="0"/>
                                  </p:stCondLst>
                                  <p:childTnLst>
                                    <p:animRot by="21600000">
                                      <p:cBhvr>
                                        <p:cTn id="17" dur="3000" fill="hold"/>
                                        <p:tgtEl>
                                          <p:spTgt spid="6"/>
                                        </p:tgtEl>
                                        <p:attrNameLst>
                                          <p:attrName>r</p:attrName>
                                        </p:attrNameLst>
                                      </p:cBhvr>
                                    </p:animRot>
                                  </p:childTnLst>
                                </p:cTn>
                              </p:par>
                              <p:par>
                                <p:cTn id="18" presetID="2" presetClass="entr" presetSubtype="8" fill="hold" grpId="2"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3000" fill="hold"/>
                                        <p:tgtEl>
                                          <p:spTgt spid="5"/>
                                        </p:tgtEl>
                                        <p:attrNameLst>
                                          <p:attrName>ppt_x</p:attrName>
                                        </p:attrNameLst>
                                      </p:cBhvr>
                                      <p:tavLst>
                                        <p:tav tm="0">
                                          <p:val>
                                            <p:strVal val="0-#ppt_w/2"/>
                                          </p:val>
                                        </p:tav>
                                        <p:tav tm="100000">
                                          <p:val>
                                            <p:strVal val="#ppt_x"/>
                                          </p:val>
                                        </p:tav>
                                      </p:tavLst>
                                    </p:anim>
                                    <p:anim calcmode="lin" valueType="num">
                                      <p:cBhvr additive="base">
                                        <p:cTn id="21" dur="3000" fill="hold"/>
                                        <p:tgtEl>
                                          <p:spTgt spid="5"/>
                                        </p:tgtEl>
                                        <p:attrNameLst>
                                          <p:attrName>ppt_y</p:attrName>
                                        </p:attrNameLst>
                                      </p:cBhvr>
                                      <p:tavLst>
                                        <p:tav tm="0">
                                          <p:val>
                                            <p:strVal val="#ppt_y"/>
                                          </p:val>
                                        </p:tav>
                                        <p:tav tm="100000">
                                          <p:val>
                                            <p:strVal val="#ppt_y"/>
                                          </p:val>
                                        </p:tav>
                                      </p:tavLst>
                                    </p:anim>
                                  </p:childTnLst>
                                </p:cTn>
                              </p:par>
                              <p:par>
                                <p:cTn id="22" presetID="2" presetClass="entr" presetSubtype="2" fill="hold" grpId="2"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3000" fill="hold"/>
                                        <p:tgtEl>
                                          <p:spTgt spid="6"/>
                                        </p:tgtEl>
                                        <p:attrNameLst>
                                          <p:attrName>ppt_x</p:attrName>
                                        </p:attrNameLst>
                                      </p:cBhvr>
                                      <p:tavLst>
                                        <p:tav tm="0">
                                          <p:val>
                                            <p:strVal val="1+#ppt_w/2"/>
                                          </p:val>
                                        </p:tav>
                                        <p:tav tm="100000">
                                          <p:val>
                                            <p:strVal val="#ppt_x"/>
                                          </p:val>
                                        </p:tav>
                                      </p:tavLst>
                                    </p:anim>
                                    <p:anim calcmode="lin" valueType="num">
                                      <p:cBhvr additive="base">
                                        <p:cTn id="25" dur="3000" fill="hold"/>
                                        <p:tgtEl>
                                          <p:spTgt spid="6"/>
                                        </p:tgtEl>
                                        <p:attrNameLst>
                                          <p:attrName>ppt_y</p:attrName>
                                        </p:attrNameLst>
                                      </p:cBhvr>
                                      <p:tavLst>
                                        <p:tav tm="0">
                                          <p:val>
                                            <p:strVal val="#ppt_y"/>
                                          </p:val>
                                        </p:tav>
                                        <p:tav tm="100000">
                                          <p:val>
                                            <p:strVal val="#ppt_y"/>
                                          </p:val>
                                        </p:tav>
                                      </p:tavLst>
                                    </p:anim>
                                  </p:childTnLst>
                                </p:cTn>
                              </p:par>
                            </p:childTnLst>
                          </p:cTn>
                        </p:par>
                        <p:par>
                          <p:cTn id="26" fill="hold">
                            <p:stCondLst>
                              <p:cond delay="3000"/>
                            </p:stCondLst>
                            <p:childTnLst>
                              <p:par>
                                <p:cTn id="27" presetID="17" presetClass="exit" presetSubtype="8" fill="hold" grpId="3" nodeType="afterEffect">
                                  <p:stCondLst>
                                    <p:cond delay="0"/>
                                  </p:stCondLst>
                                  <p:childTnLst>
                                    <p:anim calcmode="lin" valueType="num">
                                      <p:cBhvr>
                                        <p:cTn id="28" dur="3000"/>
                                        <p:tgtEl>
                                          <p:spTgt spid="6"/>
                                        </p:tgtEl>
                                        <p:attrNameLst>
                                          <p:attrName>ppt_x</p:attrName>
                                        </p:attrNameLst>
                                      </p:cBhvr>
                                      <p:tavLst>
                                        <p:tav tm="0">
                                          <p:val>
                                            <p:strVal val="ppt_x"/>
                                          </p:val>
                                        </p:tav>
                                        <p:tav tm="100000">
                                          <p:val>
                                            <p:strVal val="ppt_x-ppt_w/2"/>
                                          </p:val>
                                        </p:tav>
                                      </p:tavLst>
                                    </p:anim>
                                    <p:anim calcmode="lin" valueType="num">
                                      <p:cBhvr>
                                        <p:cTn id="29" dur="3000"/>
                                        <p:tgtEl>
                                          <p:spTgt spid="6"/>
                                        </p:tgtEl>
                                        <p:attrNameLst>
                                          <p:attrName>ppt_y</p:attrName>
                                        </p:attrNameLst>
                                      </p:cBhvr>
                                      <p:tavLst>
                                        <p:tav tm="0">
                                          <p:val>
                                            <p:strVal val="ppt_y"/>
                                          </p:val>
                                        </p:tav>
                                        <p:tav tm="100000">
                                          <p:val>
                                            <p:strVal val="ppt_y"/>
                                          </p:val>
                                        </p:tav>
                                      </p:tavLst>
                                    </p:anim>
                                    <p:anim calcmode="lin" valueType="num">
                                      <p:cBhvr>
                                        <p:cTn id="30" dur="3000"/>
                                        <p:tgtEl>
                                          <p:spTgt spid="6"/>
                                        </p:tgtEl>
                                        <p:attrNameLst>
                                          <p:attrName>ppt_w</p:attrName>
                                        </p:attrNameLst>
                                      </p:cBhvr>
                                      <p:tavLst>
                                        <p:tav tm="0">
                                          <p:val>
                                            <p:strVal val="ppt_w"/>
                                          </p:val>
                                        </p:tav>
                                        <p:tav tm="100000">
                                          <p:val>
                                            <p:fltVal val="0"/>
                                          </p:val>
                                        </p:tav>
                                      </p:tavLst>
                                    </p:anim>
                                    <p:anim calcmode="lin" valueType="num">
                                      <p:cBhvr>
                                        <p:cTn id="31" dur="3000"/>
                                        <p:tgtEl>
                                          <p:spTgt spid="6"/>
                                        </p:tgtEl>
                                        <p:attrNameLst>
                                          <p:attrName>ppt_h</p:attrName>
                                        </p:attrNameLst>
                                      </p:cBhvr>
                                      <p:tavLst>
                                        <p:tav tm="0">
                                          <p:val>
                                            <p:strVal val="ppt_h"/>
                                          </p:val>
                                        </p:tav>
                                        <p:tav tm="100000">
                                          <p:val>
                                            <p:strVal val="ppt_h"/>
                                          </p:val>
                                        </p:tav>
                                      </p:tavLst>
                                    </p:anim>
                                    <p:set>
                                      <p:cBhvr>
                                        <p:cTn id="32" dur="1" fill="hold">
                                          <p:stCondLst>
                                            <p:cond delay="2999"/>
                                          </p:stCondLst>
                                        </p:cTn>
                                        <p:tgtEl>
                                          <p:spTgt spid="6"/>
                                        </p:tgtEl>
                                        <p:attrNameLst>
                                          <p:attrName>style.visibility</p:attrName>
                                        </p:attrNameLst>
                                      </p:cBhvr>
                                      <p:to>
                                        <p:strVal val="hidden"/>
                                      </p:to>
                                    </p:set>
                                  </p:childTnLst>
                                </p:cTn>
                              </p:par>
                              <p:par>
                                <p:cTn id="33" presetID="17" presetClass="exit" presetSubtype="2" fill="hold" grpId="3" nodeType="withEffect">
                                  <p:stCondLst>
                                    <p:cond delay="0"/>
                                  </p:stCondLst>
                                  <p:childTnLst>
                                    <p:anim calcmode="lin" valueType="num">
                                      <p:cBhvr>
                                        <p:cTn id="34" dur="3000"/>
                                        <p:tgtEl>
                                          <p:spTgt spid="5"/>
                                        </p:tgtEl>
                                        <p:attrNameLst>
                                          <p:attrName>ppt_x</p:attrName>
                                        </p:attrNameLst>
                                      </p:cBhvr>
                                      <p:tavLst>
                                        <p:tav tm="0">
                                          <p:val>
                                            <p:strVal val="ppt_x"/>
                                          </p:val>
                                        </p:tav>
                                        <p:tav tm="100000">
                                          <p:val>
                                            <p:strVal val="ppt_x+ppt_w/2"/>
                                          </p:val>
                                        </p:tav>
                                      </p:tavLst>
                                    </p:anim>
                                    <p:anim calcmode="lin" valueType="num">
                                      <p:cBhvr>
                                        <p:cTn id="35" dur="3000"/>
                                        <p:tgtEl>
                                          <p:spTgt spid="5"/>
                                        </p:tgtEl>
                                        <p:attrNameLst>
                                          <p:attrName>ppt_y</p:attrName>
                                        </p:attrNameLst>
                                      </p:cBhvr>
                                      <p:tavLst>
                                        <p:tav tm="0">
                                          <p:val>
                                            <p:strVal val="ppt_y"/>
                                          </p:val>
                                        </p:tav>
                                        <p:tav tm="100000">
                                          <p:val>
                                            <p:strVal val="ppt_y"/>
                                          </p:val>
                                        </p:tav>
                                      </p:tavLst>
                                    </p:anim>
                                    <p:anim calcmode="lin" valueType="num">
                                      <p:cBhvr>
                                        <p:cTn id="36" dur="3000"/>
                                        <p:tgtEl>
                                          <p:spTgt spid="5"/>
                                        </p:tgtEl>
                                        <p:attrNameLst>
                                          <p:attrName>ppt_w</p:attrName>
                                        </p:attrNameLst>
                                      </p:cBhvr>
                                      <p:tavLst>
                                        <p:tav tm="0">
                                          <p:val>
                                            <p:strVal val="ppt_w"/>
                                          </p:val>
                                        </p:tav>
                                        <p:tav tm="100000">
                                          <p:val>
                                            <p:fltVal val="0"/>
                                          </p:val>
                                        </p:tav>
                                      </p:tavLst>
                                    </p:anim>
                                    <p:anim calcmode="lin" valueType="num">
                                      <p:cBhvr>
                                        <p:cTn id="37" dur="3000"/>
                                        <p:tgtEl>
                                          <p:spTgt spid="5"/>
                                        </p:tgtEl>
                                        <p:attrNameLst>
                                          <p:attrName>ppt_h</p:attrName>
                                        </p:attrNameLst>
                                      </p:cBhvr>
                                      <p:tavLst>
                                        <p:tav tm="0">
                                          <p:val>
                                            <p:strVal val="ppt_h"/>
                                          </p:val>
                                        </p:tav>
                                        <p:tav tm="100000">
                                          <p:val>
                                            <p:strVal val="ppt_h"/>
                                          </p:val>
                                        </p:tav>
                                      </p:tavLst>
                                    </p:anim>
                                    <p:set>
                                      <p:cBhvr>
                                        <p:cTn id="38" dur="1" fill="hold">
                                          <p:stCondLst>
                                            <p:cond delay="2999"/>
                                          </p:stCondLst>
                                        </p:cTn>
                                        <p:tgtEl>
                                          <p:spTgt spid="5"/>
                                        </p:tgtEl>
                                        <p:attrNameLst>
                                          <p:attrName>style.visibility</p:attrName>
                                        </p:attrNameLst>
                                      </p:cBhvr>
                                      <p:to>
                                        <p:strVal val="hidden"/>
                                      </p:to>
                                    </p:set>
                                  </p:childTnLst>
                                </p:cTn>
                              </p:par>
                              <p:par>
                                <p:cTn id="39" presetID="17" presetClass="entr" presetSubtype="10"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3000" fill="hold"/>
                                        <p:tgtEl>
                                          <p:spTgt spid="4"/>
                                        </p:tgtEl>
                                        <p:attrNameLst>
                                          <p:attrName>ppt_w</p:attrName>
                                        </p:attrNameLst>
                                      </p:cBhvr>
                                      <p:tavLst>
                                        <p:tav tm="0">
                                          <p:val>
                                            <p:fltVal val="0"/>
                                          </p:val>
                                        </p:tav>
                                        <p:tav tm="100000">
                                          <p:val>
                                            <p:strVal val="#ppt_w"/>
                                          </p:val>
                                        </p:tav>
                                      </p:tavLst>
                                    </p:anim>
                                    <p:anim calcmode="lin" valueType="num">
                                      <p:cBhvr>
                                        <p:cTn id="42" dur="3000" fill="hold"/>
                                        <p:tgtEl>
                                          <p:spTgt spid="4"/>
                                        </p:tgtEl>
                                        <p:attrNameLst>
                                          <p:attrName>ppt_h</p:attrName>
                                        </p:attrNameLst>
                                      </p:cBhvr>
                                      <p:tavLst>
                                        <p:tav tm="0">
                                          <p:val>
                                            <p:strVal val="#ppt_h"/>
                                          </p:val>
                                        </p:tav>
                                        <p:tav tm="100000">
                                          <p:val>
                                            <p:strVal val="#ppt_h"/>
                                          </p:val>
                                        </p:tav>
                                      </p:tavLst>
                                    </p:anim>
                                  </p:childTnLst>
                                </p:cTn>
                              </p:par>
                            </p:childTnLst>
                          </p:cTn>
                        </p:par>
                        <p:par>
                          <p:cTn id="43" fill="hold">
                            <p:stCondLst>
                              <p:cond delay="6000"/>
                            </p:stCondLst>
                            <p:childTnLst>
                              <p:par>
                                <p:cTn id="44" presetID="29" presetClass="entr" presetSubtype="0" fill="hold" nodeType="afterEffect">
                                  <p:stCondLst>
                                    <p:cond delay="0"/>
                                  </p:stCondLst>
                                  <p:childTnLst>
                                    <p:set>
                                      <p:cBhvr>
                                        <p:cTn id="45" dur="1" fill="hold">
                                          <p:stCondLst>
                                            <p:cond delay="0"/>
                                          </p:stCondLst>
                                        </p:cTn>
                                        <p:tgtEl>
                                          <p:spTgt spid="7">
                                            <p:txEl>
                                              <p:pRg st="0" end="0"/>
                                            </p:txEl>
                                          </p:spTgt>
                                        </p:tgtEl>
                                        <p:attrNameLst>
                                          <p:attrName>style.visibility</p:attrName>
                                        </p:attrNameLst>
                                      </p:cBhvr>
                                      <p:to>
                                        <p:strVal val="visible"/>
                                      </p:to>
                                    </p:set>
                                    <p:anim calcmode="lin" valueType="num">
                                      <p:cBhvr>
                                        <p:cTn id="46" dur="2000" fill="hold"/>
                                        <p:tgtEl>
                                          <p:spTgt spid="7">
                                            <p:txEl>
                                              <p:pRg st="0" end="0"/>
                                            </p:txEl>
                                          </p:spTgt>
                                        </p:tgtEl>
                                        <p:attrNameLst>
                                          <p:attrName>ppt_x</p:attrName>
                                        </p:attrNameLst>
                                      </p:cBhvr>
                                      <p:tavLst>
                                        <p:tav tm="0">
                                          <p:val>
                                            <p:strVal val="#ppt_x-.2"/>
                                          </p:val>
                                        </p:tav>
                                        <p:tav tm="100000">
                                          <p:val>
                                            <p:strVal val="#ppt_x"/>
                                          </p:val>
                                        </p:tav>
                                      </p:tavLst>
                                    </p:anim>
                                    <p:anim calcmode="lin" valueType="num">
                                      <p:cBhvr>
                                        <p:cTn id="47" dur="2000" fill="hold"/>
                                        <p:tgtEl>
                                          <p:spTgt spid="7">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48" dur="20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8"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raflo.jpg"/>
          <p:cNvPicPr>
            <a:picLocks noChangeAspect="1"/>
          </p:cNvPicPr>
          <p:nvPr/>
        </p:nvPicPr>
        <p:blipFill>
          <a:blip r:embed="rId2"/>
          <a:stretch>
            <a:fillRect/>
          </a:stretch>
        </p:blipFill>
        <p:spPr>
          <a:xfrm>
            <a:off x="0" y="0"/>
            <a:ext cx="9144000" cy="6858000"/>
          </a:xfrm>
          <a:prstGeom prst="rect">
            <a:avLst/>
          </a:prstGeom>
        </p:spPr>
      </p:pic>
      <p:sp>
        <p:nvSpPr>
          <p:cNvPr id="5" name="4 Flecha curvada hacia la derecha"/>
          <p:cNvSpPr/>
          <p:nvPr/>
        </p:nvSpPr>
        <p:spPr>
          <a:xfrm>
            <a:off x="714348" y="857232"/>
            <a:ext cx="4000528" cy="4930288"/>
          </a:xfrm>
          <a:prstGeom prst="curvedRightArrow">
            <a:avLst>
              <a:gd name="adj1" fmla="val 50000"/>
              <a:gd name="adj2" fmla="val 27214"/>
              <a:gd name="adj3" fmla="val 0"/>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Flecha curvada hacia la derecha"/>
          <p:cNvSpPr/>
          <p:nvPr/>
        </p:nvSpPr>
        <p:spPr>
          <a:xfrm flipH="1">
            <a:off x="4714876" y="857232"/>
            <a:ext cx="3786214" cy="4929222"/>
          </a:xfrm>
          <a:prstGeom prst="curvedRightArrow">
            <a:avLst>
              <a:gd name="adj1" fmla="val 50000"/>
              <a:gd name="adj2" fmla="val 28758"/>
              <a:gd name="adj3" fmla="val 0"/>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lecha curvada hacia la derecha"/>
          <p:cNvSpPr/>
          <p:nvPr/>
        </p:nvSpPr>
        <p:spPr>
          <a:xfrm>
            <a:off x="2214546" y="1857364"/>
            <a:ext cx="2528904" cy="3071834"/>
          </a:xfrm>
          <a:prstGeom prst="curvedRightArrow">
            <a:avLst>
              <a:gd name="adj1" fmla="val 50000"/>
              <a:gd name="adj2" fmla="val 27214"/>
              <a:gd name="adj3" fmla="val 0"/>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lecha curvada hacia la derecha"/>
          <p:cNvSpPr/>
          <p:nvPr/>
        </p:nvSpPr>
        <p:spPr>
          <a:xfrm flipH="1">
            <a:off x="4714873" y="1857365"/>
            <a:ext cx="2393427" cy="3071833"/>
          </a:xfrm>
          <a:prstGeom prst="curvedRightArrow">
            <a:avLst>
              <a:gd name="adj1" fmla="val 50000"/>
              <a:gd name="adj2" fmla="val 28758"/>
              <a:gd name="adj3" fmla="val 0"/>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lecha curvada hacia la derecha"/>
          <p:cNvSpPr/>
          <p:nvPr/>
        </p:nvSpPr>
        <p:spPr>
          <a:xfrm>
            <a:off x="2928926" y="2285992"/>
            <a:ext cx="1857388" cy="2000264"/>
          </a:xfrm>
          <a:prstGeom prst="curvedRightArrow">
            <a:avLst>
              <a:gd name="adj1" fmla="val 50000"/>
              <a:gd name="adj2" fmla="val 25961"/>
              <a:gd name="adj3" fmla="val 0"/>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lecha curvada hacia la derecha"/>
          <p:cNvSpPr/>
          <p:nvPr/>
        </p:nvSpPr>
        <p:spPr>
          <a:xfrm flipH="1">
            <a:off x="4714875" y="2285992"/>
            <a:ext cx="1785951" cy="2000264"/>
          </a:xfrm>
          <a:prstGeom prst="curvedRightArrow">
            <a:avLst>
              <a:gd name="adj1" fmla="val 50000"/>
              <a:gd name="adj2" fmla="val 28101"/>
              <a:gd name="adj3" fmla="val 0"/>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uadroTexto"/>
          <p:cNvSpPr txBox="1"/>
          <p:nvPr/>
        </p:nvSpPr>
        <p:spPr>
          <a:xfrm>
            <a:off x="285720" y="357166"/>
            <a:ext cx="4102918"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Malecón Cisneros -Miraflores</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2" name="11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9"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fmla="#ppt_w*sin(2.5*pi*$)">
                                          <p:val>
                                            <p:fltVal val="0"/>
                                          </p:val>
                                        </p:tav>
                                        <p:tav tm="100000">
                                          <p:val>
                                            <p:fltVal val="1"/>
                                          </p:val>
                                        </p:tav>
                                      </p:tavLst>
                                    </p:anim>
                                    <p:anim calcmode="lin" valueType="num">
                                      <p:cBhvr>
                                        <p:cTn id="11" dur="3000" fill="hold"/>
                                        <p:tgtEl>
                                          <p:spTgt spid="5"/>
                                        </p:tgtEl>
                                        <p:attrNameLst>
                                          <p:attrName>ppt_h</p:attrName>
                                        </p:attrNameLst>
                                      </p:cBhvr>
                                      <p:tavLst>
                                        <p:tav tm="0">
                                          <p:val>
                                            <p:strVal val="#ppt_h"/>
                                          </p:val>
                                        </p:tav>
                                        <p:tav tm="100000">
                                          <p:val>
                                            <p:strVal val="#ppt_h"/>
                                          </p:val>
                                        </p:tav>
                                      </p:tavLst>
                                    </p:anim>
                                  </p:childTnLst>
                                </p:cTn>
                              </p:par>
                              <p:par>
                                <p:cTn id="12" presetID="19" presetClass="entr" presetSubtype="10"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fmla="#ppt_w*sin(2.5*pi*$)">
                                          <p:val>
                                            <p:fltVal val="0"/>
                                          </p:val>
                                        </p:tav>
                                        <p:tav tm="100000">
                                          <p:val>
                                            <p:fltVal val="1"/>
                                          </p:val>
                                        </p:tav>
                                      </p:tavLst>
                                    </p:anim>
                                    <p:anim calcmode="lin" valueType="num">
                                      <p:cBhvr>
                                        <p:cTn id="15" dur="3000" fill="hold"/>
                                        <p:tgtEl>
                                          <p:spTgt spid="6"/>
                                        </p:tgtEl>
                                        <p:attrNameLst>
                                          <p:attrName>ppt_h</p:attrName>
                                        </p:attrNameLst>
                                      </p:cBhvr>
                                      <p:tavLst>
                                        <p:tav tm="0">
                                          <p:val>
                                            <p:strVal val="#ppt_h"/>
                                          </p:val>
                                        </p:tav>
                                        <p:tav tm="100000">
                                          <p:val>
                                            <p:strVal val="#ppt_h"/>
                                          </p:val>
                                        </p:tav>
                                      </p:tavLst>
                                    </p:anim>
                                  </p:childTnLst>
                                </p:cTn>
                              </p:par>
                              <p:par>
                                <p:cTn id="16" presetID="19" presetClass="entr" presetSubtype="1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fmla="#ppt_w*sin(2.5*pi*$)">
                                          <p:val>
                                            <p:fltVal val="0"/>
                                          </p:val>
                                        </p:tav>
                                        <p:tav tm="100000">
                                          <p:val>
                                            <p:fltVal val="1"/>
                                          </p:val>
                                        </p:tav>
                                      </p:tavLst>
                                    </p:anim>
                                    <p:anim calcmode="lin" valueType="num">
                                      <p:cBhvr>
                                        <p:cTn id="19" dur="3000" fill="hold"/>
                                        <p:tgtEl>
                                          <p:spTgt spid="7"/>
                                        </p:tgtEl>
                                        <p:attrNameLst>
                                          <p:attrName>ppt_h</p:attrName>
                                        </p:attrNameLst>
                                      </p:cBhvr>
                                      <p:tavLst>
                                        <p:tav tm="0">
                                          <p:val>
                                            <p:strVal val="#ppt_h"/>
                                          </p:val>
                                        </p:tav>
                                        <p:tav tm="100000">
                                          <p:val>
                                            <p:strVal val="#ppt_h"/>
                                          </p:val>
                                        </p:tav>
                                      </p:tavLst>
                                    </p:anim>
                                  </p:childTnLst>
                                </p:cTn>
                              </p:par>
                              <p:par>
                                <p:cTn id="20" presetID="19" presetClass="entr" presetSubtype="1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fmla="#ppt_w*sin(2.5*pi*$)">
                                          <p:val>
                                            <p:fltVal val="0"/>
                                          </p:val>
                                        </p:tav>
                                        <p:tav tm="100000">
                                          <p:val>
                                            <p:fltVal val="1"/>
                                          </p:val>
                                        </p:tav>
                                      </p:tavLst>
                                    </p:anim>
                                    <p:anim calcmode="lin" valueType="num">
                                      <p:cBhvr>
                                        <p:cTn id="23" dur="3000" fill="hold"/>
                                        <p:tgtEl>
                                          <p:spTgt spid="8"/>
                                        </p:tgtEl>
                                        <p:attrNameLst>
                                          <p:attrName>ppt_h</p:attrName>
                                        </p:attrNameLst>
                                      </p:cBhvr>
                                      <p:tavLst>
                                        <p:tav tm="0">
                                          <p:val>
                                            <p:strVal val="#ppt_h"/>
                                          </p:val>
                                        </p:tav>
                                        <p:tav tm="100000">
                                          <p:val>
                                            <p:strVal val="#ppt_h"/>
                                          </p:val>
                                        </p:tav>
                                      </p:tavLst>
                                    </p:anim>
                                  </p:childTnLst>
                                </p:cTn>
                              </p:par>
                              <p:par>
                                <p:cTn id="24" presetID="19" presetClass="entr" presetSubtype="1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p:cTn id="26" dur="3000" fill="hold"/>
                                        <p:tgtEl>
                                          <p:spTgt spid="9"/>
                                        </p:tgtEl>
                                        <p:attrNameLst>
                                          <p:attrName>ppt_w</p:attrName>
                                        </p:attrNameLst>
                                      </p:cBhvr>
                                      <p:tavLst>
                                        <p:tav tm="0" fmla="#ppt_w*sin(2.5*pi*$)">
                                          <p:val>
                                            <p:fltVal val="0"/>
                                          </p:val>
                                        </p:tav>
                                        <p:tav tm="100000">
                                          <p:val>
                                            <p:fltVal val="1"/>
                                          </p:val>
                                        </p:tav>
                                      </p:tavLst>
                                    </p:anim>
                                    <p:anim calcmode="lin" valueType="num">
                                      <p:cBhvr>
                                        <p:cTn id="27" dur="3000" fill="hold"/>
                                        <p:tgtEl>
                                          <p:spTgt spid="9"/>
                                        </p:tgtEl>
                                        <p:attrNameLst>
                                          <p:attrName>ppt_h</p:attrName>
                                        </p:attrNameLst>
                                      </p:cBhvr>
                                      <p:tavLst>
                                        <p:tav tm="0">
                                          <p:val>
                                            <p:strVal val="#ppt_h"/>
                                          </p:val>
                                        </p:tav>
                                        <p:tav tm="100000">
                                          <p:val>
                                            <p:strVal val="#ppt_h"/>
                                          </p:val>
                                        </p:tav>
                                      </p:tavLst>
                                    </p:anim>
                                  </p:childTnLst>
                                </p:cTn>
                              </p:par>
                              <p:par>
                                <p:cTn id="28" presetID="19" presetClass="entr" presetSubtype="1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3000" fill="hold"/>
                                        <p:tgtEl>
                                          <p:spTgt spid="10"/>
                                        </p:tgtEl>
                                        <p:attrNameLst>
                                          <p:attrName>ppt_w</p:attrName>
                                        </p:attrNameLst>
                                      </p:cBhvr>
                                      <p:tavLst>
                                        <p:tav tm="0" fmla="#ppt_w*sin(2.5*pi*$)">
                                          <p:val>
                                            <p:fltVal val="0"/>
                                          </p:val>
                                        </p:tav>
                                        <p:tav tm="100000">
                                          <p:val>
                                            <p:fltVal val="1"/>
                                          </p:val>
                                        </p:tav>
                                      </p:tavLst>
                                    </p:anim>
                                    <p:anim calcmode="lin" valueType="num">
                                      <p:cBhvr>
                                        <p:cTn id="31" dur="3000" fill="hold"/>
                                        <p:tgtEl>
                                          <p:spTgt spid="10"/>
                                        </p:tgtEl>
                                        <p:attrNameLst>
                                          <p:attrName>ppt_h</p:attrName>
                                        </p:attrNameLst>
                                      </p:cBhvr>
                                      <p:tavLst>
                                        <p:tav tm="0">
                                          <p:val>
                                            <p:strVal val="#ppt_h"/>
                                          </p:val>
                                        </p:tav>
                                        <p:tav tm="100000">
                                          <p:val>
                                            <p:strVal val="#ppt_h"/>
                                          </p:val>
                                        </p:tav>
                                      </p:tavLst>
                                    </p:anim>
                                  </p:childTnLst>
                                </p:cTn>
                              </p:par>
                              <p:par>
                                <p:cTn id="32" presetID="3" presetClass="entr" presetSubtype="5"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blinds(vertical)">
                                      <p:cBhvr>
                                        <p:cTn id="34" dur="3000"/>
                                        <p:tgtEl>
                                          <p:spTgt spid="5"/>
                                        </p:tgtEl>
                                      </p:cBhvr>
                                    </p:animEffect>
                                  </p:childTnLst>
                                </p:cTn>
                              </p:par>
                              <p:par>
                                <p:cTn id="35" presetID="3" presetClass="entr" presetSubtype="5" fill="hold" grpId="1"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blinds(vertical)">
                                      <p:cBhvr>
                                        <p:cTn id="37" dur="3000"/>
                                        <p:tgtEl>
                                          <p:spTgt spid="7"/>
                                        </p:tgtEl>
                                      </p:cBhvr>
                                    </p:animEffect>
                                  </p:childTnLst>
                                </p:cTn>
                              </p:par>
                              <p:par>
                                <p:cTn id="38" presetID="3" presetClass="entr" presetSubtype="5" fill="hold" grpId="1" nodeType="with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blinds(vertical)">
                                      <p:cBhvr>
                                        <p:cTn id="40" dur="3000"/>
                                        <p:tgtEl>
                                          <p:spTgt spid="9"/>
                                        </p:tgtEl>
                                      </p:cBhvr>
                                    </p:animEffect>
                                  </p:childTnLst>
                                </p:cTn>
                              </p:par>
                              <p:par>
                                <p:cTn id="41" presetID="3" presetClass="entr" presetSubtype="5" fill="hold" grpId="1"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blinds(vertical)">
                                      <p:cBhvr>
                                        <p:cTn id="43" dur="3000"/>
                                        <p:tgtEl>
                                          <p:spTgt spid="6"/>
                                        </p:tgtEl>
                                      </p:cBhvr>
                                    </p:animEffect>
                                  </p:childTnLst>
                                </p:cTn>
                              </p:par>
                              <p:par>
                                <p:cTn id="44" presetID="3" presetClass="entr" presetSubtype="5"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blinds(vertical)">
                                      <p:cBhvr>
                                        <p:cTn id="46" dur="3000"/>
                                        <p:tgtEl>
                                          <p:spTgt spid="8"/>
                                        </p:tgtEl>
                                      </p:cBhvr>
                                    </p:animEffect>
                                  </p:childTnLst>
                                </p:cTn>
                              </p:par>
                              <p:par>
                                <p:cTn id="47" presetID="3" presetClass="entr" presetSubtype="5" fill="hold" grpId="1"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blinds(vertical)">
                                      <p:cBhvr>
                                        <p:cTn id="49" dur="3000"/>
                                        <p:tgtEl>
                                          <p:spTgt spid="10"/>
                                        </p:tgtEl>
                                      </p:cBhvr>
                                    </p:animEffect>
                                  </p:childTnLst>
                                </p:cTn>
                              </p:par>
                              <p:par>
                                <p:cTn id="50" presetID="8" presetClass="emph" presetSubtype="0" fill="hold" grpId="2" nodeType="withEffect">
                                  <p:stCondLst>
                                    <p:cond delay="0"/>
                                  </p:stCondLst>
                                  <p:childTnLst>
                                    <p:animRot by="21600000">
                                      <p:cBhvr>
                                        <p:cTn id="51" dur="3000" fill="hold"/>
                                        <p:tgtEl>
                                          <p:spTgt spid="5"/>
                                        </p:tgtEl>
                                        <p:attrNameLst>
                                          <p:attrName>r</p:attrName>
                                        </p:attrNameLst>
                                      </p:cBhvr>
                                    </p:animRot>
                                  </p:childTnLst>
                                </p:cTn>
                              </p:par>
                              <p:par>
                                <p:cTn id="52" presetID="8" presetClass="emph" presetSubtype="0" fill="hold" grpId="2" nodeType="withEffect">
                                  <p:stCondLst>
                                    <p:cond delay="0"/>
                                  </p:stCondLst>
                                  <p:childTnLst>
                                    <p:animRot by="21600000">
                                      <p:cBhvr>
                                        <p:cTn id="53" dur="3000" fill="hold"/>
                                        <p:tgtEl>
                                          <p:spTgt spid="6"/>
                                        </p:tgtEl>
                                        <p:attrNameLst>
                                          <p:attrName>r</p:attrName>
                                        </p:attrNameLst>
                                      </p:cBhvr>
                                    </p:animRot>
                                  </p:childTnLst>
                                </p:cTn>
                              </p:par>
                              <p:par>
                                <p:cTn id="54" presetID="8" presetClass="emph" presetSubtype="0" fill="hold" grpId="2" nodeType="withEffect">
                                  <p:stCondLst>
                                    <p:cond delay="0"/>
                                  </p:stCondLst>
                                  <p:childTnLst>
                                    <p:animRot by="21600000">
                                      <p:cBhvr>
                                        <p:cTn id="55" dur="3000" fill="hold"/>
                                        <p:tgtEl>
                                          <p:spTgt spid="7"/>
                                        </p:tgtEl>
                                        <p:attrNameLst>
                                          <p:attrName>r</p:attrName>
                                        </p:attrNameLst>
                                      </p:cBhvr>
                                    </p:animRot>
                                  </p:childTnLst>
                                </p:cTn>
                              </p:par>
                              <p:par>
                                <p:cTn id="56" presetID="8" presetClass="emph" presetSubtype="0" fill="hold" grpId="2" nodeType="withEffect">
                                  <p:stCondLst>
                                    <p:cond delay="0"/>
                                  </p:stCondLst>
                                  <p:childTnLst>
                                    <p:animRot by="21600000">
                                      <p:cBhvr>
                                        <p:cTn id="57" dur="3000" fill="hold"/>
                                        <p:tgtEl>
                                          <p:spTgt spid="8"/>
                                        </p:tgtEl>
                                        <p:attrNameLst>
                                          <p:attrName>r</p:attrName>
                                        </p:attrNameLst>
                                      </p:cBhvr>
                                    </p:animRot>
                                  </p:childTnLst>
                                </p:cTn>
                              </p:par>
                              <p:par>
                                <p:cTn id="58" presetID="8" presetClass="emph" presetSubtype="0" fill="hold" grpId="2" nodeType="withEffect">
                                  <p:stCondLst>
                                    <p:cond delay="0"/>
                                  </p:stCondLst>
                                  <p:childTnLst>
                                    <p:animRot by="21600000">
                                      <p:cBhvr>
                                        <p:cTn id="59" dur="3000" fill="hold"/>
                                        <p:tgtEl>
                                          <p:spTgt spid="9"/>
                                        </p:tgtEl>
                                        <p:attrNameLst>
                                          <p:attrName>r</p:attrName>
                                        </p:attrNameLst>
                                      </p:cBhvr>
                                    </p:animRot>
                                  </p:childTnLst>
                                </p:cTn>
                              </p:par>
                              <p:par>
                                <p:cTn id="60" presetID="8" presetClass="emph" presetSubtype="0" fill="hold" grpId="2" nodeType="withEffect">
                                  <p:stCondLst>
                                    <p:cond delay="0"/>
                                  </p:stCondLst>
                                  <p:childTnLst>
                                    <p:animRot by="21600000">
                                      <p:cBhvr>
                                        <p:cTn id="61" dur="3000" fill="hold"/>
                                        <p:tgtEl>
                                          <p:spTgt spid="10"/>
                                        </p:tgtEl>
                                        <p:attrNameLst>
                                          <p:attrName>r</p:attrName>
                                        </p:attrNameLst>
                                      </p:cBhvr>
                                    </p:animRot>
                                  </p:childTnLst>
                                </p:cTn>
                              </p:par>
                            </p:childTnLst>
                          </p:cTn>
                        </p:par>
                        <p:par>
                          <p:cTn id="62" fill="hold">
                            <p:stCondLst>
                              <p:cond delay="3000"/>
                            </p:stCondLst>
                            <p:childTnLst>
                              <p:par>
                                <p:cTn id="63" presetID="2" presetClass="exit" presetSubtype="2" fill="hold" grpId="3" nodeType="afterEffect">
                                  <p:stCondLst>
                                    <p:cond delay="0"/>
                                  </p:stCondLst>
                                  <p:childTnLst>
                                    <p:anim calcmode="lin" valueType="num">
                                      <p:cBhvr additive="base">
                                        <p:cTn id="64" dur="3000"/>
                                        <p:tgtEl>
                                          <p:spTgt spid="5"/>
                                        </p:tgtEl>
                                        <p:attrNameLst>
                                          <p:attrName>ppt_x</p:attrName>
                                        </p:attrNameLst>
                                      </p:cBhvr>
                                      <p:tavLst>
                                        <p:tav tm="0">
                                          <p:val>
                                            <p:strVal val="ppt_x"/>
                                          </p:val>
                                        </p:tav>
                                        <p:tav tm="100000">
                                          <p:val>
                                            <p:strVal val="1+ppt_w/2"/>
                                          </p:val>
                                        </p:tav>
                                      </p:tavLst>
                                    </p:anim>
                                    <p:anim calcmode="lin" valueType="num">
                                      <p:cBhvr additive="base">
                                        <p:cTn id="65" dur="3000"/>
                                        <p:tgtEl>
                                          <p:spTgt spid="5"/>
                                        </p:tgtEl>
                                        <p:attrNameLst>
                                          <p:attrName>ppt_y</p:attrName>
                                        </p:attrNameLst>
                                      </p:cBhvr>
                                      <p:tavLst>
                                        <p:tav tm="0">
                                          <p:val>
                                            <p:strVal val="ppt_y"/>
                                          </p:val>
                                        </p:tav>
                                        <p:tav tm="100000">
                                          <p:val>
                                            <p:strVal val="ppt_y"/>
                                          </p:val>
                                        </p:tav>
                                      </p:tavLst>
                                    </p:anim>
                                    <p:set>
                                      <p:cBhvr>
                                        <p:cTn id="66" dur="1" fill="hold">
                                          <p:stCondLst>
                                            <p:cond delay="2999"/>
                                          </p:stCondLst>
                                        </p:cTn>
                                        <p:tgtEl>
                                          <p:spTgt spid="5"/>
                                        </p:tgtEl>
                                        <p:attrNameLst>
                                          <p:attrName>style.visibility</p:attrName>
                                        </p:attrNameLst>
                                      </p:cBhvr>
                                      <p:to>
                                        <p:strVal val="hidden"/>
                                      </p:to>
                                    </p:set>
                                  </p:childTnLst>
                                </p:cTn>
                              </p:par>
                              <p:par>
                                <p:cTn id="67" presetID="2" presetClass="exit" presetSubtype="2" fill="hold" grpId="3" nodeType="withEffect">
                                  <p:stCondLst>
                                    <p:cond delay="0"/>
                                  </p:stCondLst>
                                  <p:childTnLst>
                                    <p:anim calcmode="lin" valueType="num">
                                      <p:cBhvr additive="base">
                                        <p:cTn id="68" dur="3000"/>
                                        <p:tgtEl>
                                          <p:spTgt spid="7"/>
                                        </p:tgtEl>
                                        <p:attrNameLst>
                                          <p:attrName>ppt_x</p:attrName>
                                        </p:attrNameLst>
                                      </p:cBhvr>
                                      <p:tavLst>
                                        <p:tav tm="0">
                                          <p:val>
                                            <p:strVal val="ppt_x"/>
                                          </p:val>
                                        </p:tav>
                                        <p:tav tm="100000">
                                          <p:val>
                                            <p:strVal val="1+ppt_w/2"/>
                                          </p:val>
                                        </p:tav>
                                      </p:tavLst>
                                    </p:anim>
                                    <p:anim calcmode="lin" valueType="num">
                                      <p:cBhvr additive="base">
                                        <p:cTn id="69" dur="3000"/>
                                        <p:tgtEl>
                                          <p:spTgt spid="7"/>
                                        </p:tgtEl>
                                        <p:attrNameLst>
                                          <p:attrName>ppt_y</p:attrName>
                                        </p:attrNameLst>
                                      </p:cBhvr>
                                      <p:tavLst>
                                        <p:tav tm="0">
                                          <p:val>
                                            <p:strVal val="ppt_y"/>
                                          </p:val>
                                        </p:tav>
                                        <p:tav tm="100000">
                                          <p:val>
                                            <p:strVal val="ppt_y"/>
                                          </p:val>
                                        </p:tav>
                                      </p:tavLst>
                                    </p:anim>
                                    <p:set>
                                      <p:cBhvr>
                                        <p:cTn id="70" dur="1" fill="hold">
                                          <p:stCondLst>
                                            <p:cond delay="2999"/>
                                          </p:stCondLst>
                                        </p:cTn>
                                        <p:tgtEl>
                                          <p:spTgt spid="7"/>
                                        </p:tgtEl>
                                        <p:attrNameLst>
                                          <p:attrName>style.visibility</p:attrName>
                                        </p:attrNameLst>
                                      </p:cBhvr>
                                      <p:to>
                                        <p:strVal val="hidden"/>
                                      </p:to>
                                    </p:set>
                                  </p:childTnLst>
                                </p:cTn>
                              </p:par>
                              <p:par>
                                <p:cTn id="71" presetID="2" presetClass="exit" presetSubtype="2" fill="hold" grpId="3" nodeType="withEffect">
                                  <p:stCondLst>
                                    <p:cond delay="0"/>
                                  </p:stCondLst>
                                  <p:childTnLst>
                                    <p:anim calcmode="lin" valueType="num">
                                      <p:cBhvr additive="base">
                                        <p:cTn id="72" dur="3000"/>
                                        <p:tgtEl>
                                          <p:spTgt spid="9"/>
                                        </p:tgtEl>
                                        <p:attrNameLst>
                                          <p:attrName>ppt_x</p:attrName>
                                        </p:attrNameLst>
                                      </p:cBhvr>
                                      <p:tavLst>
                                        <p:tav tm="0">
                                          <p:val>
                                            <p:strVal val="ppt_x"/>
                                          </p:val>
                                        </p:tav>
                                        <p:tav tm="100000">
                                          <p:val>
                                            <p:strVal val="1+ppt_w/2"/>
                                          </p:val>
                                        </p:tav>
                                      </p:tavLst>
                                    </p:anim>
                                    <p:anim calcmode="lin" valueType="num">
                                      <p:cBhvr additive="base">
                                        <p:cTn id="73" dur="3000"/>
                                        <p:tgtEl>
                                          <p:spTgt spid="9"/>
                                        </p:tgtEl>
                                        <p:attrNameLst>
                                          <p:attrName>ppt_y</p:attrName>
                                        </p:attrNameLst>
                                      </p:cBhvr>
                                      <p:tavLst>
                                        <p:tav tm="0">
                                          <p:val>
                                            <p:strVal val="ppt_y"/>
                                          </p:val>
                                        </p:tav>
                                        <p:tav tm="100000">
                                          <p:val>
                                            <p:strVal val="ppt_y"/>
                                          </p:val>
                                        </p:tav>
                                      </p:tavLst>
                                    </p:anim>
                                    <p:set>
                                      <p:cBhvr>
                                        <p:cTn id="74" dur="1" fill="hold">
                                          <p:stCondLst>
                                            <p:cond delay="2999"/>
                                          </p:stCondLst>
                                        </p:cTn>
                                        <p:tgtEl>
                                          <p:spTgt spid="9"/>
                                        </p:tgtEl>
                                        <p:attrNameLst>
                                          <p:attrName>style.visibility</p:attrName>
                                        </p:attrNameLst>
                                      </p:cBhvr>
                                      <p:to>
                                        <p:strVal val="hidden"/>
                                      </p:to>
                                    </p:set>
                                  </p:childTnLst>
                                </p:cTn>
                              </p:par>
                              <p:par>
                                <p:cTn id="75" presetID="2" presetClass="exit" presetSubtype="8" fill="hold" grpId="3" nodeType="withEffect">
                                  <p:stCondLst>
                                    <p:cond delay="0"/>
                                  </p:stCondLst>
                                  <p:childTnLst>
                                    <p:anim calcmode="lin" valueType="num">
                                      <p:cBhvr additive="base">
                                        <p:cTn id="76" dur="3000"/>
                                        <p:tgtEl>
                                          <p:spTgt spid="6"/>
                                        </p:tgtEl>
                                        <p:attrNameLst>
                                          <p:attrName>ppt_x</p:attrName>
                                        </p:attrNameLst>
                                      </p:cBhvr>
                                      <p:tavLst>
                                        <p:tav tm="0">
                                          <p:val>
                                            <p:strVal val="ppt_x"/>
                                          </p:val>
                                        </p:tav>
                                        <p:tav tm="100000">
                                          <p:val>
                                            <p:strVal val="0-ppt_w/2"/>
                                          </p:val>
                                        </p:tav>
                                      </p:tavLst>
                                    </p:anim>
                                    <p:anim calcmode="lin" valueType="num">
                                      <p:cBhvr additive="base">
                                        <p:cTn id="77" dur="3000"/>
                                        <p:tgtEl>
                                          <p:spTgt spid="6"/>
                                        </p:tgtEl>
                                        <p:attrNameLst>
                                          <p:attrName>ppt_y</p:attrName>
                                        </p:attrNameLst>
                                      </p:cBhvr>
                                      <p:tavLst>
                                        <p:tav tm="0">
                                          <p:val>
                                            <p:strVal val="ppt_y"/>
                                          </p:val>
                                        </p:tav>
                                        <p:tav tm="100000">
                                          <p:val>
                                            <p:strVal val="ppt_y"/>
                                          </p:val>
                                        </p:tav>
                                      </p:tavLst>
                                    </p:anim>
                                    <p:set>
                                      <p:cBhvr>
                                        <p:cTn id="78" dur="1" fill="hold">
                                          <p:stCondLst>
                                            <p:cond delay="2999"/>
                                          </p:stCondLst>
                                        </p:cTn>
                                        <p:tgtEl>
                                          <p:spTgt spid="6"/>
                                        </p:tgtEl>
                                        <p:attrNameLst>
                                          <p:attrName>style.visibility</p:attrName>
                                        </p:attrNameLst>
                                      </p:cBhvr>
                                      <p:to>
                                        <p:strVal val="hidden"/>
                                      </p:to>
                                    </p:set>
                                  </p:childTnLst>
                                </p:cTn>
                              </p:par>
                              <p:par>
                                <p:cTn id="79" presetID="2" presetClass="exit" presetSubtype="8" fill="hold" grpId="3" nodeType="withEffect">
                                  <p:stCondLst>
                                    <p:cond delay="0"/>
                                  </p:stCondLst>
                                  <p:childTnLst>
                                    <p:anim calcmode="lin" valueType="num">
                                      <p:cBhvr additive="base">
                                        <p:cTn id="80" dur="3000"/>
                                        <p:tgtEl>
                                          <p:spTgt spid="8"/>
                                        </p:tgtEl>
                                        <p:attrNameLst>
                                          <p:attrName>ppt_x</p:attrName>
                                        </p:attrNameLst>
                                      </p:cBhvr>
                                      <p:tavLst>
                                        <p:tav tm="0">
                                          <p:val>
                                            <p:strVal val="ppt_x"/>
                                          </p:val>
                                        </p:tav>
                                        <p:tav tm="100000">
                                          <p:val>
                                            <p:strVal val="0-ppt_w/2"/>
                                          </p:val>
                                        </p:tav>
                                      </p:tavLst>
                                    </p:anim>
                                    <p:anim calcmode="lin" valueType="num">
                                      <p:cBhvr additive="base">
                                        <p:cTn id="81" dur="3000"/>
                                        <p:tgtEl>
                                          <p:spTgt spid="8"/>
                                        </p:tgtEl>
                                        <p:attrNameLst>
                                          <p:attrName>ppt_y</p:attrName>
                                        </p:attrNameLst>
                                      </p:cBhvr>
                                      <p:tavLst>
                                        <p:tav tm="0">
                                          <p:val>
                                            <p:strVal val="ppt_y"/>
                                          </p:val>
                                        </p:tav>
                                        <p:tav tm="100000">
                                          <p:val>
                                            <p:strVal val="ppt_y"/>
                                          </p:val>
                                        </p:tav>
                                      </p:tavLst>
                                    </p:anim>
                                    <p:set>
                                      <p:cBhvr>
                                        <p:cTn id="82" dur="1" fill="hold">
                                          <p:stCondLst>
                                            <p:cond delay="2999"/>
                                          </p:stCondLst>
                                        </p:cTn>
                                        <p:tgtEl>
                                          <p:spTgt spid="8"/>
                                        </p:tgtEl>
                                        <p:attrNameLst>
                                          <p:attrName>style.visibility</p:attrName>
                                        </p:attrNameLst>
                                      </p:cBhvr>
                                      <p:to>
                                        <p:strVal val="hidden"/>
                                      </p:to>
                                    </p:set>
                                  </p:childTnLst>
                                </p:cTn>
                              </p:par>
                              <p:par>
                                <p:cTn id="83" presetID="2" presetClass="exit" presetSubtype="8" fill="hold" grpId="3" nodeType="withEffect">
                                  <p:stCondLst>
                                    <p:cond delay="0"/>
                                  </p:stCondLst>
                                  <p:childTnLst>
                                    <p:anim calcmode="lin" valueType="num">
                                      <p:cBhvr additive="base">
                                        <p:cTn id="84" dur="3000"/>
                                        <p:tgtEl>
                                          <p:spTgt spid="10"/>
                                        </p:tgtEl>
                                        <p:attrNameLst>
                                          <p:attrName>ppt_x</p:attrName>
                                        </p:attrNameLst>
                                      </p:cBhvr>
                                      <p:tavLst>
                                        <p:tav tm="0">
                                          <p:val>
                                            <p:strVal val="ppt_x"/>
                                          </p:val>
                                        </p:tav>
                                        <p:tav tm="100000">
                                          <p:val>
                                            <p:strVal val="0-ppt_w/2"/>
                                          </p:val>
                                        </p:tav>
                                      </p:tavLst>
                                    </p:anim>
                                    <p:anim calcmode="lin" valueType="num">
                                      <p:cBhvr additive="base">
                                        <p:cTn id="85" dur="3000"/>
                                        <p:tgtEl>
                                          <p:spTgt spid="10"/>
                                        </p:tgtEl>
                                        <p:attrNameLst>
                                          <p:attrName>ppt_y</p:attrName>
                                        </p:attrNameLst>
                                      </p:cBhvr>
                                      <p:tavLst>
                                        <p:tav tm="0">
                                          <p:val>
                                            <p:strVal val="ppt_y"/>
                                          </p:val>
                                        </p:tav>
                                        <p:tav tm="100000">
                                          <p:val>
                                            <p:strVal val="ppt_y"/>
                                          </p:val>
                                        </p:tav>
                                      </p:tavLst>
                                    </p:anim>
                                    <p:set>
                                      <p:cBhvr>
                                        <p:cTn id="86" dur="1" fill="hold">
                                          <p:stCondLst>
                                            <p:cond delay="2999"/>
                                          </p:stCondLst>
                                        </p:cTn>
                                        <p:tgtEl>
                                          <p:spTgt spid="10"/>
                                        </p:tgtEl>
                                        <p:attrNameLst>
                                          <p:attrName>style.visibility</p:attrName>
                                        </p:attrNameLst>
                                      </p:cBhvr>
                                      <p:to>
                                        <p:strVal val="hidden"/>
                                      </p:to>
                                    </p:set>
                                  </p:childTnLst>
                                </p:cTn>
                              </p:par>
                              <p:par>
                                <p:cTn id="87" presetID="17" presetClass="entr" presetSubtype="10"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3000" fill="hold"/>
                                        <p:tgtEl>
                                          <p:spTgt spid="4"/>
                                        </p:tgtEl>
                                        <p:attrNameLst>
                                          <p:attrName>ppt_w</p:attrName>
                                        </p:attrNameLst>
                                      </p:cBhvr>
                                      <p:tavLst>
                                        <p:tav tm="0">
                                          <p:val>
                                            <p:fltVal val="0"/>
                                          </p:val>
                                        </p:tav>
                                        <p:tav tm="100000">
                                          <p:val>
                                            <p:strVal val="#ppt_w"/>
                                          </p:val>
                                        </p:tav>
                                      </p:tavLst>
                                    </p:anim>
                                    <p:anim calcmode="lin" valueType="num">
                                      <p:cBhvr>
                                        <p:cTn id="90" dur="3000" fill="hold"/>
                                        <p:tgtEl>
                                          <p:spTgt spid="4"/>
                                        </p:tgtEl>
                                        <p:attrNameLst>
                                          <p:attrName>ppt_h</p:attrName>
                                        </p:attrNameLst>
                                      </p:cBhvr>
                                      <p:tavLst>
                                        <p:tav tm="0">
                                          <p:val>
                                            <p:strVal val="#ppt_h"/>
                                          </p:val>
                                        </p:tav>
                                        <p:tav tm="100000">
                                          <p:val>
                                            <p:strVal val="#ppt_h"/>
                                          </p:val>
                                        </p:tav>
                                      </p:tavLst>
                                    </p:anim>
                                  </p:childTnLst>
                                </p:cTn>
                              </p:par>
                            </p:childTnLst>
                          </p:cTn>
                        </p:par>
                        <p:par>
                          <p:cTn id="91" fill="hold">
                            <p:stCondLst>
                              <p:cond delay="6000"/>
                            </p:stCondLst>
                            <p:childTnLst>
                              <p:par>
                                <p:cTn id="92" presetID="29" presetClass="entr" presetSubtype="0" fill="hold" grpId="0" nodeType="afterEffect">
                                  <p:stCondLst>
                                    <p:cond delay="0"/>
                                  </p:stCondLst>
                                  <p:childTnLst>
                                    <p:set>
                                      <p:cBhvr>
                                        <p:cTn id="93" dur="1" fill="hold">
                                          <p:stCondLst>
                                            <p:cond delay="0"/>
                                          </p:stCondLst>
                                        </p:cTn>
                                        <p:tgtEl>
                                          <p:spTgt spid="11"/>
                                        </p:tgtEl>
                                        <p:attrNameLst>
                                          <p:attrName>style.visibility</p:attrName>
                                        </p:attrNameLst>
                                      </p:cBhvr>
                                      <p:to>
                                        <p:strVal val="visible"/>
                                      </p:to>
                                    </p:set>
                                    <p:anim calcmode="lin" valueType="num">
                                      <p:cBhvr>
                                        <p:cTn id="94" dur="2000" fill="hold"/>
                                        <p:tgtEl>
                                          <p:spTgt spid="11"/>
                                        </p:tgtEl>
                                        <p:attrNameLst>
                                          <p:attrName>ppt_x</p:attrName>
                                        </p:attrNameLst>
                                      </p:cBhvr>
                                      <p:tavLst>
                                        <p:tav tm="0">
                                          <p:val>
                                            <p:strVal val="#ppt_x-.2"/>
                                          </p:val>
                                        </p:tav>
                                        <p:tav tm="100000">
                                          <p:val>
                                            <p:strVal val="#ppt_x"/>
                                          </p:val>
                                        </p:tav>
                                      </p:tavLst>
                                    </p:anim>
                                    <p:anim calcmode="lin" valueType="num">
                                      <p:cBhvr>
                                        <p:cTn id="95" dur="20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96"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p:bldP spid="12"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gradFill flip="none" rotWithShape="1">
            <a:gsLst>
              <a:gs pos="58000">
                <a:srgbClr val="00B050">
                  <a:shade val="30000"/>
                  <a:satMod val="115000"/>
                  <a:alpha val="0"/>
                </a:srgbClr>
              </a:gs>
              <a:gs pos="50000">
                <a:srgbClr val="00B050">
                  <a:shade val="67500"/>
                  <a:satMod val="115000"/>
                </a:srgbClr>
              </a:gs>
              <a:gs pos="100000">
                <a:srgbClr val="00B050">
                  <a:shade val="100000"/>
                  <a:satMod val="115000"/>
                </a:srgbClr>
              </a:gs>
            </a:gsLst>
            <a:path path="shape">
              <a:fillToRect l="50000" t="50000" r="50000" b="50000"/>
            </a:path>
            <a:tileRect/>
          </a:gradFill>
        </p:spPr>
        <p:txBody>
          <a:bodyPr/>
          <a:lstStyle/>
          <a:p>
            <a:endParaRPr lang="es-ES" dirty="0"/>
          </a:p>
        </p:txBody>
      </p:sp>
      <p:sp>
        <p:nvSpPr>
          <p:cNvPr id="3" name="2 Subtítulo"/>
          <p:cNvSpPr>
            <a:spLocks noGrp="1"/>
          </p:cNvSpPr>
          <p:nvPr>
            <p:ph type="subTitle" idx="1"/>
          </p:nvPr>
        </p:nvSpPr>
        <p:spPr>
          <a:xfrm>
            <a:off x="0" y="0"/>
            <a:ext cx="9144000" cy="6858000"/>
          </a:xfrm>
          <a:solidFill>
            <a:srgbClr val="006600"/>
          </a:solidFill>
        </p:spPr>
        <p:txBody>
          <a:bodyPr/>
          <a:lstStyle/>
          <a:p>
            <a:endParaRPr lang="es-ES" dirty="0"/>
          </a:p>
        </p:txBody>
      </p:sp>
      <p:pic>
        <p:nvPicPr>
          <p:cNvPr id="4" name="3 Imagen" descr="parapente-en-lima_4.jpg"/>
          <p:cNvPicPr>
            <a:picLocks noChangeAspect="1"/>
          </p:cNvPicPr>
          <p:nvPr/>
        </p:nvPicPr>
        <p:blipFill>
          <a:blip r:embed="rId2"/>
          <a:stretch>
            <a:fillRect/>
          </a:stretch>
        </p:blipFill>
        <p:spPr>
          <a:xfrm>
            <a:off x="0" y="0"/>
            <a:ext cx="9144000" cy="6858000"/>
          </a:xfrm>
          <a:prstGeom prst="rect">
            <a:avLst/>
          </a:prstGeom>
          <a:gradFill flip="none" rotWithShape="1">
            <a:gsLst>
              <a:gs pos="58000">
                <a:srgbClr val="00B050">
                  <a:shade val="30000"/>
                  <a:satMod val="115000"/>
                  <a:alpha val="0"/>
                </a:srgbClr>
              </a:gs>
              <a:gs pos="50000">
                <a:srgbClr val="00B050">
                  <a:shade val="67500"/>
                  <a:satMod val="115000"/>
                </a:srgbClr>
              </a:gs>
              <a:gs pos="100000">
                <a:srgbClr val="00B050">
                  <a:shade val="100000"/>
                  <a:satMod val="115000"/>
                </a:srgbClr>
              </a:gs>
            </a:gsLst>
            <a:path path="shape">
              <a:fillToRect l="50000" t="50000" r="50000" b="50000"/>
            </a:path>
            <a:tileRect/>
          </a:gradFill>
        </p:spPr>
      </p:pic>
      <p:sp>
        <p:nvSpPr>
          <p:cNvPr id="6" name="5 Rombo"/>
          <p:cNvSpPr/>
          <p:nvPr/>
        </p:nvSpPr>
        <p:spPr>
          <a:xfrm>
            <a:off x="0" y="0"/>
            <a:ext cx="9144000" cy="6858000"/>
          </a:xfrm>
          <a:prstGeom prst="diamond">
            <a:avLst/>
          </a:prstGeom>
          <a:gradFill flip="none" rotWithShape="1">
            <a:gsLst>
              <a:gs pos="58000">
                <a:srgbClr val="00B050">
                  <a:shade val="30000"/>
                  <a:satMod val="115000"/>
                  <a:alpha val="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928662" y="1214422"/>
            <a:ext cx="7286644" cy="4572008"/>
          </a:xfrm>
          <a:prstGeom prst="diamond">
            <a:avLst/>
          </a:prstGeom>
          <a:gradFill flip="none" rotWithShape="1">
            <a:gsLst>
              <a:gs pos="58000">
                <a:srgbClr val="00B050">
                  <a:shade val="30000"/>
                  <a:satMod val="115000"/>
                  <a:alpha val="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2143108" y="1857364"/>
            <a:ext cx="4795838" cy="3152772"/>
          </a:xfrm>
          <a:prstGeom prst="diamond">
            <a:avLst/>
          </a:prstGeom>
          <a:gradFill flip="none" rotWithShape="1">
            <a:gsLst>
              <a:gs pos="58000">
                <a:srgbClr val="00B050">
                  <a:shade val="30000"/>
                  <a:satMod val="115000"/>
                  <a:alpha val="0"/>
                </a:srgbClr>
              </a:gs>
              <a:gs pos="50000">
                <a:srgbClr val="00B050">
                  <a:shade val="67500"/>
                  <a:satMod val="115000"/>
                </a:srgbClr>
              </a:gs>
              <a:gs pos="100000">
                <a:srgbClr val="00B050">
                  <a:shade val="100000"/>
                  <a:satMod val="115000"/>
                </a:srgbClr>
              </a:gs>
            </a:gsLst>
            <a:path path="shape">
              <a:fillToRect l="50000" t="50000" r="50000" b="50000"/>
            </a:path>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8" presetClass="exit" presetSubtype="32" fill="hold" grpId="0" nodeType="withEffect">
                                  <p:stCondLst>
                                    <p:cond delay="0"/>
                                  </p:stCondLst>
                                  <p:childTnLst>
                                    <p:animEffect transition="out" filter="diamond(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2/3*#ppt_w"/>
                                          </p:val>
                                        </p:tav>
                                        <p:tav tm="100000">
                                          <p:val>
                                            <p:strVal val="#ppt_w"/>
                                          </p:val>
                                        </p:tav>
                                      </p:tavLst>
                                    </p:anim>
                                    <p:anim calcmode="lin" valueType="num">
                                      <p:cBhvr>
                                        <p:cTn id="20" dur="3000" fill="hold"/>
                                        <p:tgtEl>
                                          <p:spTgt spid="4"/>
                                        </p:tgtEl>
                                        <p:attrNameLst>
                                          <p:attrName>ppt_h</p:attrName>
                                        </p:attrNameLst>
                                      </p:cBhvr>
                                      <p:tavLst>
                                        <p:tav tm="0">
                                          <p:val>
                                            <p:strVal val="2/3*#ppt_h"/>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diamond(out)">
                                      <p:cBhvr>
                                        <p:cTn id="2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Iraflores 1.jpg"/>
          <p:cNvPicPr>
            <a:picLocks noChangeAspect="1"/>
          </p:cNvPicPr>
          <p:nvPr/>
        </p:nvPicPr>
        <p:blipFill>
          <a:blip r:embed="rId2"/>
          <a:stretch>
            <a:fillRect/>
          </a:stretch>
        </p:blipFill>
        <p:spPr>
          <a:xfrm>
            <a:off x="0" y="3345"/>
            <a:ext cx="9144000" cy="6851309"/>
          </a:xfrm>
          <a:prstGeom prst="rect">
            <a:avLst/>
          </a:prstGeom>
        </p:spPr>
      </p:pic>
      <p:sp>
        <p:nvSpPr>
          <p:cNvPr id="5" name="4 Lágrima"/>
          <p:cNvSpPr/>
          <p:nvPr/>
        </p:nvSpPr>
        <p:spPr>
          <a:xfrm rot="18854440">
            <a:off x="6969864" y="-339057"/>
            <a:ext cx="1275984" cy="1249568"/>
          </a:xfrm>
          <a:prstGeom prst="teardrop">
            <a:avLst/>
          </a:prstGeom>
          <a:gradFill flip="none" rotWithShape="1">
            <a:gsLst>
              <a:gs pos="58000">
                <a:srgbClr val="92D050">
                  <a:shade val="30000"/>
                  <a:satMod val="1150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854440">
            <a:off x="6969863" y="518174"/>
            <a:ext cx="1275984" cy="1249568"/>
          </a:xfrm>
          <a:prstGeom prst="teardrop">
            <a:avLst/>
          </a:prstGeom>
          <a:gradFill flip="none" rotWithShape="1">
            <a:gsLst>
              <a:gs pos="58000">
                <a:srgbClr val="92D050">
                  <a:shade val="30000"/>
                  <a:satMod val="1150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854440">
            <a:off x="6898427" y="1446895"/>
            <a:ext cx="1275984" cy="1249568"/>
          </a:xfrm>
          <a:prstGeom prst="teardrop">
            <a:avLst/>
          </a:prstGeom>
          <a:gradFill flip="none" rotWithShape="1">
            <a:gsLst>
              <a:gs pos="58000">
                <a:srgbClr val="92D050">
                  <a:shade val="30000"/>
                  <a:satMod val="1150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854440">
            <a:off x="6898426" y="2304126"/>
            <a:ext cx="1275984" cy="1249568"/>
          </a:xfrm>
          <a:prstGeom prst="teardrop">
            <a:avLst/>
          </a:prstGeom>
          <a:gradFill flip="none" rotWithShape="1">
            <a:gsLst>
              <a:gs pos="58000">
                <a:srgbClr val="92D050">
                  <a:shade val="30000"/>
                  <a:satMod val="1150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854440">
            <a:off x="6898425" y="2982798"/>
            <a:ext cx="1275984" cy="1249568"/>
          </a:xfrm>
          <a:prstGeom prst="teardrop">
            <a:avLst/>
          </a:prstGeom>
          <a:gradFill flip="none" rotWithShape="1">
            <a:gsLst>
              <a:gs pos="58000">
                <a:srgbClr val="92D050">
                  <a:shade val="30000"/>
                  <a:satMod val="1150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854440">
            <a:off x="6898424" y="3840029"/>
            <a:ext cx="1275984" cy="1249568"/>
          </a:xfrm>
          <a:prstGeom prst="teardrop">
            <a:avLst/>
          </a:prstGeom>
          <a:gradFill flip="none" rotWithShape="1">
            <a:gsLst>
              <a:gs pos="58000">
                <a:srgbClr val="92D050">
                  <a:shade val="30000"/>
                  <a:satMod val="1150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854440">
            <a:off x="6826988" y="4768750"/>
            <a:ext cx="1275984" cy="1249568"/>
          </a:xfrm>
          <a:prstGeom prst="teardrop">
            <a:avLst/>
          </a:prstGeom>
          <a:gradFill flip="none" rotWithShape="1">
            <a:gsLst>
              <a:gs pos="58000">
                <a:srgbClr val="92D050">
                  <a:shade val="30000"/>
                  <a:satMod val="1150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8854440">
            <a:off x="4469533" y="-339058"/>
            <a:ext cx="1275984" cy="1249568"/>
          </a:xfrm>
          <a:prstGeom prst="teardrop">
            <a:avLst/>
          </a:prstGeom>
          <a:gradFill flip="none" rotWithShape="1">
            <a:gsLst>
              <a:gs pos="58000">
                <a:srgbClr val="92D050">
                  <a:shade val="30000"/>
                  <a:satMod val="1150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8854440">
            <a:off x="4469532" y="518173"/>
            <a:ext cx="1275984" cy="1249568"/>
          </a:xfrm>
          <a:prstGeom prst="teardrop">
            <a:avLst/>
          </a:prstGeom>
          <a:gradFill flip="none" rotWithShape="1">
            <a:gsLst>
              <a:gs pos="58000">
                <a:srgbClr val="92D050">
                  <a:shade val="30000"/>
                  <a:satMod val="1150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8854440">
            <a:off x="4398096" y="1446894"/>
            <a:ext cx="1275984" cy="1249568"/>
          </a:xfrm>
          <a:prstGeom prst="teardrop">
            <a:avLst/>
          </a:prstGeom>
          <a:gradFill flip="none" rotWithShape="1">
            <a:gsLst>
              <a:gs pos="58000">
                <a:srgbClr val="92D050">
                  <a:shade val="30000"/>
                  <a:satMod val="1150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8854440">
            <a:off x="4398095" y="2304125"/>
            <a:ext cx="1275984" cy="1249568"/>
          </a:xfrm>
          <a:prstGeom prst="teardrop">
            <a:avLst/>
          </a:prstGeom>
          <a:gradFill flip="none" rotWithShape="1">
            <a:gsLst>
              <a:gs pos="58000">
                <a:srgbClr val="92D050">
                  <a:shade val="30000"/>
                  <a:satMod val="1150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8854440">
            <a:off x="4398094" y="2982797"/>
            <a:ext cx="1275984" cy="1249568"/>
          </a:xfrm>
          <a:prstGeom prst="teardrop">
            <a:avLst/>
          </a:prstGeom>
          <a:gradFill flip="none" rotWithShape="1">
            <a:gsLst>
              <a:gs pos="58000">
                <a:srgbClr val="92D050">
                  <a:shade val="30000"/>
                  <a:satMod val="1150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8854440">
            <a:off x="4398093" y="3840028"/>
            <a:ext cx="1275984" cy="1249568"/>
          </a:xfrm>
          <a:prstGeom prst="teardrop">
            <a:avLst/>
          </a:prstGeom>
          <a:gradFill flip="none" rotWithShape="1">
            <a:gsLst>
              <a:gs pos="58000">
                <a:srgbClr val="92D050">
                  <a:shade val="30000"/>
                  <a:satMod val="1150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8854440">
            <a:off x="4326657" y="4768749"/>
            <a:ext cx="1275984" cy="1249568"/>
          </a:xfrm>
          <a:prstGeom prst="teardrop">
            <a:avLst/>
          </a:prstGeom>
          <a:gradFill flip="none" rotWithShape="1">
            <a:gsLst>
              <a:gs pos="58000">
                <a:srgbClr val="92D050">
                  <a:shade val="30000"/>
                  <a:satMod val="115000"/>
                  <a:alpha val="0"/>
                </a:srgbClr>
              </a:gs>
              <a:gs pos="50000">
                <a:srgbClr val="92D050">
                  <a:shade val="67500"/>
                  <a:satMod val="115000"/>
                </a:srgbClr>
              </a:gs>
              <a:gs pos="100000">
                <a:srgbClr val="92D05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8" presetClass="emph" presetSubtype="0" fill="hold" grpId="1" nodeType="withEffect">
                                  <p:stCondLst>
                                    <p:cond delay="0"/>
                                  </p:stCondLst>
                                  <p:childTnLst>
                                    <p:animRot by="5400000">
                                      <p:cBhvr>
                                        <p:cTn id="65" dur="3000" fill="hold"/>
                                        <p:tgtEl>
                                          <p:spTgt spid="5"/>
                                        </p:tgtEl>
                                        <p:attrNameLst>
                                          <p:attrName>r</p:attrName>
                                        </p:attrNameLst>
                                      </p:cBhvr>
                                    </p:animRot>
                                  </p:childTnLst>
                                </p:cTn>
                              </p:par>
                              <p:par>
                                <p:cTn id="66" presetID="8" presetClass="emph" presetSubtype="0" fill="hold" grpId="1" nodeType="withEffect">
                                  <p:stCondLst>
                                    <p:cond delay="0"/>
                                  </p:stCondLst>
                                  <p:childTnLst>
                                    <p:animRot by="5400000">
                                      <p:cBhvr>
                                        <p:cTn id="67" dur="3000" fill="hold"/>
                                        <p:tgtEl>
                                          <p:spTgt spid="6"/>
                                        </p:tgtEl>
                                        <p:attrNameLst>
                                          <p:attrName>r</p:attrName>
                                        </p:attrNameLst>
                                      </p:cBhvr>
                                    </p:animRot>
                                  </p:childTnLst>
                                </p:cTn>
                              </p:par>
                              <p:par>
                                <p:cTn id="68" presetID="8" presetClass="emph" presetSubtype="0" fill="hold" grpId="1" nodeType="withEffect">
                                  <p:stCondLst>
                                    <p:cond delay="0"/>
                                  </p:stCondLst>
                                  <p:childTnLst>
                                    <p:animRot by="5400000">
                                      <p:cBhvr>
                                        <p:cTn id="69" dur="3000" fill="hold"/>
                                        <p:tgtEl>
                                          <p:spTgt spid="7"/>
                                        </p:tgtEl>
                                        <p:attrNameLst>
                                          <p:attrName>r</p:attrName>
                                        </p:attrNameLst>
                                      </p:cBhvr>
                                    </p:animRot>
                                  </p:childTnLst>
                                </p:cTn>
                              </p:par>
                              <p:par>
                                <p:cTn id="70" presetID="8" presetClass="emph" presetSubtype="0" fill="hold" grpId="1" nodeType="withEffect">
                                  <p:stCondLst>
                                    <p:cond delay="0"/>
                                  </p:stCondLst>
                                  <p:childTnLst>
                                    <p:animRot by="5400000">
                                      <p:cBhvr>
                                        <p:cTn id="71" dur="3000" fill="hold"/>
                                        <p:tgtEl>
                                          <p:spTgt spid="8"/>
                                        </p:tgtEl>
                                        <p:attrNameLst>
                                          <p:attrName>r</p:attrName>
                                        </p:attrNameLst>
                                      </p:cBhvr>
                                    </p:animRot>
                                  </p:childTnLst>
                                </p:cTn>
                              </p:par>
                              <p:par>
                                <p:cTn id="72" presetID="8" presetClass="emph" presetSubtype="0" fill="hold" grpId="1" nodeType="withEffect">
                                  <p:stCondLst>
                                    <p:cond delay="0"/>
                                  </p:stCondLst>
                                  <p:childTnLst>
                                    <p:animRot by="5400000">
                                      <p:cBhvr>
                                        <p:cTn id="73" dur="3000" fill="hold"/>
                                        <p:tgtEl>
                                          <p:spTgt spid="9"/>
                                        </p:tgtEl>
                                        <p:attrNameLst>
                                          <p:attrName>r</p:attrName>
                                        </p:attrNameLst>
                                      </p:cBhvr>
                                    </p:animRot>
                                  </p:childTnLst>
                                </p:cTn>
                              </p:par>
                              <p:par>
                                <p:cTn id="74" presetID="8" presetClass="emph" presetSubtype="0" fill="hold" grpId="1" nodeType="withEffect">
                                  <p:stCondLst>
                                    <p:cond delay="0"/>
                                  </p:stCondLst>
                                  <p:childTnLst>
                                    <p:animRot by="5400000">
                                      <p:cBhvr>
                                        <p:cTn id="75" dur="3000" fill="hold"/>
                                        <p:tgtEl>
                                          <p:spTgt spid="10"/>
                                        </p:tgtEl>
                                        <p:attrNameLst>
                                          <p:attrName>r</p:attrName>
                                        </p:attrNameLst>
                                      </p:cBhvr>
                                    </p:animRot>
                                  </p:childTnLst>
                                </p:cTn>
                              </p:par>
                              <p:par>
                                <p:cTn id="76" presetID="8" presetClass="emph" presetSubtype="0" fill="hold" grpId="1" nodeType="withEffect">
                                  <p:stCondLst>
                                    <p:cond delay="0"/>
                                  </p:stCondLst>
                                  <p:childTnLst>
                                    <p:animRot by="5400000">
                                      <p:cBhvr>
                                        <p:cTn id="77" dur="3000" fill="hold"/>
                                        <p:tgtEl>
                                          <p:spTgt spid="11"/>
                                        </p:tgtEl>
                                        <p:attrNameLst>
                                          <p:attrName>r</p:attrName>
                                        </p:attrNameLst>
                                      </p:cBhvr>
                                    </p:animRot>
                                  </p:childTnLst>
                                </p:cTn>
                              </p:par>
                              <p:par>
                                <p:cTn id="78" presetID="8" presetClass="emph" presetSubtype="0" fill="hold" grpId="1" nodeType="withEffect">
                                  <p:stCondLst>
                                    <p:cond delay="0"/>
                                  </p:stCondLst>
                                  <p:childTnLst>
                                    <p:animRot by="5400000">
                                      <p:cBhvr>
                                        <p:cTn id="79" dur="3000" fill="hold"/>
                                        <p:tgtEl>
                                          <p:spTgt spid="12"/>
                                        </p:tgtEl>
                                        <p:attrNameLst>
                                          <p:attrName>r</p:attrName>
                                        </p:attrNameLst>
                                      </p:cBhvr>
                                    </p:animRot>
                                  </p:childTnLst>
                                </p:cTn>
                              </p:par>
                              <p:par>
                                <p:cTn id="80" presetID="8" presetClass="emph" presetSubtype="0" fill="hold" grpId="1" nodeType="withEffect">
                                  <p:stCondLst>
                                    <p:cond delay="0"/>
                                  </p:stCondLst>
                                  <p:childTnLst>
                                    <p:animRot by="5400000">
                                      <p:cBhvr>
                                        <p:cTn id="81" dur="3000" fill="hold"/>
                                        <p:tgtEl>
                                          <p:spTgt spid="13"/>
                                        </p:tgtEl>
                                        <p:attrNameLst>
                                          <p:attrName>r</p:attrName>
                                        </p:attrNameLst>
                                      </p:cBhvr>
                                    </p:animRot>
                                  </p:childTnLst>
                                </p:cTn>
                              </p:par>
                              <p:par>
                                <p:cTn id="82" presetID="8" presetClass="emph" presetSubtype="0" fill="hold" grpId="1" nodeType="withEffect">
                                  <p:stCondLst>
                                    <p:cond delay="0"/>
                                  </p:stCondLst>
                                  <p:childTnLst>
                                    <p:animRot by="5400000">
                                      <p:cBhvr>
                                        <p:cTn id="83" dur="3000" fill="hold"/>
                                        <p:tgtEl>
                                          <p:spTgt spid="14"/>
                                        </p:tgtEl>
                                        <p:attrNameLst>
                                          <p:attrName>r</p:attrName>
                                        </p:attrNameLst>
                                      </p:cBhvr>
                                    </p:animRot>
                                  </p:childTnLst>
                                </p:cTn>
                              </p:par>
                              <p:par>
                                <p:cTn id="84" presetID="8" presetClass="emph" presetSubtype="0" fill="hold" grpId="1" nodeType="withEffect">
                                  <p:stCondLst>
                                    <p:cond delay="0"/>
                                  </p:stCondLst>
                                  <p:childTnLst>
                                    <p:animRot by="5400000">
                                      <p:cBhvr>
                                        <p:cTn id="85" dur="3000" fill="hold"/>
                                        <p:tgtEl>
                                          <p:spTgt spid="15"/>
                                        </p:tgtEl>
                                        <p:attrNameLst>
                                          <p:attrName>r</p:attrName>
                                        </p:attrNameLst>
                                      </p:cBhvr>
                                    </p:animRot>
                                  </p:childTnLst>
                                </p:cTn>
                              </p:par>
                              <p:par>
                                <p:cTn id="86" presetID="8" presetClass="emph" presetSubtype="0" fill="hold" grpId="1" nodeType="withEffect">
                                  <p:stCondLst>
                                    <p:cond delay="0"/>
                                  </p:stCondLst>
                                  <p:childTnLst>
                                    <p:animRot by="5400000">
                                      <p:cBhvr>
                                        <p:cTn id="87" dur="3000" fill="hold"/>
                                        <p:tgtEl>
                                          <p:spTgt spid="16"/>
                                        </p:tgtEl>
                                        <p:attrNameLst>
                                          <p:attrName>r</p:attrName>
                                        </p:attrNameLst>
                                      </p:cBhvr>
                                    </p:animRot>
                                  </p:childTnLst>
                                </p:cTn>
                              </p:par>
                              <p:par>
                                <p:cTn id="88" presetID="8" presetClass="emph" presetSubtype="0" fill="hold" grpId="1" nodeType="withEffect">
                                  <p:stCondLst>
                                    <p:cond delay="0"/>
                                  </p:stCondLst>
                                  <p:childTnLst>
                                    <p:animRot by="5400000">
                                      <p:cBhvr>
                                        <p:cTn id="89" dur="3000" fill="hold"/>
                                        <p:tgtEl>
                                          <p:spTgt spid="17"/>
                                        </p:tgtEl>
                                        <p:attrNameLst>
                                          <p:attrName>r</p:attrName>
                                        </p:attrNameLst>
                                      </p:cBhvr>
                                    </p:animRot>
                                  </p:childTnLst>
                                </p:cTn>
                              </p:par>
                              <p:par>
                                <p:cTn id="90" presetID="8" presetClass="emph" presetSubtype="0" fill="hold" grpId="1" nodeType="withEffect">
                                  <p:stCondLst>
                                    <p:cond delay="0"/>
                                  </p:stCondLst>
                                  <p:childTnLst>
                                    <p:animRot by="5400000">
                                      <p:cBhvr>
                                        <p:cTn id="91" dur="3000" fill="hold"/>
                                        <p:tgtEl>
                                          <p:spTgt spid="18"/>
                                        </p:tgtEl>
                                        <p:attrNameLst>
                                          <p:attrName>r</p:attrName>
                                        </p:attrNameLst>
                                      </p:cBhvr>
                                    </p:animRot>
                                  </p:childTnLst>
                                </p:cTn>
                              </p:par>
                            </p:childTnLst>
                          </p:cTn>
                        </p:par>
                        <p:par>
                          <p:cTn id="92" fill="hold">
                            <p:stCondLst>
                              <p:cond delay="3000"/>
                            </p:stCondLst>
                            <p:childTnLst>
                              <p:par>
                                <p:cTn id="93" presetID="2" presetClass="exit" presetSubtype="8"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0-ppt_w/2"/>
                                          </p:val>
                                        </p:tav>
                                      </p:tavLst>
                                    </p:anim>
                                    <p:anim calcmode="lin" valueType="num">
                                      <p:cBhvr additive="base">
                                        <p:cTn id="95" dur="3000"/>
                                        <p:tgtEl>
                                          <p:spTgt spid="5"/>
                                        </p:tgtEl>
                                        <p:attrNameLst>
                                          <p:attrName>ppt_y</p:attrName>
                                        </p:attrNameLst>
                                      </p:cBhvr>
                                      <p:tavLst>
                                        <p:tav tm="0">
                                          <p:val>
                                            <p:strVal val="ppt_y"/>
                                          </p:val>
                                        </p:tav>
                                        <p:tav tm="100000">
                                          <p:val>
                                            <p:strVal val="ppt_y"/>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6"/>
                                        </p:tgtEl>
                                        <p:attrNameLst>
                                          <p:attrName>ppt_x</p:attrName>
                                        </p:attrNameLst>
                                      </p:cBhvr>
                                      <p:tavLst>
                                        <p:tav tm="0">
                                          <p:val>
                                            <p:strVal val="ppt_x"/>
                                          </p:val>
                                        </p:tav>
                                        <p:tav tm="100000">
                                          <p:val>
                                            <p:strVal val="0-ppt_w/2"/>
                                          </p:val>
                                        </p:tav>
                                      </p:tavLst>
                                    </p:anim>
                                    <p:anim calcmode="lin" valueType="num">
                                      <p:cBhvr additive="base">
                                        <p:cTn id="99" dur="3000"/>
                                        <p:tgtEl>
                                          <p:spTgt spid="6"/>
                                        </p:tgtEl>
                                        <p:attrNameLst>
                                          <p:attrName>ppt_y</p:attrName>
                                        </p:attrNameLst>
                                      </p:cBhvr>
                                      <p:tavLst>
                                        <p:tav tm="0">
                                          <p:val>
                                            <p:strVal val="ppt_y"/>
                                          </p:val>
                                        </p:tav>
                                        <p:tav tm="100000">
                                          <p:val>
                                            <p:strVal val="ppt_y"/>
                                          </p:val>
                                        </p:tav>
                                      </p:tavLst>
                                    </p:anim>
                                    <p:set>
                                      <p:cBhvr>
                                        <p:cTn id="100" dur="1" fill="hold">
                                          <p:stCondLst>
                                            <p:cond delay="2999"/>
                                          </p:stCondLst>
                                        </p:cTn>
                                        <p:tgtEl>
                                          <p:spTgt spid="6"/>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7"/>
                                        </p:tgtEl>
                                        <p:attrNameLst>
                                          <p:attrName>ppt_x</p:attrName>
                                        </p:attrNameLst>
                                      </p:cBhvr>
                                      <p:tavLst>
                                        <p:tav tm="0">
                                          <p:val>
                                            <p:strVal val="ppt_x"/>
                                          </p:val>
                                        </p:tav>
                                        <p:tav tm="100000">
                                          <p:val>
                                            <p:strVal val="0-ppt_w/2"/>
                                          </p:val>
                                        </p:tav>
                                      </p:tavLst>
                                    </p:anim>
                                    <p:anim calcmode="lin" valueType="num">
                                      <p:cBhvr additive="base">
                                        <p:cTn id="103" dur="3000"/>
                                        <p:tgtEl>
                                          <p:spTgt spid="7"/>
                                        </p:tgtEl>
                                        <p:attrNameLst>
                                          <p:attrName>ppt_y</p:attrName>
                                        </p:attrNameLst>
                                      </p:cBhvr>
                                      <p:tavLst>
                                        <p:tav tm="0">
                                          <p:val>
                                            <p:strVal val="ppt_y"/>
                                          </p:val>
                                        </p:tav>
                                        <p:tav tm="100000">
                                          <p:val>
                                            <p:strVal val="ppt_y"/>
                                          </p:val>
                                        </p:tav>
                                      </p:tavLst>
                                    </p:anim>
                                    <p:set>
                                      <p:cBhvr>
                                        <p:cTn id="104" dur="1" fill="hold">
                                          <p:stCondLst>
                                            <p:cond delay="2999"/>
                                          </p:stCondLst>
                                        </p:cTn>
                                        <p:tgtEl>
                                          <p:spTgt spid="7"/>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8"/>
                                        </p:tgtEl>
                                        <p:attrNameLst>
                                          <p:attrName>ppt_x</p:attrName>
                                        </p:attrNameLst>
                                      </p:cBhvr>
                                      <p:tavLst>
                                        <p:tav tm="0">
                                          <p:val>
                                            <p:strVal val="ppt_x"/>
                                          </p:val>
                                        </p:tav>
                                        <p:tav tm="100000">
                                          <p:val>
                                            <p:strVal val="0-ppt_w/2"/>
                                          </p:val>
                                        </p:tav>
                                      </p:tavLst>
                                    </p:anim>
                                    <p:anim calcmode="lin" valueType="num">
                                      <p:cBhvr additive="base">
                                        <p:cTn id="107" dur="3000"/>
                                        <p:tgtEl>
                                          <p:spTgt spid="8"/>
                                        </p:tgtEl>
                                        <p:attrNameLst>
                                          <p:attrName>ppt_y</p:attrName>
                                        </p:attrNameLst>
                                      </p:cBhvr>
                                      <p:tavLst>
                                        <p:tav tm="0">
                                          <p:val>
                                            <p:strVal val="ppt_y"/>
                                          </p:val>
                                        </p:tav>
                                        <p:tav tm="100000">
                                          <p:val>
                                            <p:strVal val="ppt_y"/>
                                          </p:val>
                                        </p:tav>
                                      </p:tavLst>
                                    </p:anim>
                                    <p:set>
                                      <p:cBhvr>
                                        <p:cTn id="108" dur="1" fill="hold">
                                          <p:stCondLst>
                                            <p:cond delay="2999"/>
                                          </p:stCondLst>
                                        </p:cTn>
                                        <p:tgtEl>
                                          <p:spTgt spid="8"/>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3000"/>
                                        <p:tgtEl>
                                          <p:spTgt spid="9"/>
                                        </p:tgtEl>
                                        <p:attrNameLst>
                                          <p:attrName>ppt_x</p:attrName>
                                        </p:attrNameLst>
                                      </p:cBhvr>
                                      <p:tavLst>
                                        <p:tav tm="0">
                                          <p:val>
                                            <p:strVal val="ppt_x"/>
                                          </p:val>
                                        </p:tav>
                                        <p:tav tm="100000">
                                          <p:val>
                                            <p:strVal val="0-ppt_w/2"/>
                                          </p:val>
                                        </p:tav>
                                      </p:tavLst>
                                    </p:anim>
                                    <p:anim calcmode="lin" valueType="num">
                                      <p:cBhvr additive="base">
                                        <p:cTn id="111" dur="3000"/>
                                        <p:tgtEl>
                                          <p:spTgt spid="9"/>
                                        </p:tgtEl>
                                        <p:attrNameLst>
                                          <p:attrName>ppt_y</p:attrName>
                                        </p:attrNameLst>
                                      </p:cBhvr>
                                      <p:tavLst>
                                        <p:tav tm="0">
                                          <p:val>
                                            <p:strVal val="ppt_y"/>
                                          </p:val>
                                        </p:tav>
                                        <p:tav tm="100000">
                                          <p:val>
                                            <p:strVal val="ppt_y"/>
                                          </p:val>
                                        </p:tav>
                                      </p:tavLst>
                                    </p:anim>
                                    <p:set>
                                      <p:cBhvr>
                                        <p:cTn id="112" dur="1" fill="hold">
                                          <p:stCondLst>
                                            <p:cond delay="2999"/>
                                          </p:stCondLst>
                                        </p:cTn>
                                        <p:tgtEl>
                                          <p:spTgt spid="9"/>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0-ppt_w/2"/>
                                          </p:val>
                                        </p:tav>
                                      </p:tavLst>
                                    </p:anim>
                                    <p:anim calcmode="lin" valueType="num">
                                      <p:cBhvr additive="base">
                                        <p:cTn id="115" dur="3000"/>
                                        <p:tgtEl>
                                          <p:spTgt spid="10"/>
                                        </p:tgtEl>
                                        <p:attrNameLst>
                                          <p:attrName>ppt_y</p:attrName>
                                        </p:attrNameLst>
                                      </p:cBhvr>
                                      <p:tavLst>
                                        <p:tav tm="0">
                                          <p:val>
                                            <p:strVal val="ppt_y"/>
                                          </p:val>
                                        </p:tav>
                                        <p:tav tm="100000">
                                          <p:val>
                                            <p:strVal val="ppt_y"/>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0-ppt_w/2"/>
                                          </p:val>
                                        </p:tav>
                                      </p:tavLst>
                                    </p:anim>
                                    <p:anim calcmode="lin" valueType="num">
                                      <p:cBhvr additive="base">
                                        <p:cTn id="119" dur="3000"/>
                                        <p:tgtEl>
                                          <p:spTgt spid="11"/>
                                        </p:tgtEl>
                                        <p:attrNameLst>
                                          <p:attrName>ppt_y</p:attrName>
                                        </p:attrNameLst>
                                      </p:cBhvr>
                                      <p:tavLst>
                                        <p:tav tm="0">
                                          <p:val>
                                            <p:strVal val="ppt_y"/>
                                          </p:val>
                                        </p:tav>
                                        <p:tav tm="100000">
                                          <p:val>
                                            <p:strVal val="ppt_y"/>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0-ppt_w/2"/>
                                          </p:val>
                                        </p:tav>
                                      </p:tavLst>
                                    </p:anim>
                                    <p:anim calcmode="lin" valueType="num">
                                      <p:cBhvr additive="base">
                                        <p:cTn id="123" dur="3000"/>
                                        <p:tgtEl>
                                          <p:spTgt spid="12"/>
                                        </p:tgtEl>
                                        <p:attrNameLst>
                                          <p:attrName>ppt_y</p:attrName>
                                        </p:attrNameLst>
                                      </p:cBhvr>
                                      <p:tavLst>
                                        <p:tav tm="0">
                                          <p:val>
                                            <p:strVal val="ppt_y"/>
                                          </p:val>
                                        </p:tav>
                                        <p:tav tm="100000">
                                          <p:val>
                                            <p:strVal val="ppt_y"/>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3000"/>
                                        <p:tgtEl>
                                          <p:spTgt spid="13"/>
                                        </p:tgtEl>
                                        <p:attrNameLst>
                                          <p:attrName>ppt_x</p:attrName>
                                        </p:attrNameLst>
                                      </p:cBhvr>
                                      <p:tavLst>
                                        <p:tav tm="0">
                                          <p:val>
                                            <p:strVal val="ppt_x"/>
                                          </p:val>
                                        </p:tav>
                                        <p:tav tm="100000">
                                          <p:val>
                                            <p:strVal val="0-ppt_w/2"/>
                                          </p:val>
                                        </p:tav>
                                      </p:tavLst>
                                    </p:anim>
                                    <p:anim calcmode="lin" valueType="num">
                                      <p:cBhvr additive="base">
                                        <p:cTn id="127" dur="3000"/>
                                        <p:tgtEl>
                                          <p:spTgt spid="13"/>
                                        </p:tgtEl>
                                        <p:attrNameLst>
                                          <p:attrName>ppt_y</p:attrName>
                                        </p:attrNameLst>
                                      </p:cBhvr>
                                      <p:tavLst>
                                        <p:tav tm="0">
                                          <p:val>
                                            <p:strVal val="ppt_y"/>
                                          </p:val>
                                        </p:tav>
                                        <p:tav tm="100000">
                                          <p:val>
                                            <p:strVal val="ppt_y"/>
                                          </p:val>
                                        </p:tav>
                                      </p:tavLst>
                                    </p:anim>
                                    <p:set>
                                      <p:cBhvr>
                                        <p:cTn id="128" dur="1" fill="hold">
                                          <p:stCondLst>
                                            <p:cond delay="2999"/>
                                          </p:stCondLst>
                                        </p:cTn>
                                        <p:tgtEl>
                                          <p:spTgt spid="13"/>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14"/>
                                        </p:tgtEl>
                                        <p:attrNameLst>
                                          <p:attrName>ppt_x</p:attrName>
                                        </p:attrNameLst>
                                      </p:cBhvr>
                                      <p:tavLst>
                                        <p:tav tm="0">
                                          <p:val>
                                            <p:strVal val="ppt_x"/>
                                          </p:val>
                                        </p:tav>
                                        <p:tav tm="100000">
                                          <p:val>
                                            <p:strVal val="0-ppt_w/2"/>
                                          </p:val>
                                        </p:tav>
                                      </p:tavLst>
                                    </p:anim>
                                    <p:anim calcmode="lin" valueType="num">
                                      <p:cBhvr additive="base">
                                        <p:cTn id="131" dur="3000"/>
                                        <p:tgtEl>
                                          <p:spTgt spid="14"/>
                                        </p:tgtEl>
                                        <p:attrNameLst>
                                          <p:attrName>ppt_y</p:attrName>
                                        </p:attrNameLst>
                                      </p:cBhvr>
                                      <p:tavLst>
                                        <p:tav tm="0">
                                          <p:val>
                                            <p:strVal val="ppt_y"/>
                                          </p:val>
                                        </p:tav>
                                        <p:tav tm="100000">
                                          <p:val>
                                            <p:strVal val="ppt_y"/>
                                          </p:val>
                                        </p:tav>
                                      </p:tavLst>
                                    </p:anim>
                                    <p:set>
                                      <p:cBhvr>
                                        <p:cTn id="132" dur="1" fill="hold">
                                          <p:stCondLst>
                                            <p:cond delay="2999"/>
                                          </p:stCondLst>
                                        </p:cTn>
                                        <p:tgtEl>
                                          <p:spTgt spid="14"/>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15"/>
                                        </p:tgtEl>
                                        <p:attrNameLst>
                                          <p:attrName>ppt_x</p:attrName>
                                        </p:attrNameLst>
                                      </p:cBhvr>
                                      <p:tavLst>
                                        <p:tav tm="0">
                                          <p:val>
                                            <p:strVal val="ppt_x"/>
                                          </p:val>
                                        </p:tav>
                                        <p:tav tm="100000">
                                          <p:val>
                                            <p:strVal val="0-ppt_w/2"/>
                                          </p:val>
                                        </p:tav>
                                      </p:tavLst>
                                    </p:anim>
                                    <p:anim calcmode="lin" valueType="num">
                                      <p:cBhvr additive="base">
                                        <p:cTn id="135" dur="3000"/>
                                        <p:tgtEl>
                                          <p:spTgt spid="15"/>
                                        </p:tgtEl>
                                        <p:attrNameLst>
                                          <p:attrName>ppt_y</p:attrName>
                                        </p:attrNameLst>
                                      </p:cBhvr>
                                      <p:tavLst>
                                        <p:tav tm="0">
                                          <p:val>
                                            <p:strVal val="ppt_y"/>
                                          </p:val>
                                        </p:tav>
                                        <p:tav tm="100000">
                                          <p:val>
                                            <p:strVal val="ppt_y"/>
                                          </p:val>
                                        </p:tav>
                                      </p:tavLst>
                                    </p:anim>
                                    <p:set>
                                      <p:cBhvr>
                                        <p:cTn id="136" dur="1" fill="hold">
                                          <p:stCondLst>
                                            <p:cond delay="2999"/>
                                          </p:stCondLst>
                                        </p:cTn>
                                        <p:tgtEl>
                                          <p:spTgt spid="15"/>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0-ppt_w/2"/>
                                          </p:val>
                                        </p:tav>
                                      </p:tavLst>
                                    </p:anim>
                                    <p:anim calcmode="lin" valueType="num">
                                      <p:cBhvr additive="base">
                                        <p:cTn id="139" dur="3000"/>
                                        <p:tgtEl>
                                          <p:spTgt spid="16"/>
                                        </p:tgtEl>
                                        <p:attrNameLst>
                                          <p:attrName>ppt_y</p:attrName>
                                        </p:attrNameLst>
                                      </p:cBhvr>
                                      <p:tavLst>
                                        <p:tav tm="0">
                                          <p:val>
                                            <p:strVal val="ppt_y"/>
                                          </p:val>
                                        </p:tav>
                                        <p:tav tm="100000">
                                          <p:val>
                                            <p:strVal val="ppt_y"/>
                                          </p:val>
                                        </p:tav>
                                      </p:tavLst>
                                    </p:anim>
                                    <p:set>
                                      <p:cBhvr>
                                        <p:cTn id="140" dur="1" fill="hold">
                                          <p:stCondLst>
                                            <p:cond delay="2999"/>
                                          </p:stCondLst>
                                        </p:cTn>
                                        <p:tgtEl>
                                          <p:spTgt spid="16"/>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17"/>
                                        </p:tgtEl>
                                        <p:attrNameLst>
                                          <p:attrName>ppt_x</p:attrName>
                                        </p:attrNameLst>
                                      </p:cBhvr>
                                      <p:tavLst>
                                        <p:tav tm="0">
                                          <p:val>
                                            <p:strVal val="ppt_x"/>
                                          </p:val>
                                        </p:tav>
                                        <p:tav tm="100000">
                                          <p:val>
                                            <p:strVal val="0-ppt_w/2"/>
                                          </p:val>
                                        </p:tav>
                                      </p:tavLst>
                                    </p:anim>
                                    <p:anim calcmode="lin" valueType="num">
                                      <p:cBhvr additive="base">
                                        <p:cTn id="143" dur="3000"/>
                                        <p:tgtEl>
                                          <p:spTgt spid="17"/>
                                        </p:tgtEl>
                                        <p:attrNameLst>
                                          <p:attrName>ppt_y</p:attrName>
                                        </p:attrNameLst>
                                      </p:cBhvr>
                                      <p:tavLst>
                                        <p:tav tm="0">
                                          <p:val>
                                            <p:strVal val="ppt_y"/>
                                          </p:val>
                                        </p:tav>
                                        <p:tav tm="100000">
                                          <p:val>
                                            <p:strVal val="ppt_y"/>
                                          </p:val>
                                        </p:tav>
                                      </p:tavLst>
                                    </p:anim>
                                    <p:set>
                                      <p:cBhvr>
                                        <p:cTn id="144" dur="1" fill="hold">
                                          <p:stCondLst>
                                            <p:cond delay="2999"/>
                                          </p:stCondLst>
                                        </p:cTn>
                                        <p:tgtEl>
                                          <p:spTgt spid="17"/>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0-ppt_w/2"/>
                                          </p:val>
                                        </p:tav>
                                      </p:tavLst>
                                    </p:anim>
                                    <p:anim calcmode="lin" valueType="num">
                                      <p:cBhvr additive="base">
                                        <p:cTn id="147" dur="3000"/>
                                        <p:tgtEl>
                                          <p:spTgt spid="18"/>
                                        </p:tgtEl>
                                        <p:attrNameLst>
                                          <p:attrName>ppt_y</p:attrName>
                                        </p:attrNameLst>
                                      </p:cBhvr>
                                      <p:tavLst>
                                        <p:tav tm="0">
                                          <p:val>
                                            <p:strVal val="ppt_y"/>
                                          </p:val>
                                        </p:tav>
                                        <p:tav tm="100000">
                                          <p:val>
                                            <p:strVal val="ppt_y"/>
                                          </p:val>
                                        </p:tav>
                                      </p:tavLst>
                                    </p:anim>
                                    <p:set>
                                      <p:cBhvr>
                                        <p:cTn id="148" dur="1" fill="hold">
                                          <p:stCondLst>
                                            <p:cond delay="2999"/>
                                          </p:stCondLst>
                                        </p:cTn>
                                        <p:tgtEl>
                                          <p:spTgt spid="18"/>
                                        </p:tgtEl>
                                        <p:attrNameLst>
                                          <p:attrName>style.visibility</p:attrName>
                                        </p:attrNameLst>
                                      </p:cBhvr>
                                      <p:to>
                                        <p:strVal val="hidden"/>
                                      </p:to>
                                    </p:set>
                                  </p:childTnLst>
                                </p:cTn>
                              </p:par>
                              <p:par>
                                <p:cTn id="149" presetID="2" presetClass="entr" presetSubtype="2"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additive="base">
                                        <p:cTn id="151" dur="3000" fill="hold"/>
                                        <p:tgtEl>
                                          <p:spTgt spid="4"/>
                                        </p:tgtEl>
                                        <p:attrNameLst>
                                          <p:attrName>ppt_x</p:attrName>
                                        </p:attrNameLst>
                                      </p:cBhvr>
                                      <p:tavLst>
                                        <p:tav tm="0">
                                          <p:val>
                                            <p:strVal val="1+#ppt_w/2"/>
                                          </p:val>
                                        </p:tav>
                                        <p:tav tm="100000">
                                          <p:val>
                                            <p:strVal val="#ppt_x"/>
                                          </p:val>
                                        </p:tav>
                                      </p:tavLst>
                                    </p:anim>
                                    <p:anim calcmode="lin" valueType="num">
                                      <p:cBhvr additive="base">
                                        <p:cTn id="152" dur="3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useo-de-la-nacion-002.jpg"/>
          <p:cNvPicPr>
            <a:picLocks noChangeAspect="1"/>
          </p:cNvPicPr>
          <p:nvPr/>
        </p:nvPicPr>
        <p:blipFill>
          <a:blip r:embed="rId3"/>
          <a:stretch>
            <a:fillRect/>
          </a:stretch>
        </p:blipFill>
        <p:spPr>
          <a:xfrm>
            <a:off x="0" y="0"/>
            <a:ext cx="9144000" cy="6858000"/>
          </a:xfrm>
          <a:prstGeom prst="rect">
            <a:avLst/>
          </a:prstGeom>
        </p:spPr>
      </p:pic>
      <p:sp>
        <p:nvSpPr>
          <p:cNvPr id="22" name="21 Onda"/>
          <p:cNvSpPr/>
          <p:nvPr/>
        </p:nvSpPr>
        <p:spPr>
          <a:xfrm rot="2635359">
            <a:off x="682746" y="1299304"/>
            <a:ext cx="4297176" cy="1366660"/>
          </a:xfrm>
          <a:prstGeom prst="wave">
            <a:avLst>
              <a:gd name="adj1" fmla="val 20000"/>
              <a:gd name="adj2" fmla="val -10000"/>
            </a:avLst>
          </a:prstGeom>
          <a:blipFill dpi="0" rotWithShape="1">
            <a:blip r:embed="rId4"/>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Onda"/>
          <p:cNvSpPr/>
          <p:nvPr/>
        </p:nvSpPr>
        <p:spPr>
          <a:xfrm rot="2757706">
            <a:off x="3663816" y="3756018"/>
            <a:ext cx="4723257" cy="1463861"/>
          </a:xfrm>
          <a:prstGeom prst="wave">
            <a:avLst>
              <a:gd name="adj1" fmla="val 20000"/>
              <a:gd name="adj2" fmla="val -10000"/>
            </a:avLst>
          </a:prstGeom>
          <a:blipFill dpi="0" rotWithShape="1">
            <a:blip r:embed="rId4"/>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Onda"/>
          <p:cNvSpPr/>
          <p:nvPr/>
        </p:nvSpPr>
        <p:spPr>
          <a:xfrm rot="18725483" flipV="1">
            <a:off x="766664" y="3684600"/>
            <a:ext cx="4493198" cy="1601450"/>
          </a:xfrm>
          <a:prstGeom prst="wave">
            <a:avLst>
              <a:gd name="adj1" fmla="val 20000"/>
              <a:gd name="adj2" fmla="val -10000"/>
            </a:avLst>
          </a:prstGeom>
          <a:blipFill dpi="0" rotWithShape="1">
            <a:blip r:embed="rId4"/>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Onda"/>
          <p:cNvSpPr/>
          <p:nvPr/>
        </p:nvSpPr>
        <p:spPr>
          <a:xfrm rot="19310388" flipV="1">
            <a:off x="3993751" y="1300085"/>
            <a:ext cx="4707629" cy="1443502"/>
          </a:xfrm>
          <a:prstGeom prst="wave">
            <a:avLst>
              <a:gd name="adj1" fmla="val 20000"/>
              <a:gd name="adj2" fmla="val -10000"/>
            </a:avLst>
          </a:prstGeom>
          <a:blipFill dpi="0" rotWithShape="1">
            <a:blip r:embed="rId4"/>
            <a:srcRect/>
            <a:stretch>
              <a:fillRect/>
            </a:stretch>
          </a:blip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CuadroTexto"/>
          <p:cNvSpPr txBox="1"/>
          <p:nvPr/>
        </p:nvSpPr>
        <p:spPr>
          <a:xfrm>
            <a:off x="4572000" y="428604"/>
            <a:ext cx="2904962"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Museo De La Nación</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0" name="9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2" presetClass="entr" presetSubtype="6"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 calcmode="lin" valueType="num">
                                      <p:cBhvr additive="base">
                                        <p:cTn id="10" dur="3000" fill="hold"/>
                                        <p:tgtEl>
                                          <p:spTgt spid="22"/>
                                        </p:tgtEl>
                                        <p:attrNameLst>
                                          <p:attrName>ppt_x</p:attrName>
                                        </p:attrNameLst>
                                      </p:cBhvr>
                                      <p:tavLst>
                                        <p:tav tm="0">
                                          <p:val>
                                            <p:strVal val="1+#ppt_w/2"/>
                                          </p:val>
                                        </p:tav>
                                        <p:tav tm="100000">
                                          <p:val>
                                            <p:strVal val="#ppt_x"/>
                                          </p:val>
                                        </p:tav>
                                      </p:tavLst>
                                    </p:anim>
                                    <p:anim calcmode="lin" valueType="num">
                                      <p:cBhvr additive="base">
                                        <p:cTn id="11" dur="3000" fill="hold"/>
                                        <p:tgtEl>
                                          <p:spTgt spid="22"/>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25"/>
                                        </p:tgtEl>
                                        <p:attrNameLst>
                                          <p:attrName>style.visibility</p:attrName>
                                        </p:attrNameLst>
                                      </p:cBhvr>
                                      <p:to>
                                        <p:strVal val="visible"/>
                                      </p:to>
                                    </p:set>
                                    <p:anim calcmode="lin" valueType="num">
                                      <p:cBhvr additive="base">
                                        <p:cTn id="14" dur="3000" fill="hold"/>
                                        <p:tgtEl>
                                          <p:spTgt spid="25"/>
                                        </p:tgtEl>
                                        <p:attrNameLst>
                                          <p:attrName>ppt_x</p:attrName>
                                        </p:attrNameLst>
                                      </p:cBhvr>
                                      <p:tavLst>
                                        <p:tav tm="0">
                                          <p:val>
                                            <p:strVal val="0-#ppt_w/2"/>
                                          </p:val>
                                        </p:tav>
                                        <p:tav tm="100000">
                                          <p:val>
                                            <p:strVal val="#ppt_x"/>
                                          </p:val>
                                        </p:tav>
                                      </p:tavLst>
                                    </p:anim>
                                    <p:anim calcmode="lin" valueType="num">
                                      <p:cBhvr additive="base">
                                        <p:cTn id="15" dur="3000" fill="hold"/>
                                        <p:tgtEl>
                                          <p:spTgt spid="25"/>
                                        </p:tgtEl>
                                        <p:attrNameLst>
                                          <p:attrName>ppt_y</p:attrName>
                                        </p:attrNameLst>
                                      </p:cBhvr>
                                      <p:tavLst>
                                        <p:tav tm="0">
                                          <p:val>
                                            <p:strVal val="1+#ppt_h/2"/>
                                          </p:val>
                                        </p:tav>
                                        <p:tav tm="100000">
                                          <p:val>
                                            <p:strVal val="#ppt_y"/>
                                          </p:val>
                                        </p:tav>
                                      </p:tavLst>
                                    </p:anim>
                                  </p:childTnLst>
                                </p:cTn>
                              </p:par>
                              <p:par>
                                <p:cTn id="16" presetID="2" presetClass="entr" presetSubtype="9"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3000" fill="hold"/>
                                        <p:tgtEl>
                                          <p:spTgt spid="23"/>
                                        </p:tgtEl>
                                        <p:attrNameLst>
                                          <p:attrName>ppt_x</p:attrName>
                                        </p:attrNameLst>
                                      </p:cBhvr>
                                      <p:tavLst>
                                        <p:tav tm="0">
                                          <p:val>
                                            <p:strVal val="0-#ppt_w/2"/>
                                          </p:val>
                                        </p:tav>
                                        <p:tav tm="100000">
                                          <p:val>
                                            <p:strVal val="#ppt_x"/>
                                          </p:val>
                                        </p:tav>
                                      </p:tavLst>
                                    </p:anim>
                                    <p:anim calcmode="lin" valueType="num">
                                      <p:cBhvr additive="base">
                                        <p:cTn id="19" dur="3000" fill="hold"/>
                                        <p:tgtEl>
                                          <p:spTgt spid="23"/>
                                        </p:tgtEl>
                                        <p:attrNameLst>
                                          <p:attrName>ppt_y</p:attrName>
                                        </p:attrNameLst>
                                      </p:cBhvr>
                                      <p:tavLst>
                                        <p:tav tm="0">
                                          <p:val>
                                            <p:strVal val="0-#ppt_h/2"/>
                                          </p:val>
                                        </p:tav>
                                        <p:tav tm="100000">
                                          <p:val>
                                            <p:strVal val="#ppt_y"/>
                                          </p:val>
                                        </p:tav>
                                      </p:tavLst>
                                    </p:anim>
                                  </p:childTnLst>
                                </p:cTn>
                              </p:par>
                              <p:par>
                                <p:cTn id="20" presetID="2" presetClass="entr" presetSubtype="3"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 calcmode="lin" valueType="num">
                                      <p:cBhvr additive="base">
                                        <p:cTn id="22" dur="3000" fill="hold"/>
                                        <p:tgtEl>
                                          <p:spTgt spid="24"/>
                                        </p:tgtEl>
                                        <p:attrNameLst>
                                          <p:attrName>ppt_x</p:attrName>
                                        </p:attrNameLst>
                                      </p:cBhvr>
                                      <p:tavLst>
                                        <p:tav tm="0">
                                          <p:val>
                                            <p:strVal val="1+#ppt_w/2"/>
                                          </p:val>
                                        </p:tav>
                                        <p:tav tm="100000">
                                          <p:val>
                                            <p:strVal val="#ppt_x"/>
                                          </p:val>
                                        </p:tav>
                                      </p:tavLst>
                                    </p:anim>
                                    <p:anim calcmode="lin" valueType="num">
                                      <p:cBhvr additive="base">
                                        <p:cTn id="23" dur="3000" fill="hold"/>
                                        <p:tgtEl>
                                          <p:spTgt spid="24"/>
                                        </p:tgtEl>
                                        <p:attrNameLst>
                                          <p:attrName>ppt_y</p:attrName>
                                        </p:attrNameLst>
                                      </p:cBhvr>
                                      <p:tavLst>
                                        <p:tav tm="0">
                                          <p:val>
                                            <p:strVal val="0-#ppt_h/2"/>
                                          </p:val>
                                        </p:tav>
                                        <p:tav tm="100000">
                                          <p:val>
                                            <p:strVal val="#ppt_y"/>
                                          </p:val>
                                        </p:tav>
                                      </p:tavLst>
                                    </p:anim>
                                  </p:childTnLst>
                                </p:cTn>
                              </p:par>
                              <p:par>
                                <p:cTn id="24" presetID="19" presetClass="entr" presetSubtype="10" fill="hold" grpId="1"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p:cTn id="26" dur="3000" fill="hold"/>
                                        <p:tgtEl>
                                          <p:spTgt spid="22"/>
                                        </p:tgtEl>
                                        <p:attrNameLst>
                                          <p:attrName>ppt_w</p:attrName>
                                        </p:attrNameLst>
                                      </p:cBhvr>
                                      <p:tavLst>
                                        <p:tav tm="0" fmla="#ppt_w*sin(2.5*pi*$)">
                                          <p:val>
                                            <p:fltVal val="0"/>
                                          </p:val>
                                        </p:tav>
                                        <p:tav tm="100000">
                                          <p:val>
                                            <p:fltVal val="1"/>
                                          </p:val>
                                        </p:tav>
                                      </p:tavLst>
                                    </p:anim>
                                    <p:anim calcmode="lin" valueType="num">
                                      <p:cBhvr>
                                        <p:cTn id="27" dur="3000" fill="hold"/>
                                        <p:tgtEl>
                                          <p:spTgt spid="22"/>
                                        </p:tgtEl>
                                        <p:attrNameLst>
                                          <p:attrName>ppt_h</p:attrName>
                                        </p:attrNameLst>
                                      </p:cBhvr>
                                      <p:tavLst>
                                        <p:tav tm="0">
                                          <p:val>
                                            <p:strVal val="#ppt_h"/>
                                          </p:val>
                                        </p:tav>
                                        <p:tav tm="100000">
                                          <p:val>
                                            <p:strVal val="#ppt_h"/>
                                          </p:val>
                                        </p:tav>
                                      </p:tavLst>
                                    </p:anim>
                                  </p:childTnLst>
                                </p:cTn>
                              </p:par>
                              <p:par>
                                <p:cTn id="28" presetID="19" presetClass="entr" presetSubtype="10" fill="hold" grpId="1" nodeType="withEffect">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cBhvr>
                                        <p:cTn id="30" dur="3000" fill="hold"/>
                                        <p:tgtEl>
                                          <p:spTgt spid="25"/>
                                        </p:tgtEl>
                                        <p:attrNameLst>
                                          <p:attrName>ppt_w</p:attrName>
                                        </p:attrNameLst>
                                      </p:cBhvr>
                                      <p:tavLst>
                                        <p:tav tm="0" fmla="#ppt_w*sin(2.5*pi*$)">
                                          <p:val>
                                            <p:fltVal val="0"/>
                                          </p:val>
                                        </p:tav>
                                        <p:tav tm="100000">
                                          <p:val>
                                            <p:fltVal val="1"/>
                                          </p:val>
                                        </p:tav>
                                      </p:tavLst>
                                    </p:anim>
                                    <p:anim calcmode="lin" valueType="num">
                                      <p:cBhvr>
                                        <p:cTn id="31" dur="3000" fill="hold"/>
                                        <p:tgtEl>
                                          <p:spTgt spid="25"/>
                                        </p:tgtEl>
                                        <p:attrNameLst>
                                          <p:attrName>ppt_h</p:attrName>
                                        </p:attrNameLst>
                                      </p:cBhvr>
                                      <p:tavLst>
                                        <p:tav tm="0">
                                          <p:val>
                                            <p:strVal val="#ppt_h"/>
                                          </p:val>
                                        </p:tav>
                                        <p:tav tm="100000">
                                          <p:val>
                                            <p:strVal val="#ppt_h"/>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23"/>
                                        </p:tgtEl>
                                        <p:attrNameLst>
                                          <p:attrName>style.visibility</p:attrName>
                                        </p:attrNameLst>
                                      </p:cBhvr>
                                      <p:to>
                                        <p:strVal val="visible"/>
                                      </p:to>
                                    </p:set>
                                    <p:anim calcmode="lin" valueType="num">
                                      <p:cBhvr>
                                        <p:cTn id="34" dur="3000" fill="hold"/>
                                        <p:tgtEl>
                                          <p:spTgt spid="23"/>
                                        </p:tgtEl>
                                        <p:attrNameLst>
                                          <p:attrName>ppt_w</p:attrName>
                                        </p:attrNameLst>
                                      </p:cBhvr>
                                      <p:tavLst>
                                        <p:tav tm="0" fmla="#ppt_w*sin(2.5*pi*$)">
                                          <p:val>
                                            <p:fltVal val="0"/>
                                          </p:val>
                                        </p:tav>
                                        <p:tav tm="100000">
                                          <p:val>
                                            <p:fltVal val="1"/>
                                          </p:val>
                                        </p:tav>
                                      </p:tavLst>
                                    </p:anim>
                                    <p:anim calcmode="lin" valueType="num">
                                      <p:cBhvr>
                                        <p:cTn id="35" dur="3000" fill="hold"/>
                                        <p:tgtEl>
                                          <p:spTgt spid="23"/>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24"/>
                                        </p:tgtEl>
                                        <p:attrNameLst>
                                          <p:attrName>style.visibility</p:attrName>
                                        </p:attrNameLst>
                                      </p:cBhvr>
                                      <p:to>
                                        <p:strVal val="visible"/>
                                      </p:to>
                                    </p:set>
                                    <p:anim calcmode="lin" valueType="num">
                                      <p:cBhvr>
                                        <p:cTn id="38" dur="3000" fill="hold"/>
                                        <p:tgtEl>
                                          <p:spTgt spid="24"/>
                                        </p:tgtEl>
                                        <p:attrNameLst>
                                          <p:attrName>ppt_w</p:attrName>
                                        </p:attrNameLst>
                                      </p:cBhvr>
                                      <p:tavLst>
                                        <p:tav tm="0" fmla="#ppt_w*sin(2.5*pi*$)">
                                          <p:val>
                                            <p:fltVal val="0"/>
                                          </p:val>
                                        </p:tav>
                                        <p:tav tm="100000">
                                          <p:val>
                                            <p:fltVal val="1"/>
                                          </p:val>
                                        </p:tav>
                                      </p:tavLst>
                                    </p:anim>
                                    <p:anim calcmode="lin" valueType="num">
                                      <p:cBhvr>
                                        <p:cTn id="39" dur="3000" fill="hold"/>
                                        <p:tgtEl>
                                          <p:spTgt spid="24"/>
                                        </p:tgtEl>
                                        <p:attrNameLst>
                                          <p:attrName>ppt_h</p:attrName>
                                        </p:attrNameLst>
                                      </p:cBhvr>
                                      <p:tavLst>
                                        <p:tav tm="0">
                                          <p:val>
                                            <p:strVal val="#ppt_h"/>
                                          </p:val>
                                        </p:tav>
                                        <p:tav tm="100000">
                                          <p:val>
                                            <p:strVal val="#ppt_h"/>
                                          </p:val>
                                        </p:tav>
                                      </p:tavLst>
                                    </p:anim>
                                  </p:childTnLst>
                                </p:cTn>
                              </p:par>
                            </p:childTnLst>
                          </p:cTn>
                        </p:par>
                        <p:par>
                          <p:cTn id="40" fill="hold">
                            <p:stCondLst>
                              <p:cond delay="3000"/>
                            </p:stCondLst>
                            <p:childTnLst>
                              <p:par>
                                <p:cTn id="41" presetID="2" presetClass="exit" presetSubtype="6" fill="hold" grpId="2" nodeType="afterEffect">
                                  <p:stCondLst>
                                    <p:cond delay="0"/>
                                  </p:stCondLst>
                                  <p:childTnLst>
                                    <p:anim calcmode="lin" valueType="num">
                                      <p:cBhvr additive="base">
                                        <p:cTn id="42" dur="3000"/>
                                        <p:tgtEl>
                                          <p:spTgt spid="22"/>
                                        </p:tgtEl>
                                        <p:attrNameLst>
                                          <p:attrName>ppt_x</p:attrName>
                                        </p:attrNameLst>
                                      </p:cBhvr>
                                      <p:tavLst>
                                        <p:tav tm="0">
                                          <p:val>
                                            <p:strVal val="ppt_x"/>
                                          </p:val>
                                        </p:tav>
                                        <p:tav tm="100000">
                                          <p:val>
                                            <p:strVal val="1+ppt_w/2"/>
                                          </p:val>
                                        </p:tav>
                                      </p:tavLst>
                                    </p:anim>
                                    <p:anim calcmode="lin" valueType="num">
                                      <p:cBhvr additive="base">
                                        <p:cTn id="43" dur="3000"/>
                                        <p:tgtEl>
                                          <p:spTgt spid="22"/>
                                        </p:tgtEl>
                                        <p:attrNameLst>
                                          <p:attrName>ppt_y</p:attrName>
                                        </p:attrNameLst>
                                      </p:cBhvr>
                                      <p:tavLst>
                                        <p:tav tm="0">
                                          <p:val>
                                            <p:strVal val="ppt_y"/>
                                          </p:val>
                                        </p:tav>
                                        <p:tav tm="100000">
                                          <p:val>
                                            <p:strVal val="1+ppt_h/2"/>
                                          </p:val>
                                        </p:tav>
                                      </p:tavLst>
                                    </p:anim>
                                    <p:set>
                                      <p:cBhvr>
                                        <p:cTn id="44" dur="1" fill="hold">
                                          <p:stCondLst>
                                            <p:cond delay="2999"/>
                                          </p:stCondLst>
                                        </p:cTn>
                                        <p:tgtEl>
                                          <p:spTgt spid="22"/>
                                        </p:tgtEl>
                                        <p:attrNameLst>
                                          <p:attrName>style.visibility</p:attrName>
                                        </p:attrNameLst>
                                      </p:cBhvr>
                                      <p:to>
                                        <p:strVal val="hidden"/>
                                      </p:to>
                                    </p:set>
                                  </p:childTnLst>
                                </p:cTn>
                              </p:par>
                              <p:par>
                                <p:cTn id="45" presetID="2" presetClass="exit" presetSubtype="9" fill="hold" grpId="2" nodeType="withEffect">
                                  <p:stCondLst>
                                    <p:cond delay="0"/>
                                  </p:stCondLst>
                                  <p:childTnLst>
                                    <p:anim calcmode="lin" valueType="num">
                                      <p:cBhvr additive="base">
                                        <p:cTn id="46" dur="3000"/>
                                        <p:tgtEl>
                                          <p:spTgt spid="23"/>
                                        </p:tgtEl>
                                        <p:attrNameLst>
                                          <p:attrName>ppt_x</p:attrName>
                                        </p:attrNameLst>
                                      </p:cBhvr>
                                      <p:tavLst>
                                        <p:tav tm="0">
                                          <p:val>
                                            <p:strVal val="ppt_x"/>
                                          </p:val>
                                        </p:tav>
                                        <p:tav tm="100000">
                                          <p:val>
                                            <p:strVal val="0-ppt_w/2"/>
                                          </p:val>
                                        </p:tav>
                                      </p:tavLst>
                                    </p:anim>
                                    <p:anim calcmode="lin" valueType="num">
                                      <p:cBhvr additive="base">
                                        <p:cTn id="47" dur="3000"/>
                                        <p:tgtEl>
                                          <p:spTgt spid="23"/>
                                        </p:tgtEl>
                                        <p:attrNameLst>
                                          <p:attrName>ppt_y</p:attrName>
                                        </p:attrNameLst>
                                      </p:cBhvr>
                                      <p:tavLst>
                                        <p:tav tm="0">
                                          <p:val>
                                            <p:strVal val="ppt_y"/>
                                          </p:val>
                                        </p:tav>
                                        <p:tav tm="100000">
                                          <p:val>
                                            <p:strVal val="0-ppt_h/2"/>
                                          </p:val>
                                        </p:tav>
                                      </p:tavLst>
                                    </p:anim>
                                    <p:set>
                                      <p:cBhvr>
                                        <p:cTn id="48" dur="1" fill="hold">
                                          <p:stCondLst>
                                            <p:cond delay="2999"/>
                                          </p:stCondLst>
                                        </p:cTn>
                                        <p:tgtEl>
                                          <p:spTgt spid="23"/>
                                        </p:tgtEl>
                                        <p:attrNameLst>
                                          <p:attrName>style.visibility</p:attrName>
                                        </p:attrNameLst>
                                      </p:cBhvr>
                                      <p:to>
                                        <p:strVal val="hidden"/>
                                      </p:to>
                                    </p:set>
                                  </p:childTnLst>
                                </p:cTn>
                              </p:par>
                              <p:par>
                                <p:cTn id="49" presetID="2" presetClass="exit" presetSubtype="3" fill="hold" grpId="2" nodeType="withEffect">
                                  <p:stCondLst>
                                    <p:cond delay="0"/>
                                  </p:stCondLst>
                                  <p:childTnLst>
                                    <p:anim calcmode="lin" valueType="num">
                                      <p:cBhvr additive="base">
                                        <p:cTn id="50" dur="3000"/>
                                        <p:tgtEl>
                                          <p:spTgt spid="24"/>
                                        </p:tgtEl>
                                        <p:attrNameLst>
                                          <p:attrName>ppt_x</p:attrName>
                                        </p:attrNameLst>
                                      </p:cBhvr>
                                      <p:tavLst>
                                        <p:tav tm="0">
                                          <p:val>
                                            <p:strVal val="ppt_x"/>
                                          </p:val>
                                        </p:tav>
                                        <p:tav tm="100000">
                                          <p:val>
                                            <p:strVal val="1+ppt_w/2"/>
                                          </p:val>
                                        </p:tav>
                                      </p:tavLst>
                                    </p:anim>
                                    <p:anim calcmode="lin" valueType="num">
                                      <p:cBhvr additive="base">
                                        <p:cTn id="51" dur="3000"/>
                                        <p:tgtEl>
                                          <p:spTgt spid="24"/>
                                        </p:tgtEl>
                                        <p:attrNameLst>
                                          <p:attrName>ppt_y</p:attrName>
                                        </p:attrNameLst>
                                      </p:cBhvr>
                                      <p:tavLst>
                                        <p:tav tm="0">
                                          <p:val>
                                            <p:strVal val="ppt_y"/>
                                          </p:val>
                                        </p:tav>
                                        <p:tav tm="100000">
                                          <p:val>
                                            <p:strVal val="0-ppt_h/2"/>
                                          </p:val>
                                        </p:tav>
                                      </p:tavLst>
                                    </p:anim>
                                    <p:set>
                                      <p:cBhvr>
                                        <p:cTn id="52" dur="1" fill="hold">
                                          <p:stCondLst>
                                            <p:cond delay="2999"/>
                                          </p:stCondLst>
                                        </p:cTn>
                                        <p:tgtEl>
                                          <p:spTgt spid="24"/>
                                        </p:tgtEl>
                                        <p:attrNameLst>
                                          <p:attrName>style.visibility</p:attrName>
                                        </p:attrNameLst>
                                      </p:cBhvr>
                                      <p:to>
                                        <p:strVal val="hidden"/>
                                      </p:to>
                                    </p:set>
                                  </p:childTnLst>
                                </p:cTn>
                              </p:par>
                              <p:par>
                                <p:cTn id="53" presetID="2" presetClass="exit" presetSubtype="12" fill="hold" grpId="2" nodeType="withEffect">
                                  <p:stCondLst>
                                    <p:cond delay="0"/>
                                  </p:stCondLst>
                                  <p:childTnLst>
                                    <p:anim calcmode="lin" valueType="num">
                                      <p:cBhvr additive="base">
                                        <p:cTn id="54" dur="3000"/>
                                        <p:tgtEl>
                                          <p:spTgt spid="25"/>
                                        </p:tgtEl>
                                        <p:attrNameLst>
                                          <p:attrName>ppt_x</p:attrName>
                                        </p:attrNameLst>
                                      </p:cBhvr>
                                      <p:tavLst>
                                        <p:tav tm="0">
                                          <p:val>
                                            <p:strVal val="ppt_x"/>
                                          </p:val>
                                        </p:tav>
                                        <p:tav tm="100000">
                                          <p:val>
                                            <p:strVal val="0-ppt_w/2"/>
                                          </p:val>
                                        </p:tav>
                                      </p:tavLst>
                                    </p:anim>
                                    <p:anim calcmode="lin" valueType="num">
                                      <p:cBhvr additive="base">
                                        <p:cTn id="55" dur="3000"/>
                                        <p:tgtEl>
                                          <p:spTgt spid="25"/>
                                        </p:tgtEl>
                                        <p:attrNameLst>
                                          <p:attrName>ppt_y</p:attrName>
                                        </p:attrNameLst>
                                      </p:cBhvr>
                                      <p:tavLst>
                                        <p:tav tm="0">
                                          <p:val>
                                            <p:strVal val="ppt_y"/>
                                          </p:val>
                                        </p:tav>
                                        <p:tav tm="100000">
                                          <p:val>
                                            <p:strVal val="1+ppt_h/2"/>
                                          </p:val>
                                        </p:tav>
                                      </p:tavLst>
                                    </p:anim>
                                    <p:set>
                                      <p:cBhvr>
                                        <p:cTn id="56" dur="1" fill="hold">
                                          <p:stCondLst>
                                            <p:cond delay="2999"/>
                                          </p:stCondLst>
                                        </p:cTn>
                                        <p:tgtEl>
                                          <p:spTgt spid="25"/>
                                        </p:tgtEl>
                                        <p:attrNameLst>
                                          <p:attrName>style.visibility</p:attrName>
                                        </p:attrNameLst>
                                      </p:cBhvr>
                                      <p:to>
                                        <p:strVal val="hidden"/>
                                      </p:to>
                                    </p:set>
                                  </p:childTnLst>
                                </p:cTn>
                              </p:par>
                              <p:par>
                                <p:cTn id="57" presetID="23" presetClass="entr" presetSubtype="272"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3000" fill="hold"/>
                                        <p:tgtEl>
                                          <p:spTgt spid="4"/>
                                        </p:tgtEl>
                                        <p:attrNameLst>
                                          <p:attrName>ppt_w</p:attrName>
                                        </p:attrNameLst>
                                      </p:cBhvr>
                                      <p:tavLst>
                                        <p:tav tm="0">
                                          <p:val>
                                            <p:strVal val="2/3*#ppt_w"/>
                                          </p:val>
                                        </p:tav>
                                        <p:tav tm="100000">
                                          <p:val>
                                            <p:strVal val="#ppt_w"/>
                                          </p:val>
                                        </p:tav>
                                      </p:tavLst>
                                    </p:anim>
                                    <p:anim calcmode="lin" valueType="num">
                                      <p:cBhvr>
                                        <p:cTn id="60" dur="3000" fill="hold"/>
                                        <p:tgtEl>
                                          <p:spTgt spid="4"/>
                                        </p:tgtEl>
                                        <p:attrNameLst>
                                          <p:attrName>ppt_h</p:attrName>
                                        </p:attrNameLst>
                                      </p:cBhvr>
                                      <p:tavLst>
                                        <p:tav tm="0">
                                          <p:val>
                                            <p:strVal val="2/3*#ppt_h"/>
                                          </p:val>
                                        </p:tav>
                                        <p:tav tm="100000">
                                          <p:val>
                                            <p:strVal val="#ppt_h"/>
                                          </p:val>
                                        </p:tav>
                                      </p:tavLst>
                                    </p:anim>
                                  </p:childTnLst>
                                </p:cTn>
                              </p:par>
                              <p:par>
                                <p:cTn id="61" presetID="4" presetClass="entr" presetSubtype="32"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box(out)">
                                      <p:cBhvr>
                                        <p:cTn id="63" dur="3000"/>
                                        <p:tgtEl>
                                          <p:spTgt spid="4"/>
                                        </p:tgtEl>
                                      </p:cBhvr>
                                    </p:animEffect>
                                  </p:childTnLst>
                                </p:cTn>
                              </p:par>
                            </p:childTnLst>
                          </p:cTn>
                        </p:par>
                        <p:par>
                          <p:cTn id="64" fill="hold">
                            <p:stCondLst>
                              <p:cond delay="6000"/>
                            </p:stCondLst>
                            <p:childTnLst>
                              <p:par>
                                <p:cTn id="65" presetID="29" presetClass="entr" presetSubtype="0" fill="hold" nodeType="afterEffect">
                                  <p:stCondLst>
                                    <p:cond delay="0"/>
                                  </p:stCondLst>
                                  <p:childTnLst>
                                    <p:set>
                                      <p:cBhvr>
                                        <p:cTn id="66" dur="1" fill="hold">
                                          <p:stCondLst>
                                            <p:cond delay="0"/>
                                          </p:stCondLst>
                                        </p:cTn>
                                        <p:tgtEl>
                                          <p:spTgt spid="9">
                                            <p:txEl>
                                              <p:pRg st="0" end="0"/>
                                            </p:txEl>
                                          </p:spTgt>
                                        </p:tgtEl>
                                        <p:attrNameLst>
                                          <p:attrName>style.visibility</p:attrName>
                                        </p:attrNameLst>
                                      </p:cBhvr>
                                      <p:to>
                                        <p:strVal val="visible"/>
                                      </p:to>
                                    </p:set>
                                    <p:anim calcmode="lin" valueType="num">
                                      <p:cBhvr>
                                        <p:cTn id="67" dur="2000" fill="hold"/>
                                        <p:tgtEl>
                                          <p:spTgt spid="9">
                                            <p:txEl>
                                              <p:pRg st="0" end="0"/>
                                            </p:txEl>
                                          </p:spTgt>
                                        </p:tgtEl>
                                        <p:attrNameLst>
                                          <p:attrName>ppt_x</p:attrName>
                                        </p:attrNameLst>
                                      </p:cBhvr>
                                      <p:tavLst>
                                        <p:tav tm="0">
                                          <p:val>
                                            <p:strVal val="#ppt_x-.2"/>
                                          </p:val>
                                        </p:tav>
                                        <p:tav tm="100000">
                                          <p:val>
                                            <p:strVal val="#ppt_x"/>
                                          </p:val>
                                        </p:tav>
                                      </p:tavLst>
                                    </p:anim>
                                    <p:anim calcmode="lin" valueType="num">
                                      <p:cBhvr>
                                        <p:cTn id="68" dur="2000" fill="hold"/>
                                        <p:tgtEl>
                                          <p:spTgt spid="9">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69" dur="20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10"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1040724p.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a:off x="4500562" y="928670"/>
            <a:ext cx="4643438" cy="5214974"/>
          </a:xfrm>
          <a:prstGeom prst="moon">
            <a:avLst>
              <a:gd name="adj" fmla="val 17972"/>
            </a:avLst>
          </a:prstGeom>
          <a:solidFill>
            <a:srgbClr val="C00000"/>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928670"/>
            <a:ext cx="4500562" cy="5214950"/>
          </a:xfrm>
          <a:prstGeom prst="moon">
            <a:avLst>
              <a:gd name="adj" fmla="val 20462"/>
            </a:avLst>
          </a:prstGeom>
          <a:solidFill>
            <a:srgbClr val="C00000"/>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3000"/>
                                        <p:tgtEl>
                                          <p:spTgt spid="5"/>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3000"/>
                                        <p:tgtEl>
                                          <p:spTgt spid="6"/>
                                        </p:tgtEl>
                                      </p:cBhvr>
                                    </p:animEffect>
                                  </p:childTnLst>
                                </p:cTn>
                              </p:par>
                              <p:par>
                                <p:cTn id="14" presetID="8" presetClass="emph" presetSubtype="0" fill="hold" grpId="1" nodeType="withEffect">
                                  <p:stCondLst>
                                    <p:cond delay="0"/>
                                  </p:stCondLst>
                                  <p:childTnLst>
                                    <p:animRot by="21600000">
                                      <p:cBhvr>
                                        <p:cTn id="15" dur="3000" fill="hold"/>
                                        <p:tgtEl>
                                          <p:spTgt spid="5"/>
                                        </p:tgtEl>
                                        <p:attrNameLst>
                                          <p:attrName>r</p:attrName>
                                        </p:attrNameLst>
                                      </p:cBhvr>
                                    </p:animRot>
                                  </p:childTnLst>
                                </p:cTn>
                              </p:par>
                              <p:par>
                                <p:cTn id="16" presetID="8" presetClass="emph" presetSubtype="0" fill="hold" grpId="1" nodeType="withEffect">
                                  <p:stCondLst>
                                    <p:cond delay="0"/>
                                  </p:stCondLst>
                                  <p:childTnLst>
                                    <p:animRot by="21600000">
                                      <p:cBhvr>
                                        <p:cTn id="17" dur="3000" fill="hold"/>
                                        <p:tgtEl>
                                          <p:spTgt spid="6"/>
                                        </p:tgtEl>
                                        <p:attrNameLst>
                                          <p:attrName>r</p:attrName>
                                        </p:attrNameLst>
                                      </p:cBhvr>
                                    </p:animRot>
                                  </p:childTnLst>
                                </p:cTn>
                              </p:par>
                              <p:par>
                                <p:cTn id="18" presetID="2" presetClass="entr" presetSubtype="8" fill="hold" grpId="2"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3000" fill="hold"/>
                                        <p:tgtEl>
                                          <p:spTgt spid="5"/>
                                        </p:tgtEl>
                                        <p:attrNameLst>
                                          <p:attrName>ppt_x</p:attrName>
                                        </p:attrNameLst>
                                      </p:cBhvr>
                                      <p:tavLst>
                                        <p:tav tm="0">
                                          <p:val>
                                            <p:strVal val="0-#ppt_w/2"/>
                                          </p:val>
                                        </p:tav>
                                        <p:tav tm="100000">
                                          <p:val>
                                            <p:strVal val="#ppt_x"/>
                                          </p:val>
                                        </p:tav>
                                      </p:tavLst>
                                    </p:anim>
                                    <p:anim calcmode="lin" valueType="num">
                                      <p:cBhvr additive="base">
                                        <p:cTn id="21" dur="3000" fill="hold"/>
                                        <p:tgtEl>
                                          <p:spTgt spid="5"/>
                                        </p:tgtEl>
                                        <p:attrNameLst>
                                          <p:attrName>ppt_y</p:attrName>
                                        </p:attrNameLst>
                                      </p:cBhvr>
                                      <p:tavLst>
                                        <p:tav tm="0">
                                          <p:val>
                                            <p:strVal val="#ppt_y"/>
                                          </p:val>
                                        </p:tav>
                                        <p:tav tm="100000">
                                          <p:val>
                                            <p:strVal val="#ppt_y"/>
                                          </p:val>
                                        </p:tav>
                                      </p:tavLst>
                                    </p:anim>
                                  </p:childTnLst>
                                </p:cTn>
                              </p:par>
                              <p:par>
                                <p:cTn id="22" presetID="2" presetClass="entr" presetSubtype="2" fill="hold" grpId="2"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3000" fill="hold"/>
                                        <p:tgtEl>
                                          <p:spTgt spid="6"/>
                                        </p:tgtEl>
                                        <p:attrNameLst>
                                          <p:attrName>ppt_x</p:attrName>
                                        </p:attrNameLst>
                                      </p:cBhvr>
                                      <p:tavLst>
                                        <p:tav tm="0">
                                          <p:val>
                                            <p:strVal val="1+#ppt_w/2"/>
                                          </p:val>
                                        </p:tav>
                                        <p:tav tm="100000">
                                          <p:val>
                                            <p:strVal val="#ppt_x"/>
                                          </p:val>
                                        </p:tav>
                                      </p:tavLst>
                                    </p:anim>
                                    <p:anim calcmode="lin" valueType="num">
                                      <p:cBhvr additive="base">
                                        <p:cTn id="25" dur="3000" fill="hold"/>
                                        <p:tgtEl>
                                          <p:spTgt spid="6"/>
                                        </p:tgtEl>
                                        <p:attrNameLst>
                                          <p:attrName>ppt_y</p:attrName>
                                        </p:attrNameLst>
                                      </p:cBhvr>
                                      <p:tavLst>
                                        <p:tav tm="0">
                                          <p:val>
                                            <p:strVal val="#ppt_y"/>
                                          </p:val>
                                        </p:tav>
                                        <p:tav tm="100000">
                                          <p:val>
                                            <p:strVal val="#ppt_y"/>
                                          </p:val>
                                        </p:tav>
                                      </p:tavLst>
                                    </p:anim>
                                  </p:childTnLst>
                                </p:cTn>
                              </p:par>
                            </p:childTnLst>
                          </p:cTn>
                        </p:par>
                        <p:par>
                          <p:cTn id="26" fill="hold">
                            <p:stCondLst>
                              <p:cond delay="3000"/>
                            </p:stCondLst>
                            <p:childTnLst>
                              <p:par>
                                <p:cTn id="27" presetID="17" presetClass="exit" presetSubtype="8" fill="hold" grpId="3" nodeType="afterEffect">
                                  <p:stCondLst>
                                    <p:cond delay="0"/>
                                  </p:stCondLst>
                                  <p:childTnLst>
                                    <p:anim calcmode="lin" valueType="num">
                                      <p:cBhvr>
                                        <p:cTn id="28" dur="3000"/>
                                        <p:tgtEl>
                                          <p:spTgt spid="6"/>
                                        </p:tgtEl>
                                        <p:attrNameLst>
                                          <p:attrName>ppt_x</p:attrName>
                                        </p:attrNameLst>
                                      </p:cBhvr>
                                      <p:tavLst>
                                        <p:tav tm="0">
                                          <p:val>
                                            <p:strVal val="ppt_x"/>
                                          </p:val>
                                        </p:tav>
                                        <p:tav tm="100000">
                                          <p:val>
                                            <p:strVal val="ppt_x-ppt_w/2"/>
                                          </p:val>
                                        </p:tav>
                                      </p:tavLst>
                                    </p:anim>
                                    <p:anim calcmode="lin" valueType="num">
                                      <p:cBhvr>
                                        <p:cTn id="29" dur="3000"/>
                                        <p:tgtEl>
                                          <p:spTgt spid="6"/>
                                        </p:tgtEl>
                                        <p:attrNameLst>
                                          <p:attrName>ppt_y</p:attrName>
                                        </p:attrNameLst>
                                      </p:cBhvr>
                                      <p:tavLst>
                                        <p:tav tm="0">
                                          <p:val>
                                            <p:strVal val="ppt_y"/>
                                          </p:val>
                                        </p:tav>
                                        <p:tav tm="100000">
                                          <p:val>
                                            <p:strVal val="ppt_y"/>
                                          </p:val>
                                        </p:tav>
                                      </p:tavLst>
                                    </p:anim>
                                    <p:anim calcmode="lin" valueType="num">
                                      <p:cBhvr>
                                        <p:cTn id="30" dur="3000"/>
                                        <p:tgtEl>
                                          <p:spTgt spid="6"/>
                                        </p:tgtEl>
                                        <p:attrNameLst>
                                          <p:attrName>ppt_w</p:attrName>
                                        </p:attrNameLst>
                                      </p:cBhvr>
                                      <p:tavLst>
                                        <p:tav tm="0">
                                          <p:val>
                                            <p:strVal val="ppt_w"/>
                                          </p:val>
                                        </p:tav>
                                        <p:tav tm="100000">
                                          <p:val>
                                            <p:fltVal val="0"/>
                                          </p:val>
                                        </p:tav>
                                      </p:tavLst>
                                    </p:anim>
                                    <p:anim calcmode="lin" valueType="num">
                                      <p:cBhvr>
                                        <p:cTn id="31" dur="3000"/>
                                        <p:tgtEl>
                                          <p:spTgt spid="6"/>
                                        </p:tgtEl>
                                        <p:attrNameLst>
                                          <p:attrName>ppt_h</p:attrName>
                                        </p:attrNameLst>
                                      </p:cBhvr>
                                      <p:tavLst>
                                        <p:tav tm="0">
                                          <p:val>
                                            <p:strVal val="ppt_h"/>
                                          </p:val>
                                        </p:tav>
                                        <p:tav tm="100000">
                                          <p:val>
                                            <p:strVal val="ppt_h"/>
                                          </p:val>
                                        </p:tav>
                                      </p:tavLst>
                                    </p:anim>
                                    <p:set>
                                      <p:cBhvr>
                                        <p:cTn id="32" dur="1" fill="hold">
                                          <p:stCondLst>
                                            <p:cond delay="2999"/>
                                          </p:stCondLst>
                                        </p:cTn>
                                        <p:tgtEl>
                                          <p:spTgt spid="6"/>
                                        </p:tgtEl>
                                        <p:attrNameLst>
                                          <p:attrName>style.visibility</p:attrName>
                                        </p:attrNameLst>
                                      </p:cBhvr>
                                      <p:to>
                                        <p:strVal val="hidden"/>
                                      </p:to>
                                    </p:set>
                                  </p:childTnLst>
                                </p:cTn>
                              </p:par>
                              <p:par>
                                <p:cTn id="33" presetID="17" presetClass="exit" presetSubtype="2" fill="hold" grpId="3" nodeType="withEffect">
                                  <p:stCondLst>
                                    <p:cond delay="0"/>
                                  </p:stCondLst>
                                  <p:childTnLst>
                                    <p:anim calcmode="lin" valueType="num">
                                      <p:cBhvr>
                                        <p:cTn id="34" dur="3000"/>
                                        <p:tgtEl>
                                          <p:spTgt spid="5"/>
                                        </p:tgtEl>
                                        <p:attrNameLst>
                                          <p:attrName>ppt_x</p:attrName>
                                        </p:attrNameLst>
                                      </p:cBhvr>
                                      <p:tavLst>
                                        <p:tav tm="0">
                                          <p:val>
                                            <p:strVal val="ppt_x"/>
                                          </p:val>
                                        </p:tav>
                                        <p:tav tm="100000">
                                          <p:val>
                                            <p:strVal val="ppt_x+ppt_w/2"/>
                                          </p:val>
                                        </p:tav>
                                      </p:tavLst>
                                    </p:anim>
                                    <p:anim calcmode="lin" valueType="num">
                                      <p:cBhvr>
                                        <p:cTn id="35" dur="3000"/>
                                        <p:tgtEl>
                                          <p:spTgt spid="5"/>
                                        </p:tgtEl>
                                        <p:attrNameLst>
                                          <p:attrName>ppt_y</p:attrName>
                                        </p:attrNameLst>
                                      </p:cBhvr>
                                      <p:tavLst>
                                        <p:tav tm="0">
                                          <p:val>
                                            <p:strVal val="ppt_y"/>
                                          </p:val>
                                        </p:tav>
                                        <p:tav tm="100000">
                                          <p:val>
                                            <p:strVal val="ppt_y"/>
                                          </p:val>
                                        </p:tav>
                                      </p:tavLst>
                                    </p:anim>
                                    <p:anim calcmode="lin" valueType="num">
                                      <p:cBhvr>
                                        <p:cTn id="36" dur="3000"/>
                                        <p:tgtEl>
                                          <p:spTgt spid="5"/>
                                        </p:tgtEl>
                                        <p:attrNameLst>
                                          <p:attrName>ppt_w</p:attrName>
                                        </p:attrNameLst>
                                      </p:cBhvr>
                                      <p:tavLst>
                                        <p:tav tm="0">
                                          <p:val>
                                            <p:strVal val="ppt_w"/>
                                          </p:val>
                                        </p:tav>
                                        <p:tav tm="100000">
                                          <p:val>
                                            <p:fltVal val="0"/>
                                          </p:val>
                                        </p:tav>
                                      </p:tavLst>
                                    </p:anim>
                                    <p:anim calcmode="lin" valueType="num">
                                      <p:cBhvr>
                                        <p:cTn id="37" dur="3000"/>
                                        <p:tgtEl>
                                          <p:spTgt spid="5"/>
                                        </p:tgtEl>
                                        <p:attrNameLst>
                                          <p:attrName>ppt_h</p:attrName>
                                        </p:attrNameLst>
                                      </p:cBhvr>
                                      <p:tavLst>
                                        <p:tav tm="0">
                                          <p:val>
                                            <p:strVal val="ppt_h"/>
                                          </p:val>
                                        </p:tav>
                                        <p:tav tm="100000">
                                          <p:val>
                                            <p:strVal val="ppt_h"/>
                                          </p:val>
                                        </p:tav>
                                      </p:tavLst>
                                    </p:anim>
                                    <p:set>
                                      <p:cBhvr>
                                        <p:cTn id="38" dur="1" fill="hold">
                                          <p:stCondLst>
                                            <p:cond delay="2999"/>
                                          </p:stCondLst>
                                        </p:cTn>
                                        <p:tgtEl>
                                          <p:spTgt spid="5"/>
                                        </p:tgtEl>
                                        <p:attrNameLst>
                                          <p:attrName>style.visibility</p:attrName>
                                        </p:attrNameLst>
                                      </p:cBhvr>
                                      <p:to>
                                        <p:strVal val="hidden"/>
                                      </p:to>
                                    </p:set>
                                  </p:childTnLst>
                                </p:cTn>
                              </p:par>
                              <p:par>
                                <p:cTn id="39" presetID="17" presetClass="entr" presetSubtype="10"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3000" fill="hold"/>
                                        <p:tgtEl>
                                          <p:spTgt spid="4"/>
                                        </p:tgtEl>
                                        <p:attrNameLst>
                                          <p:attrName>ppt_w</p:attrName>
                                        </p:attrNameLst>
                                      </p:cBhvr>
                                      <p:tavLst>
                                        <p:tav tm="0">
                                          <p:val>
                                            <p:fltVal val="0"/>
                                          </p:val>
                                        </p:tav>
                                        <p:tav tm="100000">
                                          <p:val>
                                            <p:strVal val="#ppt_w"/>
                                          </p:val>
                                        </p:tav>
                                      </p:tavLst>
                                    </p:anim>
                                    <p:anim calcmode="lin" valueType="num">
                                      <p:cBhvr>
                                        <p:cTn id="42"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arque de las leyendas.JPG"/>
          <p:cNvPicPr>
            <a:picLocks noChangeAspect="1"/>
          </p:cNvPicPr>
          <p:nvPr/>
        </p:nvPicPr>
        <p:blipFill>
          <a:blip r:embed="rId2"/>
          <a:stretch>
            <a:fillRect/>
          </a:stretch>
        </p:blipFill>
        <p:spPr>
          <a:xfrm>
            <a:off x="0" y="0"/>
            <a:ext cx="9144000" cy="6858000"/>
          </a:xfrm>
          <a:prstGeom prst="rect">
            <a:avLst/>
          </a:prstGeom>
        </p:spPr>
      </p:pic>
      <p:sp>
        <p:nvSpPr>
          <p:cNvPr id="6" name="5 Franja diagonal"/>
          <p:cNvSpPr/>
          <p:nvPr/>
        </p:nvSpPr>
        <p:spPr>
          <a:xfrm rot="16200000">
            <a:off x="-321475" y="321475"/>
            <a:ext cx="2928934" cy="2285984"/>
          </a:xfrm>
          <a:prstGeom prst="diagStripe">
            <a:avLst>
              <a:gd name="adj" fmla="val 78421"/>
            </a:avLst>
          </a:prstGeom>
          <a:blipFill dpi="0" rotWithShape="1">
            <a:blip r:embed="rId3">
              <a:duotone>
                <a:prstClr val="black"/>
                <a:srgbClr val="FFC000">
                  <a:tint val="45000"/>
                  <a:satMod val="400000"/>
                </a:srgbClr>
              </a:duotone>
              <a:lum contrast="2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Franja diagonal"/>
          <p:cNvSpPr/>
          <p:nvPr/>
        </p:nvSpPr>
        <p:spPr>
          <a:xfrm rot="16200000">
            <a:off x="-321475" y="1821649"/>
            <a:ext cx="2928934" cy="2285984"/>
          </a:xfrm>
          <a:prstGeom prst="diagStripe">
            <a:avLst>
              <a:gd name="adj" fmla="val 76316"/>
            </a:avLst>
          </a:prstGeom>
          <a:blipFill dpi="0" rotWithShape="1">
            <a:blip r:embed="rId3">
              <a:duotone>
                <a:prstClr val="black"/>
                <a:srgbClr val="FFC000">
                  <a:tint val="45000"/>
                  <a:satMod val="400000"/>
                </a:srgbClr>
              </a:duotone>
              <a:lum contrast="2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Franja diagonal"/>
          <p:cNvSpPr/>
          <p:nvPr/>
        </p:nvSpPr>
        <p:spPr>
          <a:xfrm rot="16200000">
            <a:off x="-321475" y="4250541"/>
            <a:ext cx="2928934" cy="2285984"/>
          </a:xfrm>
          <a:prstGeom prst="diagStripe">
            <a:avLst>
              <a:gd name="adj" fmla="val 76316"/>
            </a:avLst>
          </a:prstGeom>
          <a:blipFill dpi="0" rotWithShape="1">
            <a:blip r:embed="rId3">
              <a:duotone>
                <a:prstClr val="black"/>
                <a:srgbClr val="FFC000">
                  <a:tint val="45000"/>
                  <a:satMod val="400000"/>
                </a:srgbClr>
              </a:duotone>
              <a:lum contrast="2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Franja diagonal"/>
          <p:cNvSpPr/>
          <p:nvPr/>
        </p:nvSpPr>
        <p:spPr>
          <a:xfrm rot="16200000">
            <a:off x="-321475" y="2964657"/>
            <a:ext cx="2928934" cy="2285984"/>
          </a:xfrm>
          <a:prstGeom prst="diagStripe">
            <a:avLst>
              <a:gd name="adj" fmla="val 74211"/>
            </a:avLst>
          </a:prstGeom>
          <a:blipFill dpi="0" rotWithShape="1">
            <a:blip r:embed="rId3">
              <a:duotone>
                <a:prstClr val="black"/>
                <a:srgbClr val="FFC000">
                  <a:tint val="45000"/>
                  <a:satMod val="400000"/>
                </a:srgbClr>
              </a:duotone>
              <a:lum contrast="2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Franja diagonal"/>
          <p:cNvSpPr/>
          <p:nvPr/>
        </p:nvSpPr>
        <p:spPr>
          <a:xfrm rot="16200000" flipV="1">
            <a:off x="6326973" y="111907"/>
            <a:ext cx="2928934" cy="2705120"/>
          </a:xfrm>
          <a:prstGeom prst="diagStripe">
            <a:avLst>
              <a:gd name="adj" fmla="val 78495"/>
            </a:avLst>
          </a:prstGeom>
          <a:blipFill dpi="0" rotWithShape="1">
            <a:blip r:embed="rId3">
              <a:duotone>
                <a:prstClr val="black"/>
                <a:srgbClr val="FFC000">
                  <a:tint val="45000"/>
                  <a:satMod val="400000"/>
                </a:srgbClr>
              </a:duotone>
              <a:lum contrast="2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Franja diagonal"/>
          <p:cNvSpPr/>
          <p:nvPr/>
        </p:nvSpPr>
        <p:spPr>
          <a:xfrm rot="16200000" flipV="1">
            <a:off x="6326973" y="1397767"/>
            <a:ext cx="2928934" cy="2705120"/>
          </a:xfrm>
          <a:prstGeom prst="diagStripe">
            <a:avLst>
              <a:gd name="adj" fmla="val 78495"/>
            </a:avLst>
          </a:prstGeom>
          <a:blipFill dpi="0" rotWithShape="1">
            <a:blip r:embed="rId3">
              <a:duotone>
                <a:prstClr val="black"/>
                <a:srgbClr val="FFC000">
                  <a:tint val="45000"/>
                  <a:satMod val="400000"/>
                </a:srgbClr>
              </a:duotone>
              <a:lum contrast="2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Franja diagonal"/>
          <p:cNvSpPr/>
          <p:nvPr/>
        </p:nvSpPr>
        <p:spPr>
          <a:xfrm rot="16200000" flipV="1">
            <a:off x="6326973" y="2683651"/>
            <a:ext cx="2928934" cy="2705120"/>
          </a:xfrm>
          <a:prstGeom prst="diagStripe">
            <a:avLst>
              <a:gd name="adj" fmla="val 78495"/>
            </a:avLst>
          </a:prstGeom>
          <a:blipFill dpi="0" rotWithShape="1">
            <a:blip r:embed="rId3">
              <a:duotone>
                <a:prstClr val="black"/>
                <a:srgbClr val="FFC000">
                  <a:tint val="45000"/>
                  <a:satMod val="400000"/>
                </a:srgbClr>
              </a:duotone>
              <a:lum contrast="2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Franja diagonal"/>
          <p:cNvSpPr/>
          <p:nvPr/>
        </p:nvSpPr>
        <p:spPr>
          <a:xfrm rot="16200000" flipV="1">
            <a:off x="6326973" y="4040973"/>
            <a:ext cx="2928934" cy="2705120"/>
          </a:xfrm>
          <a:prstGeom prst="diagStripe">
            <a:avLst>
              <a:gd name="adj" fmla="val 78495"/>
            </a:avLst>
          </a:prstGeom>
          <a:blipFill dpi="0" rotWithShape="1">
            <a:blip r:embed="rId3">
              <a:duotone>
                <a:prstClr val="black"/>
                <a:srgbClr val="FFC000">
                  <a:tint val="45000"/>
                  <a:satMod val="400000"/>
                </a:srgbClr>
              </a:duotone>
              <a:lum contrast="20000"/>
            </a:blip>
            <a:srcRect/>
            <a:tile tx="0" ty="0" sx="100000" sy="100000" flip="none" algn="tl"/>
          </a:blipFill>
          <a:ln>
            <a:noFill/>
          </a:ln>
          <a:effectLst>
            <a:reflection blurRad="6350" stA="50000" endA="300" endPos="900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uadroTexto"/>
          <p:cNvSpPr txBox="1"/>
          <p:nvPr/>
        </p:nvSpPr>
        <p:spPr>
          <a:xfrm>
            <a:off x="785786" y="357166"/>
            <a:ext cx="3374514"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Parque De Las Leyendas</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5" name="14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3000"/>
                                        <p:tgtEl>
                                          <p:spTgt spid="7"/>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horizontal)">
                                      <p:cBhvr>
                                        <p:cTn id="16" dur="3000"/>
                                        <p:tgtEl>
                                          <p:spTgt spid="8"/>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horizontal)">
                                      <p:cBhvr>
                                        <p:cTn id="19" dur="3000"/>
                                        <p:tgtEl>
                                          <p:spTgt spid="9"/>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3000"/>
                                        <p:tgtEl>
                                          <p:spTgt spid="10"/>
                                        </p:tgtEl>
                                      </p:cBhvr>
                                    </p:animEffect>
                                  </p:childTnLst>
                                </p:cTn>
                              </p:par>
                              <p:par>
                                <p:cTn id="23" presetID="3" presetClass="entr" presetSubtype="1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horizontal)">
                                      <p:cBhvr>
                                        <p:cTn id="25" dur="3000"/>
                                        <p:tgtEl>
                                          <p:spTgt spid="11"/>
                                        </p:tgtEl>
                                      </p:cBhvr>
                                    </p:animEffect>
                                  </p:childTnLst>
                                </p:cTn>
                              </p:par>
                              <p:par>
                                <p:cTn id="26" presetID="3" presetClass="entr" presetSubtype="10"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linds(horizontal)">
                                      <p:cBhvr>
                                        <p:cTn id="28" dur="3000"/>
                                        <p:tgtEl>
                                          <p:spTgt spid="12"/>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linds(horizontal)">
                                      <p:cBhvr>
                                        <p:cTn id="31" dur="3000"/>
                                        <p:tgtEl>
                                          <p:spTgt spid="13"/>
                                        </p:tgtEl>
                                      </p:cBhvr>
                                    </p:animEffect>
                                  </p:childTnLst>
                                </p:cTn>
                              </p:par>
                              <p:par>
                                <p:cTn id="32" presetID="8" presetClass="emph" presetSubtype="0" fill="hold" grpId="1" nodeType="withEffect">
                                  <p:stCondLst>
                                    <p:cond delay="0"/>
                                  </p:stCondLst>
                                  <p:childTnLst>
                                    <p:animRot by="21600000">
                                      <p:cBhvr>
                                        <p:cTn id="33" dur="3000" fill="hold"/>
                                        <p:tgtEl>
                                          <p:spTgt spid="6"/>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7"/>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8"/>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9"/>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10"/>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1"/>
                                        </p:tgtEl>
                                        <p:attrNameLst>
                                          <p:attrName>r</p:attrName>
                                        </p:attrNameLst>
                                      </p:cBhvr>
                                    </p:animRot>
                                  </p:childTnLst>
                                </p:cTn>
                              </p:par>
                              <p:par>
                                <p:cTn id="44" presetID="8" presetClass="emph" presetSubtype="0" fill="hold" grpId="1" nodeType="withEffect">
                                  <p:stCondLst>
                                    <p:cond delay="0"/>
                                  </p:stCondLst>
                                  <p:childTnLst>
                                    <p:animRot by="-21600000">
                                      <p:cBhvr>
                                        <p:cTn id="45" dur="3000" fill="hold"/>
                                        <p:tgtEl>
                                          <p:spTgt spid="12"/>
                                        </p:tgtEl>
                                        <p:attrNameLst>
                                          <p:attrName>r</p:attrName>
                                        </p:attrNameLst>
                                      </p:cBhvr>
                                    </p:animRot>
                                  </p:childTnLst>
                                </p:cTn>
                              </p:par>
                              <p:par>
                                <p:cTn id="46" presetID="8" presetClass="emph" presetSubtype="0" fill="hold" grpId="1" nodeType="withEffect">
                                  <p:stCondLst>
                                    <p:cond delay="0"/>
                                  </p:stCondLst>
                                  <p:childTnLst>
                                    <p:animRot by="-21600000">
                                      <p:cBhvr>
                                        <p:cTn id="47" dur="3000" fill="hold"/>
                                        <p:tgtEl>
                                          <p:spTgt spid="13"/>
                                        </p:tgtEl>
                                        <p:attrNameLst>
                                          <p:attrName>r</p:attrName>
                                        </p:attrNameLst>
                                      </p:cBhvr>
                                    </p:animRot>
                                  </p:childTnLst>
                                </p:cTn>
                              </p:par>
                              <p:par>
                                <p:cTn id="48" presetID="2" presetClass="entr" presetSubtype="6" fill="hold" grpId="2"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additive="base">
                                        <p:cTn id="50" dur="3000" fill="hold"/>
                                        <p:tgtEl>
                                          <p:spTgt spid="6"/>
                                        </p:tgtEl>
                                        <p:attrNameLst>
                                          <p:attrName>ppt_x</p:attrName>
                                        </p:attrNameLst>
                                      </p:cBhvr>
                                      <p:tavLst>
                                        <p:tav tm="0">
                                          <p:val>
                                            <p:strVal val="1+#ppt_w/2"/>
                                          </p:val>
                                        </p:tav>
                                        <p:tav tm="100000">
                                          <p:val>
                                            <p:strVal val="#ppt_x"/>
                                          </p:val>
                                        </p:tav>
                                      </p:tavLst>
                                    </p:anim>
                                    <p:anim calcmode="lin" valueType="num">
                                      <p:cBhvr additive="base">
                                        <p:cTn id="51" dur="3000" fill="hold"/>
                                        <p:tgtEl>
                                          <p:spTgt spid="6"/>
                                        </p:tgtEl>
                                        <p:attrNameLst>
                                          <p:attrName>ppt_y</p:attrName>
                                        </p:attrNameLst>
                                      </p:cBhvr>
                                      <p:tavLst>
                                        <p:tav tm="0">
                                          <p:val>
                                            <p:strVal val="1+#ppt_h/2"/>
                                          </p:val>
                                        </p:tav>
                                        <p:tav tm="100000">
                                          <p:val>
                                            <p:strVal val="#ppt_y"/>
                                          </p:val>
                                        </p:tav>
                                      </p:tavLst>
                                    </p:anim>
                                  </p:childTnLst>
                                </p:cTn>
                              </p:par>
                              <p:par>
                                <p:cTn id="52" presetID="2" presetClass="entr" presetSubtype="6" fill="hold" grpId="2"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3000" fill="hold"/>
                                        <p:tgtEl>
                                          <p:spTgt spid="7"/>
                                        </p:tgtEl>
                                        <p:attrNameLst>
                                          <p:attrName>ppt_x</p:attrName>
                                        </p:attrNameLst>
                                      </p:cBhvr>
                                      <p:tavLst>
                                        <p:tav tm="0">
                                          <p:val>
                                            <p:strVal val="1+#ppt_w/2"/>
                                          </p:val>
                                        </p:tav>
                                        <p:tav tm="100000">
                                          <p:val>
                                            <p:strVal val="#ppt_x"/>
                                          </p:val>
                                        </p:tav>
                                      </p:tavLst>
                                    </p:anim>
                                    <p:anim calcmode="lin" valueType="num">
                                      <p:cBhvr additive="base">
                                        <p:cTn id="55" dur="3000" fill="hold"/>
                                        <p:tgtEl>
                                          <p:spTgt spid="7"/>
                                        </p:tgtEl>
                                        <p:attrNameLst>
                                          <p:attrName>ppt_y</p:attrName>
                                        </p:attrNameLst>
                                      </p:cBhvr>
                                      <p:tavLst>
                                        <p:tav tm="0">
                                          <p:val>
                                            <p:strVal val="1+#ppt_h/2"/>
                                          </p:val>
                                        </p:tav>
                                        <p:tav tm="100000">
                                          <p:val>
                                            <p:strVal val="#ppt_y"/>
                                          </p:val>
                                        </p:tav>
                                      </p:tavLst>
                                    </p:anim>
                                  </p:childTnLst>
                                </p:cTn>
                              </p:par>
                              <p:par>
                                <p:cTn id="56" presetID="2" presetClass="entr" presetSubtype="6" fill="hold" grpId="2"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additive="base">
                                        <p:cTn id="58" dur="3000" fill="hold"/>
                                        <p:tgtEl>
                                          <p:spTgt spid="8"/>
                                        </p:tgtEl>
                                        <p:attrNameLst>
                                          <p:attrName>ppt_x</p:attrName>
                                        </p:attrNameLst>
                                      </p:cBhvr>
                                      <p:tavLst>
                                        <p:tav tm="0">
                                          <p:val>
                                            <p:strVal val="1+#ppt_w/2"/>
                                          </p:val>
                                        </p:tav>
                                        <p:tav tm="100000">
                                          <p:val>
                                            <p:strVal val="#ppt_x"/>
                                          </p:val>
                                        </p:tav>
                                      </p:tavLst>
                                    </p:anim>
                                    <p:anim calcmode="lin" valueType="num">
                                      <p:cBhvr additive="base">
                                        <p:cTn id="59" dur="3000" fill="hold"/>
                                        <p:tgtEl>
                                          <p:spTgt spid="8"/>
                                        </p:tgtEl>
                                        <p:attrNameLst>
                                          <p:attrName>ppt_y</p:attrName>
                                        </p:attrNameLst>
                                      </p:cBhvr>
                                      <p:tavLst>
                                        <p:tav tm="0">
                                          <p:val>
                                            <p:strVal val="1+#ppt_h/2"/>
                                          </p:val>
                                        </p:tav>
                                        <p:tav tm="100000">
                                          <p:val>
                                            <p:strVal val="#ppt_y"/>
                                          </p:val>
                                        </p:tav>
                                      </p:tavLst>
                                    </p:anim>
                                  </p:childTnLst>
                                </p:cTn>
                              </p:par>
                              <p:par>
                                <p:cTn id="60" presetID="2" presetClass="entr" presetSubtype="6" fill="hold" grpId="2"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additive="base">
                                        <p:cTn id="62" dur="3000" fill="hold"/>
                                        <p:tgtEl>
                                          <p:spTgt spid="9"/>
                                        </p:tgtEl>
                                        <p:attrNameLst>
                                          <p:attrName>ppt_x</p:attrName>
                                        </p:attrNameLst>
                                      </p:cBhvr>
                                      <p:tavLst>
                                        <p:tav tm="0">
                                          <p:val>
                                            <p:strVal val="1+#ppt_w/2"/>
                                          </p:val>
                                        </p:tav>
                                        <p:tav tm="100000">
                                          <p:val>
                                            <p:strVal val="#ppt_x"/>
                                          </p:val>
                                        </p:tav>
                                      </p:tavLst>
                                    </p:anim>
                                    <p:anim calcmode="lin" valueType="num">
                                      <p:cBhvr additive="base">
                                        <p:cTn id="63" dur="3000" fill="hold"/>
                                        <p:tgtEl>
                                          <p:spTgt spid="9"/>
                                        </p:tgtEl>
                                        <p:attrNameLst>
                                          <p:attrName>ppt_y</p:attrName>
                                        </p:attrNameLst>
                                      </p:cBhvr>
                                      <p:tavLst>
                                        <p:tav tm="0">
                                          <p:val>
                                            <p:strVal val="1+#ppt_h/2"/>
                                          </p:val>
                                        </p:tav>
                                        <p:tav tm="100000">
                                          <p:val>
                                            <p:strVal val="#ppt_y"/>
                                          </p:val>
                                        </p:tav>
                                      </p:tavLst>
                                    </p:anim>
                                  </p:childTnLst>
                                </p:cTn>
                              </p:par>
                              <p:par>
                                <p:cTn id="64" presetID="2" presetClass="entr" presetSubtype="12" fill="hold" grpId="2"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additive="base">
                                        <p:cTn id="66" dur="3000" fill="hold"/>
                                        <p:tgtEl>
                                          <p:spTgt spid="10"/>
                                        </p:tgtEl>
                                        <p:attrNameLst>
                                          <p:attrName>ppt_x</p:attrName>
                                        </p:attrNameLst>
                                      </p:cBhvr>
                                      <p:tavLst>
                                        <p:tav tm="0">
                                          <p:val>
                                            <p:strVal val="0-#ppt_w/2"/>
                                          </p:val>
                                        </p:tav>
                                        <p:tav tm="100000">
                                          <p:val>
                                            <p:strVal val="#ppt_x"/>
                                          </p:val>
                                        </p:tav>
                                      </p:tavLst>
                                    </p:anim>
                                    <p:anim calcmode="lin" valueType="num">
                                      <p:cBhvr additive="base">
                                        <p:cTn id="67" dur="3000" fill="hold"/>
                                        <p:tgtEl>
                                          <p:spTgt spid="10"/>
                                        </p:tgtEl>
                                        <p:attrNameLst>
                                          <p:attrName>ppt_y</p:attrName>
                                        </p:attrNameLst>
                                      </p:cBhvr>
                                      <p:tavLst>
                                        <p:tav tm="0">
                                          <p:val>
                                            <p:strVal val="1+#ppt_h/2"/>
                                          </p:val>
                                        </p:tav>
                                        <p:tav tm="100000">
                                          <p:val>
                                            <p:strVal val="#ppt_y"/>
                                          </p:val>
                                        </p:tav>
                                      </p:tavLst>
                                    </p:anim>
                                  </p:childTnLst>
                                </p:cTn>
                              </p:par>
                              <p:par>
                                <p:cTn id="68" presetID="2" presetClass="entr" presetSubtype="12" fill="hold" grpId="2"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additive="base">
                                        <p:cTn id="70" dur="3000" fill="hold"/>
                                        <p:tgtEl>
                                          <p:spTgt spid="11"/>
                                        </p:tgtEl>
                                        <p:attrNameLst>
                                          <p:attrName>ppt_x</p:attrName>
                                        </p:attrNameLst>
                                      </p:cBhvr>
                                      <p:tavLst>
                                        <p:tav tm="0">
                                          <p:val>
                                            <p:strVal val="0-#ppt_w/2"/>
                                          </p:val>
                                        </p:tav>
                                        <p:tav tm="100000">
                                          <p:val>
                                            <p:strVal val="#ppt_x"/>
                                          </p:val>
                                        </p:tav>
                                      </p:tavLst>
                                    </p:anim>
                                    <p:anim calcmode="lin" valueType="num">
                                      <p:cBhvr additive="base">
                                        <p:cTn id="71" dur="3000" fill="hold"/>
                                        <p:tgtEl>
                                          <p:spTgt spid="11"/>
                                        </p:tgtEl>
                                        <p:attrNameLst>
                                          <p:attrName>ppt_y</p:attrName>
                                        </p:attrNameLst>
                                      </p:cBhvr>
                                      <p:tavLst>
                                        <p:tav tm="0">
                                          <p:val>
                                            <p:strVal val="1+#ppt_h/2"/>
                                          </p:val>
                                        </p:tav>
                                        <p:tav tm="100000">
                                          <p:val>
                                            <p:strVal val="#ppt_y"/>
                                          </p:val>
                                        </p:tav>
                                      </p:tavLst>
                                    </p:anim>
                                  </p:childTnLst>
                                </p:cTn>
                              </p:par>
                              <p:par>
                                <p:cTn id="72" presetID="2" presetClass="entr" presetSubtype="12" fill="hold" grpId="2"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3000" fill="hold"/>
                                        <p:tgtEl>
                                          <p:spTgt spid="12"/>
                                        </p:tgtEl>
                                        <p:attrNameLst>
                                          <p:attrName>ppt_x</p:attrName>
                                        </p:attrNameLst>
                                      </p:cBhvr>
                                      <p:tavLst>
                                        <p:tav tm="0">
                                          <p:val>
                                            <p:strVal val="0-#ppt_w/2"/>
                                          </p:val>
                                        </p:tav>
                                        <p:tav tm="100000">
                                          <p:val>
                                            <p:strVal val="#ppt_x"/>
                                          </p:val>
                                        </p:tav>
                                      </p:tavLst>
                                    </p:anim>
                                    <p:anim calcmode="lin" valueType="num">
                                      <p:cBhvr additive="base">
                                        <p:cTn id="75" dur="3000" fill="hold"/>
                                        <p:tgtEl>
                                          <p:spTgt spid="12"/>
                                        </p:tgtEl>
                                        <p:attrNameLst>
                                          <p:attrName>ppt_y</p:attrName>
                                        </p:attrNameLst>
                                      </p:cBhvr>
                                      <p:tavLst>
                                        <p:tav tm="0">
                                          <p:val>
                                            <p:strVal val="1+#ppt_h/2"/>
                                          </p:val>
                                        </p:tav>
                                        <p:tav tm="100000">
                                          <p:val>
                                            <p:strVal val="#ppt_y"/>
                                          </p:val>
                                        </p:tav>
                                      </p:tavLst>
                                    </p:anim>
                                  </p:childTnLst>
                                </p:cTn>
                              </p:par>
                              <p:par>
                                <p:cTn id="76" presetID="2" presetClass="entr" presetSubtype="12" fill="hold" grpId="2"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3000" fill="hold"/>
                                        <p:tgtEl>
                                          <p:spTgt spid="13"/>
                                        </p:tgtEl>
                                        <p:attrNameLst>
                                          <p:attrName>ppt_x</p:attrName>
                                        </p:attrNameLst>
                                      </p:cBhvr>
                                      <p:tavLst>
                                        <p:tav tm="0">
                                          <p:val>
                                            <p:strVal val="0-#ppt_w/2"/>
                                          </p:val>
                                        </p:tav>
                                        <p:tav tm="100000">
                                          <p:val>
                                            <p:strVal val="#ppt_x"/>
                                          </p:val>
                                        </p:tav>
                                      </p:tavLst>
                                    </p:anim>
                                    <p:anim calcmode="lin" valueType="num">
                                      <p:cBhvr additive="base">
                                        <p:cTn id="79" dur="3000" fill="hold"/>
                                        <p:tgtEl>
                                          <p:spTgt spid="13"/>
                                        </p:tgtEl>
                                        <p:attrNameLst>
                                          <p:attrName>ppt_y</p:attrName>
                                        </p:attrNameLst>
                                      </p:cBhvr>
                                      <p:tavLst>
                                        <p:tav tm="0">
                                          <p:val>
                                            <p:strVal val="1+#ppt_h/2"/>
                                          </p:val>
                                        </p:tav>
                                        <p:tav tm="100000">
                                          <p:val>
                                            <p:strVal val="#ppt_y"/>
                                          </p:val>
                                        </p:tav>
                                      </p:tavLst>
                                    </p:anim>
                                  </p:childTnLst>
                                </p:cTn>
                              </p:par>
                            </p:childTnLst>
                          </p:cTn>
                        </p:par>
                        <p:par>
                          <p:cTn id="80" fill="hold">
                            <p:stCondLst>
                              <p:cond delay="3000"/>
                            </p:stCondLst>
                            <p:childTnLst>
                              <p:par>
                                <p:cTn id="81" presetID="2" presetClass="exit" presetSubtype="9" fill="hold" grpId="3" nodeType="afterEffect">
                                  <p:stCondLst>
                                    <p:cond delay="0"/>
                                  </p:stCondLst>
                                  <p:childTnLst>
                                    <p:anim calcmode="lin" valueType="num">
                                      <p:cBhvr additive="base">
                                        <p:cTn id="82" dur="3000"/>
                                        <p:tgtEl>
                                          <p:spTgt spid="6"/>
                                        </p:tgtEl>
                                        <p:attrNameLst>
                                          <p:attrName>ppt_x</p:attrName>
                                        </p:attrNameLst>
                                      </p:cBhvr>
                                      <p:tavLst>
                                        <p:tav tm="0">
                                          <p:val>
                                            <p:strVal val="ppt_x"/>
                                          </p:val>
                                        </p:tav>
                                        <p:tav tm="100000">
                                          <p:val>
                                            <p:strVal val="0-ppt_w/2"/>
                                          </p:val>
                                        </p:tav>
                                      </p:tavLst>
                                    </p:anim>
                                    <p:anim calcmode="lin" valueType="num">
                                      <p:cBhvr additive="base">
                                        <p:cTn id="83" dur="3000"/>
                                        <p:tgtEl>
                                          <p:spTgt spid="6"/>
                                        </p:tgtEl>
                                        <p:attrNameLst>
                                          <p:attrName>ppt_y</p:attrName>
                                        </p:attrNameLst>
                                      </p:cBhvr>
                                      <p:tavLst>
                                        <p:tav tm="0">
                                          <p:val>
                                            <p:strVal val="ppt_y"/>
                                          </p:val>
                                        </p:tav>
                                        <p:tav tm="100000">
                                          <p:val>
                                            <p:strVal val="0-ppt_h/2"/>
                                          </p:val>
                                        </p:tav>
                                      </p:tavLst>
                                    </p:anim>
                                    <p:set>
                                      <p:cBhvr>
                                        <p:cTn id="84" dur="1" fill="hold">
                                          <p:stCondLst>
                                            <p:cond delay="2999"/>
                                          </p:stCondLst>
                                        </p:cTn>
                                        <p:tgtEl>
                                          <p:spTgt spid="6"/>
                                        </p:tgtEl>
                                        <p:attrNameLst>
                                          <p:attrName>style.visibility</p:attrName>
                                        </p:attrNameLst>
                                      </p:cBhvr>
                                      <p:to>
                                        <p:strVal val="hidden"/>
                                      </p:to>
                                    </p:set>
                                  </p:childTnLst>
                                </p:cTn>
                              </p:par>
                              <p:par>
                                <p:cTn id="85" presetID="2" presetClass="exit" presetSubtype="9" fill="hold" grpId="3"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0-ppt_w/2"/>
                                          </p:val>
                                        </p:tav>
                                      </p:tavLst>
                                    </p:anim>
                                    <p:anim calcmode="lin" valueType="num">
                                      <p:cBhvr additive="base">
                                        <p:cTn id="87" dur="3000"/>
                                        <p:tgtEl>
                                          <p:spTgt spid="7"/>
                                        </p:tgtEl>
                                        <p:attrNameLst>
                                          <p:attrName>ppt_y</p:attrName>
                                        </p:attrNameLst>
                                      </p:cBhvr>
                                      <p:tavLst>
                                        <p:tav tm="0">
                                          <p:val>
                                            <p:strVal val="ppt_y"/>
                                          </p:val>
                                        </p:tav>
                                        <p:tav tm="100000">
                                          <p:val>
                                            <p:strVal val="0-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9" fill="hold" grpId="3" nodeType="withEffect">
                                  <p:stCondLst>
                                    <p:cond delay="0"/>
                                  </p:stCondLst>
                                  <p:childTnLst>
                                    <p:anim calcmode="lin" valueType="num">
                                      <p:cBhvr additive="base">
                                        <p:cTn id="90" dur="3000"/>
                                        <p:tgtEl>
                                          <p:spTgt spid="8"/>
                                        </p:tgtEl>
                                        <p:attrNameLst>
                                          <p:attrName>ppt_x</p:attrName>
                                        </p:attrNameLst>
                                      </p:cBhvr>
                                      <p:tavLst>
                                        <p:tav tm="0">
                                          <p:val>
                                            <p:strVal val="ppt_x"/>
                                          </p:val>
                                        </p:tav>
                                        <p:tav tm="100000">
                                          <p:val>
                                            <p:strVal val="0-ppt_w/2"/>
                                          </p:val>
                                        </p:tav>
                                      </p:tavLst>
                                    </p:anim>
                                    <p:anim calcmode="lin" valueType="num">
                                      <p:cBhvr additive="base">
                                        <p:cTn id="91" dur="3000"/>
                                        <p:tgtEl>
                                          <p:spTgt spid="8"/>
                                        </p:tgtEl>
                                        <p:attrNameLst>
                                          <p:attrName>ppt_y</p:attrName>
                                        </p:attrNameLst>
                                      </p:cBhvr>
                                      <p:tavLst>
                                        <p:tav tm="0">
                                          <p:val>
                                            <p:strVal val="ppt_y"/>
                                          </p:val>
                                        </p:tav>
                                        <p:tav tm="100000">
                                          <p:val>
                                            <p:strVal val="0-ppt_h/2"/>
                                          </p:val>
                                        </p:tav>
                                      </p:tavLst>
                                    </p:anim>
                                    <p:set>
                                      <p:cBhvr>
                                        <p:cTn id="92" dur="1" fill="hold">
                                          <p:stCondLst>
                                            <p:cond delay="2999"/>
                                          </p:stCondLst>
                                        </p:cTn>
                                        <p:tgtEl>
                                          <p:spTgt spid="8"/>
                                        </p:tgtEl>
                                        <p:attrNameLst>
                                          <p:attrName>style.visibility</p:attrName>
                                        </p:attrNameLst>
                                      </p:cBhvr>
                                      <p:to>
                                        <p:strVal val="hidden"/>
                                      </p:to>
                                    </p:set>
                                  </p:childTnLst>
                                </p:cTn>
                              </p:par>
                              <p:par>
                                <p:cTn id="93" presetID="2" presetClass="exit" presetSubtype="9" fill="hold" grpId="3" nodeType="withEffect">
                                  <p:stCondLst>
                                    <p:cond delay="0"/>
                                  </p:stCondLst>
                                  <p:childTnLst>
                                    <p:anim calcmode="lin" valueType="num">
                                      <p:cBhvr additive="base">
                                        <p:cTn id="94" dur="3000"/>
                                        <p:tgtEl>
                                          <p:spTgt spid="9"/>
                                        </p:tgtEl>
                                        <p:attrNameLst>
                                          <p:attrName>ppt_x</p:attrName>
                                        </p:attrNameLst>
                                      </p:cBhvr>
                                      <p:tavLst>
                                        <p:tav tm="0">
                                          <p:val>
                                            <p:strVal val="ppt_x"/>
                                          </p:val>
                                        </p:tav>
                                        <p:tav tm="100000">
                                          <p:val>
                                            <p:strVal val="0-ppt_w/2"/>
                                          </p:val>
                                        </p:tav>
                                      </p:tavLst>
                                    </p:anim>
                                    <p:anim calcmode="lin" valueType="num">
                                      <p:cBhvr additive="base">
                                        <p:cTn id="95" dur="3000"/>
                                        <p:tgtEl>
                                          <p:spTgt spid="9"/>
                                        </p:tgtEl>
                                        <p:attrNameLst>
                                          <p:attrName>ppt_y</p:attrName>
                                        </p:attrNameLst>
                                      </p:cBhvr>
                                      <p:tavLst>
                                        <p:tav tm="0">
                                          <p:val>
                                            <p:strVal val="ppt_y"/>
                                          </p:val>
                                        </p:tav>
                                        <p:tav tm="100000">
                                          <p:val>
                                            <p:strVal val="0-ppt_h/2"/>
                                          </p:val>
                                        </p:tav>
                                      </p:tavLst>
                                    </p:anim>
                                    <p:set>
                                      <p:cBhvr>
                                        <p:cTn id="96" dur="1" fill="hold">
                                          <p:stCondLst>
                                            <p:cond delay="2999"/>
                                          </p:stCondLst>
                                        </p:cTn>
                                        <p:tgtEl>
                                          <p:spTgt spid="9"/>
                                        </p:tgtEl>
                                        <p:attrNameLst>
                                          <p:attrName>style.visibility</p:attrName>
                                        </p:attrNameLst>
                                      </p:cBhvr>
                                      <p:to>
                                        <p:strVal val="hidden"/>
                                      </p:to>
                                    </p:set>
                                  </p:childTnLst>
                                </p:cTn>
                              </p:par>
                              <p:par>
                                <p:cTn id="97" presetID="2" presetClass="exit" presetSubtype="3" fill="hold" grpId="3"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1+ppt_w/2"/>
                                          </p:val>
                                        </p:tav>
                                      </p:tavLst>
                                    </p:anim>
                                    <p:anim calcmode="lin" valueType="num">
                                      <p:cBhvr additive="base">
                                        <p:cTn id="99" dur="3000"/>
                                        <p:tgtEl>
                                          <p:spTgt spid="10"/>
                                        </p:tgtEl>
                                        <p:attrNameLst>
                                          <p:attrName>ppt_y</p:attrName>
                                        </p:attrNameLst>
                                      </p:cBhvr>
                                      <p:tavLst>
                                        <p:tav tm="0">
                                          <p:val>
                                            <p:strVal val="ppt_y"/>
                                          </p:val>
                                        </p:tav>
                                        <p:tav tm="100000">
                                          <p:val>
                                            <p:strVal val="0-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3" fill="hold" grpId="3" nodeType="withEffect">
                                  <p:stCondLst>
                                    <p:cond delay="0"/>
                                  </p:stCondLst>
                                  <p:childTnLst>
                                    <p:anim calcmode="lin" valueType="num">
                                      <p:cBhvr additive="base">
                                        <p:cTn id="102" dur="3000"/>
                                        <p:tgtEl>
                                          <p:spTgt spid="11"/>
                                        </p:tgtEl>
                                        <p:attrNameLst>
                                          <p:attrName>ppt_x</p:attrName>
                                        </p:attrNameLst>
                                      </p:cBhvr>
                                      <p:tavLst>
                                        <p:tav tm="0">
                                          <p:val>
                                            <p:strVal val="ppt_x"/>
                                          </p:val>
                                        </p:tav>
                                        <p:tav tm="100000">
                                          <p:val>
                                            <p:strVal val="1+ppt_w/2"/>
                                          </p:val>
                                        </p:tav>
                                      </p:tavLst>
                                    </p:anim>
                                    <p:anim calcmode="lin" valueType="num">
                                      <p:cBhvr additive="base">
                                        <p:cTn id="103" dur="3000"/>
                                        <p:tgtEl>
                                          <p:spTgt spid="11"/>
                                        </p:tgtEl>
                                        <p:attrNameLst>
                                          <p:attrName>ppt_y</p:attrName>
                                        </p:attrNameLst>
                                      </p:cBhvr>
                                      <p:tavLst>
                                        <p:tav tm="0">
                                          <p:val>
                                            <p:strVal val="ppt_y"/>
                                          </p:val>
                                        </p:tav>
                                        <p:tav tm="100000">
                                          <p:val>
                                            <p:strVal val="0-ppt_h/2"/>
                                          </p:val>
                                        </p:tav>
                                      </p:tavLst>
                                    </p:anim>
                                    <p:set>
                                      <p:cBhvr>
                                        <p:cTn id="104" dur="1" fill="hold">
                                          <p:stCondLst>
                                            <p:cond delay="2999"/>
                                          </p:stCondLst>
                                        </p:cTn>
                                        <p:tgtEl>
                                          <p:spTgt spid="11"/>
                                        </p:tgtEl>
                                        <p:attrNameLst>
                                          <p:attrName>style.visibility</p:attrName>
                                        </p:attrNameLst>
                                      </p:cBhvr>
                                      <p:to>
                                        <p:strVal val="hidden"/>
                                      </p:to>
                                    </p:set>
                                  </p:childTnLst>
                                </p:cTn>
                              </p:par>
                              <p:par>
                                <p:cTn id="105" presetID="2" presetClass="exit" presetSubtype="3" fill="hold" grpId="3" nodeType="withEffect">
                                  <p:stCondLst>
                                    <p:cond delay="0"/>
                                  </p:stCondLst>
                                  <p:childTnLst>
                                    <p:anim calcmode="lin" valueType="num">
                                      <p:cBhvr additive="base">
                                        <p:cTn id="106" dur="3000"/>
                                        <p:tgtEl>
                                          <p:spTgt spid="12"/>
                                        </p:tgtEl>
                                        <p:attrNameLst>
                                          <p:attrName>ppt_x</p:attrName>
                                        </p:attrNameLst>
                                      </p:cBhvr>
                                      <p:tavLst>
                                        <p:tav tm="0">
                                          <p:val>
                                            <p:strVal val="ppt_x"/>
                                          </p:val>
                                        </p:tav>
                                        <p:tav tm="100000">
                                          <p:val>
                                            <p:strVal val="1+ppt_w/2"/>
                                          </p:val>
                                        </p:tav>
                                      </p:tavLst>
                                    </p:anim>
                                    <p:anim calcmode="lin" valueType="num">
                                      <p:cBhvr additive="base">
                                        <p:cTn id="107" dur="3000"/>
                                        <p:tgtEl>
                                          <p:spTgt spid="12"/>
                                        </p:tgtEl>
                                        <p:attrNameLst>
                                          <p:attrName>ppt_y</p:attrName>
                                        </p:attrNameLst>
                                      </p:cBhvr>
                                      <p:tavLst>
                                        <p:tav tm="0">
                                          <p:val>
                                            <p:strVal val="ppt_y"/>
                                          </p:val>
                                        </p:tav>
                                        <p:tav tm="100000">
                                          <p:val>
                                            <p:strVal val="0-ppt_h/2"/>
                                          </p:val>
                                        </p:tav>
                                      </p:tavLst>
                                    </p:anim>
                                    <p:set>
                                      <p:cBhvr>
                                        <p:cTn id="108" dur="1" fill="hold">
                                          <p:stCondLst>
                                            <p:cond delay="2999"/>
                                          </p:stCondLst>
                                        </p:cTn>
                                        <p:tgtEl>
                                          <p:spTgt spid="12"/>
                                        </p:tgtEl>
                                        <p:attrNameLst>
                                          <p:attrName>style.visibility</p:attrName>
                                        </p:attrNameLst>
                                      </p:cBhvr>
                                      <p:to>
                                        <p:strVal val="hidden"/>
                                      </p:to>
                                    </p:set>
                                  </p:childTnLst>
                                </p:cTn>
                              </p:par>
                              <p:par>
                                <p:cTn id="109" presetID="2" presetClass="exit" presetSubtype="3" fill="hold" grpId="3" nodeType="withEffect">
                                  <p:stCondLst>
                                    <p:cond delay="0"/>
                                  </p:stCondLst>
                                  <p:childTnLst>
                                    <p:anim calcmode="lin" valueType="num">
                                      <p:cBhvr additive="base">
                                        <p:cTn id="110" dur="3000"/>
                                        <p:tgtEl>
                                          <p:spTgt spid="13"/>
                                        </p:tgtEl>
                                        <p:attrNameLst>
                                          <p:attrName>ppt_x</p:attrName>
                                        </p:attrNameLst>
                                      </p:cBhvr>
                                      <p:tavLst>
                                        <p:tav tm="0">
                                          <p:val>
                                            <p:strVal val="ppt_x"/>
                                          </p:val>
                                        </p:tav>
                                        <p:tav tm="100000">
                                          <p:val>
                                            <p:strVal val="1+ppt_w/2"/>
                                          </p:val>
                                        </p:tav>
                                      </p:tavLst>
                                    </p:anim>
                                    <p:anim calcmode="lin" valueType="num">
                                      <p:cBhvr additive="base">
                                        <p:cTn id="111" dur="3000"/>
                                        <p:tgtEl>
                                          <p:spTgt spid="13"/>
                                        </p:tgtEl>
                                        <p:attrNameLst>
                                          <p:attrName>ppt_y</p:attrName>
                                        </p:attrNameLst>
                                      </p:cBhvr>
                                      <p:tavLst>
                                        <p:tav tm="0">
                                          <p:val>
                                            <p:strVal val="ppt_y"/>
                                          </p:val>
                                        </p:tav>
                                        <p:tav tm="100000">
                                          <p:val>
                                            <p:strVal val="0-ppt_h/2"/>
                                          </p:val>
                                        </p:tav>
                                      </p:tavLst>
                                    </p:anim>
                                    <p:set>
                                      <p:cBhvr>
                                        <p:cTn id="112" dur="1" fill="hold">
                                          <p:stCondLst>
                                            <p:cond delay="2999"/>
                                          </p:stCondLst>
                                        </p:cTn>
                                        <p:tgtEl>
                                          <p:spTgt spid="13"/>
                                        </p:tgtEl>
                                        <p:attrNameLst>
                                          <p:attrName>style.visibility</p:attrName>
                                        </p:attrNameLst>
                                      </p:cBhvr>
                                      <p:to>
                                        <p:strVal val="hidden"/>
                                      </p:to>
                                    </p:set>
                                  </p:childTnLst>
                                </p:cTn>
                              </p:par>
                              <p:par>
                                <p:cTn id="113" presetID="2" presetClass="entr" presetSubtype="4"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additive="base">
                                        <p:cTn id="115" dur="3000" fill="hold"/>
                                        <p:tgtEl>
                                          <p:spTgt spid="4"/>
                                        </p:tgtEl>
                                        <p:attrNameLst>
                                          <p:attrName>ppt_x</p:attrName>
                                        </p:attrNameLst>
                                      </p:cBhvr>
                                      <p:tavLst>
                                        <p:tav tm="0">
                                          <p:val>
                                            <p:strVal val="#ppt_x"/>
                                          </p:val>
                                        </p:tav>
                                        <p:tav tm="100000">
                                          <p:val>
                                            <p:strVal val="#ppt_x"/>
                                          </p:val>
                                        </p:tav>
                                      </p:tavLst>
                                    </p:anim>
                                    <p:anim calcmode="lin" valueType="num">
                                      <p:cBhvr additive="base">
                                        <p:cTn id="116" dur="3000" fill="hold"/>
                                        <p:tgtEl>
                                          <p:spTgt spid="4"/>
                                        </p:tgtEl>
                                        <p:attrNameLst>
                                          <p:attrName>ppt_y</p:attrName>
                                        </p:attrNameLst>
                                      </p:cBhvr>
                                      <p:tavLst>
                                        <p:tav tm="0">
                                          <p:val>
                                            <p:strVal val="1+#ppt_h/2"/>
                                          </p:val>
                                        </p:tav>
                                        <p:tav tm="100000">
                                          <p:val>
                                            <p:strVal val="#ppt_y"/>
                                          </p:val>
                                        </p:tav>
                                      </p:tavLst>
                                    </p:anim>
                                  </p:childTnLst>
                                </p:cTn>
                              </p:par>
                              <p:par>
                                <p:cTn id="117" presetID="3" presetClass="entr" presetSubtype="10"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blinds(horizontal)">
                                      <p:cBhvr>
                                        <p:cTn id="119" dur="3000"/>
                                        <p:tgtEl>
                                          <p:spTgt spid="4"/>
                                        </p:tgtEl>
                                      </p:cBhvr>
                                    </p:animEffect>
                                  </p:childTnLst>
                                </p:cTn>
                              </p:par>
                            </p:childTnLst>
                          </p:cTn>
                        </p:par>
                        <p:par>
                          <p:cTn id="120" fill="hold">
                            <p:stCondLst>
                              <p:cond delay="6000"/>
                            </p:stCondLst>
                            <p:childTnLst>
                              <p:par>
                                <p:cTn id="121" presetID="29" presetClass="entr" presetSubtype="0" fill="hold" nodeType="afterEffect">
                                  <p:stCondLst>
                                    <p:cond delay="0"/>
                                  </p:stCondLst>
                                  <p:childTnLst>
                                    <p:set>
                                      <p:cBhvr>
                                        <p:cTn id="122" dur="1" fill="hold">
                                          <p:stCondLst>
                                            <p:cond delay="0"/>
                                          </p:stCondLst>
                                        </p:cTn>
                                        <p:tgtEl>
                                          <p:spTgt spid="14">
                                            <p:txEl>
                                              <p:pRg st="0" end="0"/>
                                            </p:txEl>
                                          </p:spTgt>
                                        </p:tgtEl>
                                        <p:attrNameLst>
                                          <p:attrName>style.visibility</p:attrName>
                                        </p:attrNameLst>
                                      </p:cBhvr>
                                      <p:to>
                                        <p:strVal val="visible"/>
                                      </p:to>
                                    </p:set>
                                    <p:anim calcmode="lin" valueType="num">
                                      <p:cBhvr>
                                        <p:cTn id="123" dur="2000" fill="hold"/>
                                        <p:tgtEl>
                                          <p:spTgt spid="14">
                                            <p:txEl>
                                              <p:pRg st="0" end="0"/>
                                            </p:txEl>
                                          </p:spTgt>
                                        </p:tgtEl>
                                        <p:attrNameLst>
                                          <p:attrName>ppt_x</p:attrName>
                                        </p:attrNameLst>
                                      </p:cBhvr>
                                      <p:tavLst>
                                        <p:tav tm="0">
                                          <p:val>
                                            <p:strVal val="#ppt_x-.2"/>
                                          </p:val>
                                        </p:tav>
                                        <p:tav tm="100000">
                                          <p:val>
                                            <p:strVal val="#ppt_x"/>
                                          </p:val>
                                        </p:tav>
                                      </p:tavLst>
                                    </p:anim>
                                    <p:anim calcmode="lin" valueType="num">
                                      <p:cBhvr>
                                        <p:cTn id="124" dur="2000" fill="hold"/>
                                        <p:tgtEl>
                                          <p:spTgt spid="14">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25" dur="2000"/>
                                        <p:tgtEl>
                                          <p:spTgt spid="1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5"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40000"/>
              <a:lumOff val="60000"/>
            </a:schemeClr>
          </a:solidFill>
        </p:spPr>
        <p:txBody>
          <a:bodyPr/>
          <a:lstStyle/>
          <a:p>
            <a:endParaRPr lang="es-ES" dirty="0"/>
          </a:p>
        </p:txBody>
      </p:sp>
      <p:pic>
        <p:nvPicPr>
          <p:cNvPr id="4" name="3 Imagen" descr="playaembajadores.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18854440">
            <a:off x="6969864" y="-339057"/>
            <a:ext cx="1275984" cy="1249568"/>
          </a:xfrm>
          <a:prstGeom prst="teardrop">
            <a:avLst/>
          </a:prstGeom>
          <a:gradFill flip="none" rotWithShape="1">
            <a:gsLst>
              <a:gs pos="58000">
                <a:schemeClr val="bg2">
                  <a:lumMod val="60000"/>
                  <a:lumOff val="40000"/>
                  <a:shade val="30000"/>
                  <a:satMod val="11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854440">
            <a:off x="6969863" y="518174"/>
            <a:ext cx="1275984" cy="1249568"/>
          </a:xfrm>
          <a:prstGeom prst="teardrop">
            <a:avLst/>
          </a:prstGeom>
          <a:gradFill flip="none" rotWithShape="1">
            <a:gsLst>
              <a:gs pos="58000">
                <a:schemeClr val="bg2">
                  <a:lumMod val="60000"/>
                  <a:lumOff val="40000"/>
                  <a:shade val="30000"/>
                  <a:satMod val="11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854440">
            <a:off x="6898427" y="1446895"/>
            <a:ext cx="1275984" cy="1249568"/>
          </a:xfrm>
          <a:prstGeom prst="teardrop">
            <a:avLst/>
          </a:prstGeom>
          <a:gradFill flip="none" rotWithShape="1">
            <a:gsLst>
              <a:gs pos="58000">
                <a:schemeClr val="bg2">
                  <a:lumMod val="60000"/>
                  <a:lumOff val="40000"/>
                  <a:shade val="30000"/>
                  <a:satMod val="11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854440">
            <a:off x="6898426" y="2304126"/>
            <a:ext cx="1275984" cy="1249568"/>
          </a:xfrm>
          <a:prstGeom prst="teardrop">
            <a:avLst/>
          </a:prstGeom>
          <a:gradFill flip="none" rotWithShape="1">
            <a:gsLst>
              <a:gs pos="58000">
                <a:schemeClr val="bg2">
                  <a:lumMod val="60000"/>
                  <a:lumOff val="40000"/>
                  <a:shade val="30000"/>
                  <a:satMod val="11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854440">
            <a:off x="6898425" y="2982798"/>
            <a:ext cx="1275984" cy="1249568"/>
          </a:xfrm>
          <a:prstGeom prst="teardrop">
            <a:avLst/>
          </a:prstGeom>
          <a:gradFill flip="none" rotWithShape="1">
            <a:gsLst>
              <a:gs pos="58000">
                <a:schemeClr val="bg2">
                  <a:lumMod val="60000"/>
                  <a:lumOff val="40000"/>
                  <a:shade val="30000"/>
                  <a:satMod val="11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854440">
            <a:off x="6898424" y="3840029"/>
            <a:ext cx="1275984" cy="1249568"/>
          </a:xfrm>
          <a:prstGeom prst="teardrop">
            <a:avLst/>
          </a:prstGeom>
          <a:gradFill flip="none" rotWithShape="1">
            <a:gsLst>
              <a:gs pos="58000">
                <a:schemeClr val="bg2">
                  <a:lumMod val="60000"/>
                  <a:lumOff val="40000"/>
                  <a:shade val="30000"/>
                  <a:satMod val="11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854440">
            <a:off x="6826988" y="4768750"/>
            <a:ext cx="1275984" cy="1249568"/>
          </a:xfrm>
          <a:prstGeom prst="teardrop">
            <a:avLst/>
          </a:prstGeom>
          <a:gradFill flip="none" rotWithShape="1">
            <a:gsLst>
              <a:gs pos="58000">
                <a:schemeClr val="bg2">
                  <a:lumMod val="60000"/>
                  <a:lumOff val="40000"/>
                  <a:shade val="30000"/>
                  <a:satMod val="11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8854440">
            <a:off x="4469533" y="-339058"/>
            <a:ext cx="1275984" cy="1249568"/>
          </a:xfrm>
          <a:prstGeom prst="teardrop">
            <a:avLst/>
          </a:prstGeom>
          <a:gradFill flip="none" rotWithShape="1">
            <a:gsLst>
              <a:gs pos="58000">
                <a:schemeClr val="bg2">
                  <a:lumMod val="60000"/>
                  <a:lumOff val="40000"/>
                  <a:shade val="30000"/>
                  <a:satMod val="11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8854440">
            <a:off x="4469532" y="518173"/>
            <a:ext cx="1275984" cy="1249568"/>
          </a:xfrm>
          <a:prstGeom prst="teardrop">
            <a:avLst/>
          </a:prstGeom>
          <a:gradFill flip="none" rotWithShape="1">
            <a:gsLst>
              <a:gs pos="58000">
                <a:schemeClr val="bg2">
                  <a:lumMod val="60000"/>
                  <a:lumOff val="40000"/>
                  <a:shade val="30000"/>
                  <a:satMod val="11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8854440">
            <a:off x="4398096" y="1446894"/>
            <a:ext cx="1275984" cy="1249568"/>
          </a:xfrm>
          <a:prstGeom prst="teardrop">
            <a:avLst/>
          </a:prstGeom>
          <a:gradFill flip="none" rotWithShape="1">
            <a:gsLst>
              <a:gs pos="58000">
                <a:schemeClr val="bg2">
                  <a:lumMod val="60000"/>
                  <a:lumOff val="40000"/>
                  <a:shade val="30000"/>
                  <a:satMod val="11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8854440">
            <a:off x="4398095" y="2304125"/>
            <a:ext cx="1275984" cy="1249568"/>
          </a:xfrm>
          <a:prstGeom prst="teardrop">
            <a:avLst/>
          </a:prstGeom>
          <a:gradFill flip="none" rotWithShape="1">
            <a:gsLst>
              <a:gs pos="58000">
                <a:schemeClr val="bg2">
                  <a:lumMod val="60000"/>
                  <a:lumOff val="40000"/>
                  <a:shade val="30000"/>
                  <a:satMod val="11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8854440">
            <a:off x="4398094" y="2982797"/>
            <a:ext cx="1275984" cy="1249568"/>
          </a:xfrm>
          <a:prstGeom prst="teardrop">
            <a:avLst/>
          </a:prstGeom>
          <a:gradFill flip="none" rotWithShape="1">
            <a:gsLst>
              <a:gs pos="58000">
                <a:schemeClr val="bg2">
                  <a:lumMod val="60000"/>
                  <a:lumOff val="40000"/>
                  <a:shade val="30000"/>
                  <a:satMod val="11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8854440">
            <a:off x="4398093" y="3840028"/>
            <a:ext cx="1275984" cy="1249568"/>
          </a:xfrm>
          <a:prstGeom prst="teardrop">
            <a:avLst/>
          </a:prstGeom>
          <a:gradFill flip="none" rotWithShape="1">
            <a:gsLst>
              <a:gs pos="58000">
                <a:schemeClr val="bg2">
                  <a:lumMod val="60000"/>
                  <a:lumOff val="40000"/>
                  <a:shade val="30000"/>
                  <a:satMod val="11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8854440">
            <a:off x="4326657" y="4768749"/>
            <a:ext cx="1275984" cy="1249568"/>
          </a:xfrm>
          <a:prstGeom prst="teardrop">
            <a:avLst/>
          </a:prstGeom>
          <a:gradFill flip="none" rotWithShape="1">
            <a:gsLst>
              <a:gs pos="58000">
                <a:schemeClr val="bg2">
                  <a:lumMod val="60000"/>
                  <a:lumOff val="40000"/>
                  <a:shade val="30000"/>
                  <a:satMod val="11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CuadroTexto"/>
          <p:cNvSpPr txBox="1"/>
          <p:nvPr/>
        </p:nvSpPr>
        <p:spPr>
          <a:xfrm>
            <a:off x="285720" y="500042"/>
            <a:ext cx="2705292"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Playa Embajadores</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20" name="19 Rectángulo"/>
          <p:cNvSpPr/>
          <p:nvPr/>
        </p:nvSpPr>
        <p:spPr>
          <a:xfrm>
            <a:off x="0" y="-714404"/>
            <a:ext cx="9144000" cy="7572404"/>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ppt_x"/>
                                          </p:val>
                                        </p:tav>
                                        <p:tav tm="100000">
                                          <p:val>
                                            <p:strVal val="#ppt_x"/>
                                          </p:val>
                                        </p:tav>
                                      </p:tavLst>
                                    </p:anim>
                                    <p:anim calcmode="lin" valueType="num">
                                      <p:cBhvr additive="base">
                                        <p:cTn id="59" dur="3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ppt_x"/>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8" presetClass="emph" presetSubtype="0" fill="hold" grpId="1" nodeType="withEffect">
                                  <p:stCondLst>
                                    <p:cond delay="0"/>
                                  </p:stCondLst>
                                  <p:childTnLst>
                                    <p:animRot by="5400000">
                                      <p:cBhvr>
                                        <p:cTn id="65" dur="3000" fill="hold"/>
                                        <p:tgtEl>
                                          <p:spTgt spid="5"/>
                                        </p:tgtEl>
                                        <p:attrNameLst>
                                          <p:attrName>r</p:attrName>
                                        </p:attrNameLst>
                                      </p:cBhvr>
                                    </p:animRot>
                                  </p:childTnLst>
                                </p:cTn>
                              </p:par>
                              <p:par>
                                <p:cTn id="66" presetID="8" presetClass="emph" presetSubtype="0" fill="hold" grpId="1" nodeType="withEffect">
                                  <p:stCondLst>
                                    <p:cond delay="0"/>
                                  </p:stCondLst>
                                  <p:childTnLst>
                                    <p:animRot by="5400000">
                                      <p:cBhvr>
                                        <p:cTn id="67" dur="3000" fill="hold"/>
                                        <p:tgtEl>
                                          <p:spTgt spid="6"/>
                                        </p:tgtEl>
                                        <p:attrNameLst>
                                          <p:attrName>r</p:attrName>
                                        </p:attrNameLst>
                                      </p:cBhvr>
                                    </p:animRot>
                                  </p:childTnLst>
                                </p:cTn>
                              </p:par>
                              <p:par>
                                <p:cTn id="68" presetID="8" presetClass="emph" presetSubtype="0" fill="hold" grpId="1" nodeType="withEffect">
                                  <p:stCondLst>
                                    <p:cond delay="0"/>
                                  </p:stCondLst>
                                  <p:childTnLst>
                                    <p:animRot by="5400000">
                                      <p:cBhvr>
                                        <p:cTn id="69" dur="3000" fill="hold"/>
                                        <p:tgtEl>
                                          <p:spTgt spid="7"/>
                                        </p:tgtEl>
                                        <p:attrNameLst>
                                          <p:attrName>r</p:attrName>
                                        </p:attrNameLst>
                                      </p:cBhvr>
                                    </p:animRot>
                                  </p:childTnLst>
                                </p:cTn>
                              </p:par>
                              <p:par>
                                <p:cTn id="70" presetID="8" presetClass="emph" presetSubtype="0" fill="hold" grpId="1" nodeType="withEffect">
                                  <p:stCondLst>
                                    <p:cond delay="0"/>
                                  </p:stCondLst>
                                  <p:childTnLst>
                                    <p:animRot by="5400000">
                                      <p:cBhvr>
                                        <p:cTn id="71" dur="3000" fill="hold"/>
                                        <p:tgtEl>
                                          <p:spTgt spid="8"/>
                                        </p:tgtEl>
                                        <p:attrNameLst>
                                          <p:attrName>r</p:attrName>
                                        </p:attrNameLst>
                                      </p:cBhvr>
                                    </p:animRot>
                                  </p:childTnLst>
                                </p:cTn>
                              </p:par>
                              <p:par>
                                <p:cTn id="72" presetID="8" presetClass="emph" presetSubtype="0" fill="hold" grpId="1" nodeType="withEffect">
                                  <p:stCondLst>
                                    <p:cond delay="0"/>
                                  </p:stCondLst>
                                  <p:childTnLst>
                                    <p:animRot by="5400000">
                                      <p:cBhvr>
                                        <p:cTn id="73" dur="3000" fill="hold"/>
                                        <p:tgtEl>
                                          <p:spTgt spid="9"/>
                                        </p:tgtEl>
                                        <p:attrNameLst>
                                          <p:attrName>r</p:attrName>
                                        </p:attrNameLst>
                                      </p:cBhvr>
                                    </p:animRot>
                                  </p:childTnLst>
                                </p:cTn>
                              </p:par>
                              <p:par>
                                <p:cTn id="74" presetID="8" presetClass="emph" presetSubtype="0" fill="hold" grpId="1" nodeType="withEffect">
                                  <p:stCondLst>
                                    <p:cond delay="0"/>
                                  </p:stCondLst>
                                  <p:childTnLst>
                                    <p:animRot by="5400000">
                                      <p:cBhvr>
                                        <p:cTn id="75" dur="3000" fill="hold"/>
                                        <p:tgtEl>
                                          <p:spTgt spid="10"/>
                                        </p:tgtEl>
                                        <p:attrNameLst>
                                          <p:attrName>r</p:attrName>
                                        </p:attrNameLst>
                                      </p:cBhvr>
                                    </p:animRot>
                                  </p:childTnLst>
                                </p:cTn>
                              </p:par>
                              <p:par>
                                <p:cTn id="76" presetID="8" presetClass="emph" presetSubtype="0" fill="hold" grpId="1" nodeType="withEffect">
                                  <p:stCondLst>
                                    <p:cond delay="0"/>
                                  </p:stCondLst>
                                  <p:childTnLst>
                                    <p:animRot by="5400000">
                                      <p:cBhvr>
                                        <p:cTn id="77" dur="3000" fill="hold"/>
                                        <p:tgtEl>
                                          <p:spTgt spid="11"/>
                                        </p:tgtEl>
                                        <p:attrNameLst>
                                          <p:attrName>r</p:attrName>
                                        </p:attrNameLst>
                                      </p:cBhvr>
                                    </p:animRot>
                                  </p:childTnLst>
                                </p:cTn>
                              </p:par>
                              <p:par>
                                <p:cTn id="78" presetID="8" presetClass="emph" presetSubtype="0" fill="hold" grpId="1" nodeType="withEffect">
                                  <p:stCondLst>
                                    <p:cond delay="0"/>
                                  </p:stCondLst>
                                  <p:childTnLst>
                                    <p:animRot by="5400000">
                                      <p:cBhvr>
                                        <p:cTn id="79" dur="3000" fill="hold"/>
                                        <p:tgtEl>
                                          <p:spTgt spid="12"/>
                                        </p:tgtEl>
                                        <p:attrNameLst>
                                          <p:attrName>r</p:attrName>
                                        </p:attrNameLst>
                                      </p:cBhvr>
                                    </p:animRot>
                                  </p:childTnLst>
                                </p:cTn>
                              </p:par>
                              <p:par>
                                <p:cTn id="80" presetID="8" presetClass="emph" presetSubtype="0" fill="hold" grpId="1" nodeType="withEffect">
                                  <p:stCondLst>
                                    <p:cond delay="0"/>
                                  </p:stCondLst>
                                  <p:childTnLst>
                                    <p:animRot by="5400000">
                                      <p:cBhvr>
                                        <p:cTn id="81" dur="3000" fill="hold"/>
                                        <p:tgtEl>
                                          <p:spTgt spid="13"/>
                                        </p:tgtEl>
                                        <p:attrNameLst>
                                          <p:attrName>r</p:attrName>
                                        </p:attrNameLst>
                                      </p:cBhvr>
                                    </p:animRot>
                                  </p:childTnLst>
                                </p:cTn>
                              </p:par>
                              <p:par>
                                <p:cTn id="82" presetID="8" presetClass="emph" presetSubtype="0" fill="hold" grpId="1" nodeType="withEffect">
                                  <p:stCondLst>
                                    <p:cond delay="0"/>
                                  </p:stCondLst>
                                  <p:childTnLst>
                                    <p:animRot by="5400000">
                                      <p:cBhvr>
                                        <p:cTn id="83" dur="3000" fill="hold"/>
                                        <p:tgtEl>
                                          <p:spTgt spid="14"/>
                                        </p:tgtEl>
                                        <p:attrNameLst>
                                          <p:attrName>r</p:attrName>
                                        </p:attrNameLst>
                                      </p:cBhvr>
                                    </p:animRot>
                                  </p:childTnLst>
                                </p:cTn>
                              </p:par>
                              <p:par>
                                <p:cTn id="84" presetID="8" presetClass="emph" presetSubtype="0" fill="hold" grpId="1" nodeType="withEffect">
                                  <p:stCondLst>
                                    <p:cond delay="0"/>
                                  </p:stCondLst>
                                  <p:childTnLst>
                                    <p:animRot by="5400000">
                                      <p:cBhvr>
                                        <p:cTn id="85" dur="3000" fill="hold"/>
                                        <p:tgtEl>
                                          <p:spTgt spid="15"/>
                                        </p:tgtEl>
                                        <p:attrNameLst>
                                          <p:attrName>r</p:attrName>
                                        </p:attrNameLst>
                                      </p:cBhvr>
                                    </p:animRot>
                                  </p:childTnLst>
                                </p:cTn>
                              </p:par>
                              <p:par>
                                <p:cTn id="86" presetID="8" presetClass="emph" presetSubtype="0" fill="hold" grpId="1" nodeType="withEffect">
                                  <p:stCondLst>
                                    <p:cond delay="0"/>
                                  </p:stCondLst>
                                  <p:childTnLst>
                                    <p:animRot by="5400000">
                                      <p:cBhvr>
                                        <p:cTn id="87" dur="3000" fill="hold"/>
                                        <p:tgtEl>
                                          <p:spTgt spid="16"/>
                                        </p:tgtEl>
                                        <p:attrNameLst>
                                          <p:attrName>r</p:attrName>
                                        </p:attrNameLst>
                                      </p:cBhvr>
                                    </p:animRot>
                                  </p:childTnLst>
                                </p:cTn>
                              </p:par>
                              <p:par>
                                <p:cTn id="88" presetID="8" presetClass="emph" presetSubtype="0" fill="hold" grpId="1" nodeType="withEffect">
                                  <p:stCondLst>
                                    <p:cond delay="0"/>
                                  </p:stCondLst>
                                  <p:childTnLst>
                                    <p:animRot by="5400000">
                                      <p:cBhvr>
                                        <p:cTn id="89" dur="3000" fill="hold"/>
                                        <p:tgtEl>
                                          <p:spTgt spid="17"/>
                                        </p:tgtEl>
                                        <p:attrNameLst>
                                          <p:attrName>r</p:attrName>
                                        </p:attrNameLst>
                                      </p:cBhvr>
                                    </p:animRot>
                                  </p:childTnLst>
                                </p:cTn>
                              </p:par>
                              <p:par>
                                <p:cTn id="90" presetID="8" presetClass="emph" presetSubtype="0" fill="hold" grpId="1" nodeType="withEffect">
                                  <p:stCondLst>
                                    <p:cond delay="0"/>
                                  </p:stCondLst>
                                  <p:childTnLst>
                                    <p:animRot by="5400000">
                                      <p:cBhvr>
                                        <p:cTn id="91" dur="3000" fill="hold"/>
                                        <p:tgtEl>
                                          <p:spTgt spid="18"/>
                                        </p:tgtEl>
                                        <p:attrNameLst>
                                          <p:attrName>r</p:attrName>
                                        </p:attrNameLst>
                                      </p:cBhvr>
                                    </p:animRot>
                                  </p:childTnLst>
                                </p:cTn>
                              </p:par>
                            </p:childTnLst>
                          </p:cTn>
                        </p:par>
                        <p:par>
                          <p:cTn id="92" fill="hold">
                            <p:stCondLst>
                              <p:cond delay="3000"/>
                            </p:stCondLst>
                            <p:childTnLst>
                              <p:par>
                                <p:cTn id="93" presetID="2" presetClass="exit" presetSubtype="8" fill="hold" grpId="2" nodeType="afterEffect">
                                  <p:stCondLst>
                                    <p:cond delay="0"/>
                                  </p:stCondLst>
                                  <p:childTnLst>
                                    <p:anim calcmode="lin" valueType="num">
                                      <p:cBhvr additive="base">
                                        <p:cTn id="94" dur="3000"/>
                                        <p:tgtEl>
                                          <p:spTgt spid="5"/>
                                        </p:tgtEl>
                                        <p:attrNameLst>
                                          <p:attrName>ppt_x</p:attrName>
                                        </p:attrNameLst>
                                      </p:cBhvr>
                                      <p:tavLst>
                                        <p:tav tm="0">
                                          <p:val>
                                            <p:strVal val="ppt_x"/>
                                          </p:val>
                                        </p:tav>
                                        <p:tav tm="100000">
                                          <p:val>
                                            <p:strVal val="0-ppt_w/2"/>
                                          </p:val>
                                        </p:tav>
                                      </p:tavLst>
                                    </p:anim>
                                    <p:anim calcmode="lin" valueType="num">
                                      <p:cBhvr additive="base">
                                        <p:cTn id="95" dur="3000"/>
                                        <p:tgtEl>
                                          <p:spTgt spid="5"/>
                                        </p:tgtEl>
                                        <p:attrNameLst>
                                          <p:attrName>ppt_y</p:attrName>
                                        </p:attrNameLst>
                                      </p:cBhvr>
                                      <p:tavLst>
                                        <p:tav tm="0">
                                          <p:val>
                                            <p:strVal val="ppt_y"/>
                                          </p:val>
                                        </p:tav>
                                        <p:tav tm="100000">
                                          <p:val>
                                            <p:strVal val="ppt_y"/>
                                          </p:val>
                                        </p:tav>
                                      </p:tavLst>
                                    </p:anim>
                                    <p:set>
                                      <p:cBhvr>
                                        <p:cTn id="96" dur="1" fill="hold">
                                          <p:stCondLst>
                                            <p:cond delay="2999"/>
                                          </p:stCondLst>
                                        </p:cTn>
                                        <p:tgtEl>
                                          <p:spTgt spid="5"/>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6"/>
                                        </p:tgtEl>
                                        <p:attrNameLst>
                                          <p:attrName>ppt_x</p:attrName>
                                        </p:attrNameLst>
                                      </p:cBhvr>
                                      <p:tavLst>
                                        <p:tav tm="0">
                                          <p:val>
                                            <p:strVal val="ppt_x"/>
                                          </p:val>
                                        </p:tav>
                                        <p:tav tm="100000">
                                          <p:val>
                                            <p:strVal val="0-ppt_w/2"/>
                                          </p:val>
                                        </p:tav>
                                      </p:tavLst>
                                    </p:anim>
                                    <p:anim calcmode="lin" valueType="num">
                                      <p:cBhvr additive="base">
                                        <p:cTn id="99" dur="3000"/>
                                        <p:tgtEl>
                                          <p:spTgt spid="6"/>
                                        </p:tgtEl>
                                        <p:attrNameLst>
                                          <p:attrName>ppt_y</p:attrName>
                                        </p:attrNameLst>
                                      </p:cBhvr>
                                      <p:tavLst>
                                        <p:tav tm="0">
                                          <p:val>
                                            <p:strVal val="ppt_y"/>
                                          </p:val>
                                        </p:tav>
                                        <p:tav tm="100000">
                                          <p:val>
                                            <p:strVal val="ppt_y"/>
                                          </p:val>
                                        </p:tav>
                                      </p:tavLst>
                                    </p:anim>
                                    <p:set>
                                      <p:cBhvr>
                                        <p:cTn id="100" dur="1" fill="hold">
                                          <p:stCondLst>
                                            <p:cond delay="2999"/>
                                          </p:stCondLst>
                                        </p:cTn>
                                        <p:tgtEl>
                                          <p:spTgt spid="6"/>
                                        </p:tgtEl>
                                        <p:attrNameLst>
                                          <p:attrName>style.visibility</p:attrName>
                                        </p:attrNameLst>
                                      </p:cBhvr>
                                      <p:to>
                                        <p:strVal val="hidden"/>
                                      </p:to>
                                    </p:set>
                                  </p:childTnLst>
                                </p:cTn>
                              </p:par>
                              <p:par>
                                <p:cTn id="101" presetID="2" presetClass="exit" presetSubtype="8" fill="hold" grpId="2" nodeType="withEffect">
                                  <p:stCondLst>
                                    <p:cond delay="0"/>
                                  </p:stCondLst>
                                  <p:childTnLst>
                                    <p:anim calcmode="lin" valueType="num">
                                      <p:cBhvr additive="base">
                                        <p:cTn id="102" dur="3000"/>
                                        <p:tgtEl>
                                          <p:spTgt spid="7"/>
                                        </p:tgtEl>
                                        <p:attrNameLst>
                                          <p:attrName>ppt_x</p:attrName>
                                        </p:attrNameLst>
                                      </p:cBhvr>
                                      <p:tavLst>
                                        <p:tav tm="0">
                                          <p:val>
                                            <p:strVal val="ppt_x"/>
                                          </p:val>
                                        </p:tav>
                                        <p:tav tm="100000">
                                          <p:val>
                                            <p:strVal val="0-ppt_w/2"/>
                                          </p:val>
                                        </p:tav>
                                      </p:tavLst>
                                    </p:anim>
                                    <p:anim calcmode="lin" valueType="num">
                                      <p:cBhvr additive="base">
                                        <p:cTn id="103" dur="3000"/>
                                        <p:tgtEl>
                                          <p:spTgt spid="7"/>
                                        </p:tgtEl>
                                        <p:attrNameLst>
                                          <p:attrName>ppt_y</p:attrName>
                                        </p:attrNameLst>
                                      </p:cBhvr>
                                      <p:tavLst>
                                        <p:tav tm="0">
                                          <p:val>
                                            <p:strVal val="ppt_y"/>
                                          </p:val>
                                        </p:tav>
                                        <p:tav tm="100000">
                                          <p:val>
                                            <p:strVal val="ppt_y"/>
                                          </p:val>
                                        </p:tav>
                                      </p:tavLst>
                                    </p:anim>
                                    <p:set>
                                      <p:cBhvr>
                                        <p:cTn id="104" dur="1" fill="hold">
                                          <p:stCondLst>
                                            <p:cond delay="2999"/>
                                          </p:stCondLst>
                                        </p:cTn>
                                        <p:tgtEl>
                                          <p:spTgt spid="7"/>
                                        </p:tgtEl>
                                        <p:attrNameLst>
                                          <p:attrName>style.visibility</p:attrName>
                                        </p:attrNameLst>
                                      </p:cBhvr>
                                      <p:to>
                                        <p:strVal val="hidden"/>
                                      </p:to>
                                    </p:set>
                                  </p:childTnLst>
                                </p:cTn>
                              </p:par>
                              <p:par>
                                <p:cTn id="105" presetID="2" presetClass="exit" presetSubtype="8" fill="hold" grpId="2" nodeType="withEffect">
                                  <p:stCondLst>
                                    <p:cond delay="0"/>
                                  </p:stCondLst>
                                  <p:childTnLst>
                                    <p:anim calcmode="lin" valueType="num">
                                      <p:cBhvr additive="base">
                                        <p:cTn id="106" dur="3000"/>
                                        <p:tgtEl>
                                          <p:spTgt spid="8"/>
                                        </p:tgtEl>
                                        <p:attrNameLst>
                                          <p:attrName>ppt_x</p:attrName>
                                        </p:attrNameLst>
                                      </p:cBhvr>
                                      <p:tavLst>
                                        <p:tav tm="0">
                                          <p:val>
                                            <p:strVal val="ppt_x"/>
                                          </p:val>
                                        </p:tav>
                                        <p:tav tm="100000">
                                          <p:val>
                                            <p:strVal val="0-ppt_w/2"/>
                                          </p:val>
                                        </p:tav>
                                      </p:tavLst>
                                    </p:anim>
                                    <p:anim calcmode="lin" valueType="num">
                                      <p:cBhvr additive="base">
                                        <p:cTn id="107" dur="3000"/>
                                        <p:tgtEl>
                                          <p:spTgt spid="8"/>
                                        </p:tgtEl>
                                        <p:attrNameLst>
                                          <p:attrName>ppt_y</p:attrName>
                                        </p:attrNameLst>
                                      </p:cBhvr>
                                      <p:tavLst>
                                        <p:tav tm="0">
                                          <p:val>
                                            <p:strVal val="ppt_y"/>
                                          </p:val>
                                        </p:tav>
                                        <p:tav tm="100000">
                                          <p:val>
                                            <p:strVal val="ppt_y"/>
                                          </p:val>
                                        </p:tav>
                                      </p:tavLst>
                                    </p:anim>
                                    <p:set>
                                      <p:cBhvr>
                                        <p:cTn id="108" dur="1" fill="hold">
                                          <p:stCondLst>
                                            <p:cond delay="2999"/>
                                          </p:stCondLst>
                                        </p:cTn>
                                        <p:tgtEl>
                                          <p:spTgt spid="8"/>
                                        </p:tgtEl>
                                        <p:attrNameLst>
                                          <p:attrName>style.visibility</p:attrName>
                                        </p:attrNameLst>
                                      </p:cBhvr>
                                      <p:to>
                                        <p:strVal val="hidden"/>
                                      </p:to>
                                    </p:set>
                                  </p:childTnLst>
                                </p:cTn>
                              </p:par>
                              <p:par>
                                <p:cTn id="109" presetID="2" presetClass="exit" presetSubtype="8" fill="hold" grpId="2" nodeType="withEffect">
                                  <p:stCondLst>
                                    <p:cond delay="0"/>
                                  </p:stCondLst>
                                  <p:childTnLst>
                                    <p:anim calcmode="lin" valueType="num">
                                      <p:cBhvr additive="base">
                                        <p:cTn id="110" dur="3000"/>
                                        <p:tgtEl>
                                          <p:spTgt spid="9"/>
                                        </p:tgtEl>
                                        <p:attrNameLst>
                                          <p:attrName>ppt_x</p:attrName>
                                        </p:attrNameLst>
                                      </p:cBhvr>
                                      <p:tavLst>
                                        <p:tav tm="0">
                                          <p:val>
                                            <p:strVal val="ppt_x"/>
                                          </p:val>
                                        </p:tav>
                                        <p:tav tm="100000">
                                          <p:val>
                                            <p:strVal val="0-ppt_w/2"/>
                                          </p:val>
                                        </p:tav>
                                      </p:tavLst>
                                    </p:anim>
                                    <p:anim calcmode="lin" valueType="num">
                                      <p:cBhvr additive="base">
                                        <p:cTn id="111" dur="3000"/>
                                        <p:tgtEl>
                                          <p:spTgt spid="9"/>
                                        </p:tgtEl>
                                        <p:attrNameLst>
                                          <p:attrName>ppt_y</p:attrName>
                                        </p:attrNameLst>
                                      </p:cBhvr>
                                      <p:tavLst>
                                        <p:tav tm="0">
                                          <p:val>
                                            <p:strVal val="ppt_y"/>
                                          </p:val>
                                        </p:tav>
                                        <p:tav tm="100000">
                                          <p:val>
                                            <p:strVal val="ppt_y"/>
                                          </p:val>
                                        </p:tav>
                                      </p:tavLst>
                                    </p:anim>
                                    <p:set>
                                      <p:cBhvr>
                                        <p:cTn id="112" dur="1" fill="hold">
                                          <p:stCondLst>
                                            <p:cond delay="2999"/>
                                          </p:stCondLst>
                                        </p:cTn>
                                        <p:tgtEl>
                                          <p:spTgt spid="9"/>
                                        </p:tgtEl>
                                        <p:attrNameLst>
                                          <p:attrName>style.visibility</p:attrName>
                                        </p:attrNameLst>
                                      </p:cBhvr>
                                      <p:to>
                                        <p:strVal val="hidden"/>
                                      </p:to>
                                    </p:set>
                                  </p:childTnLst>
                                </p:cTn>
                              </p:par>
                              <p:par>
                                <p:cTn id="113" presetID="2" presetClass="exit" presetSubtype="8"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0-ppt_w/2"/>
                                          </p:val>
                                        </p:tav>
                                      </p:tavLst>
                                    </p:anim>
                                    <p:anim calcmode="lin" valueType="num">
                                      <p:cBhvr additive="base">
                                        <p:cTn id="115" dur="3000"/>
                                        <p:tgtEl>
                                          <p:spTgt spid="10"/>
                                        </p:tgtEl>
                                        <p:attrNameLst>
                                          <p:attrName>ppt_y</p:attrName>
                                        </p:attrNameLst>
                                      </p:cBhvr>
                                      <p:tavLst>
                                        <p:tav tm="0">
                                          <p:val>
                                            <p:strVal val="ppt_y"/>
                                          </p:val>
                                        </p:tav>
                                        <p:tav tm="100000">
                                          <p:val>
                                            <p:strVal val="ppt_y"/>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8" fill="hold" grpId="2"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0-ppt_w/2"/>
                                          </p:val>
                                        </p:tav>
                                      </p:tavLst>
                                    </p:anim>
                                    <p:anim calcmode="lin" valueType="num">
                                      <p:cBhvr additive="base">
                                        <p:cTn id="119" dur="3000"/>
                                        <p:tgtEl>
                                          <p:spTgt spid="11"/>
                                        </p:tgtEl>
                                        <p:attrNameLst>
                                          <p:attrName>ppt_y</p:attrName>
                                        </p:attrNameLst>
                                      </p:cBhvr>
                                      <p:tavLst>
                                        <p:tav tm="0">
                                          <p:val>
                                            <p:strVal val="ppt_y"/>
                                          </p:val>
                                        </p:tav>
                                        <p:tav tm="100000">
                                          <p:val>
                                            <p:strVal val="ppt_y"/>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8" fill="hold" grpId="2"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0-ppt_w/2"/>
                                          </p:val>
                                        </p:tav>
                                      </p:tavLst>
                                    </p:anim>
                                    <p:anim calcmode="lin" valueType="num">
                                      <p:cBhvr additive="base">
                                        <p:cTn id="123" dur="3000"/>
                                        <p:tgtEl>
                                          <p:spTgt spid="12"/>
                                        </p:tgtEl>
                                        <p:attrNameLst>
                                          <p:attrName>ppt_y</p:attrName>
                                        </p:attrNameLst>
                                      </p:cBhvr>
                                      <p:tavLst>
                                        <p:tav tm="0">
                                          <p:val>
                                            <p:strVal val="ppt_y"/>
                                          </p:val>
                                        </p:tav>
                                        <p:tav tm="100000">
                                          <p:val>
                                            <p:strVal val="ppt_y"/>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8" fill="hold" grpId="2" nodeType="withEffect">
                                  <p:stCondLst>
                                    <p:cond delay="0"/>
                                  </p:stCondLst>
                                  <p:childTnLst>
                                    <p:anim calcmode="lin" valueType="num">
                                      <p:cBhvr additive="base">
                                        <p:cTn id="126" dur="3000"/>
                                        <p:tgtEl>
                                          <p:spTgt spid="13"/>
                                        </p:tgtEl>
                                        <p:attrNameLst>
                                          <p:attrName>ppt_x</p:attrName>
                                        </p:attrNameLst>
                                      </p:cBhvr>
                                      <p:tavLst>
                                        <p:tav tm="0">
                                          <p:val>
                                            <p:strVal val="ppt_x"/>
                                          </p:val>
                                        </p:tav>
                                        <p:tav tm="100000">
                                          <p:val>
                                            <p:strVal val="0-ppt_w/2"/>
                                          </p:val>
                                        </p:tav>
                                      </p:tavLst>
                                    </p:anim>
                                    <p:anim calcmode="lin" valueType="num">
                                      <p:cBhvr additive="base">
                                        <p:cTn id="127" dur="3000"/>
                                        <p:tgtEl>
                                          <p:spTgt spid="13"/>
                                        </p:tgtEl>
                                        <p:attrNameLst>
                                          <p:attrName>ppt_y</p:attrName>
                                        </p:attrNameLst>
                                      </p:cBhvr>
                                      <p:tavLst>
                                        <p:tav tm="0">
                                          <p:val>
                                            <p:strVal val="ppt_y"/>
                                          </p:val>
                                        </p:tav>
                                        <p:tav tm="100000">
                                          <p:val>
                                            <p:strVal val="ppt_y"/>
                                          </p:val>
                                        </p:tav>
                                      </p:tavLst>
                                    </p:anim>
                                    <p:set>
                                      <p:cBhvr>
                                        <p:cTn id="128" dur="1" fill="hold">
                                          <p:stCondLst>
                                            <p:cond delay="2999"/>
                                          </p:stCondLst>
                                        </p:cTn>
                                        <p:tgtEl>
                                          <p:spTgt spid="13"/>
                                        </p:tgtEl>
                                        <p:attrNameLst>
                                          <p:attrName>style.visibility</p:attrName>
                                        </p:attrNameLst>
                                      </p:cBhvr>
                                      <p:to>
                                        <p:strVal val="hidden"/>
                                      </p:to>
                                    </p:set>
                                  </p:childTnLst>
                                </p:cTn>
                              </p:par>
                              <p:par>
                                <p:cTn id="129" presetID="2" presetClass="exit" presetSubtype="8" fill="hold" grpId="2" nodeType="withEffect">
                                  <p:stCondLst>
                                    <p:cond delay="0"/>
                                  </p:stCondLst>
                                  <p:childTnLst>
                                    <p:anim calcmode="lin" valueType="num">
                                      <p:cBhvr additive="base">
                                        <p:cTn id="130" dur="3000"/>
                                        <p:tgtEl>
                                          <p:spTgt spid="14"/>
                                        </p:tgtEl>
                                        <p:attrNameLst>
                                          <p:attrName>ppt_x</p:attrName>
                                        </p:attrNameLst>
                                      </p:cBhvr>
                                      <p:tavLst>
                                        <p:tav tm="0">
                                          <p:val>
                                            <p:strVal val="ppt_x"/>
                                          </p:val>
                                        </p:tav>
                                        <p:tav tm="100000">
                                          <p:val>
                                            <p:strVal val="0-ppt_w/2"/>
                                          </p:val>
                                        </p:tav>
                                      </p:tavLst>
                                    </p:anim>
                                    <p:anim calcmode="lin" valueType="num">
                                      <p:cBhvr additive="base">
                                        <p:cTn id="131" dur="3000"/>
                                        <p:tgtEl>
                                          <p:spTgt spid="14"/>
                                        </p:tgtEl>
                                        <p:attrNameLst>
                                          <p:attrName>ppt_y</p:attrName>
                                        </p:attrNameLst>
                                      </p:cBhvr>
                                      <p:tavLst>
                                        <p:tav tm="0">
                                          <p:val>
                                            <p:strVal val="ppt_y"/>
                                          </p:val>
                                        </p:tav>
                                        <p:tav tm="100000">
                                          <p:val>
                                            <p:strVal val="ppt_y"/>
                                          </p:val>
                                        </p:tav>
                                      </p:tavLst>
                                    </p:anim>
                                    <p:set>
                                      <p:cBhvr>
                                        <p:cTn id="132" dur="1" fill="hold">
                                          <p:stCondLst>
                                            <p:cond delay="2999"/>
                                          </p:stCondLst>
                                        </p:cTn>
                                        <p:tgtEl>
                                          <p:spTgt spid="14"/>
                                        </p:tgtEl>
                                        <p:attrNameLst>
                                          <p:attrName>style.visibility</p:attrName>
                                        </p:attrNameLst>
                                      </p:cBhvr>
                                      <p:to>
                                        <p:strVal val="hidden"/>
                                      </p:to>
                                    </p:set>
                                  </p:childTnLst>
                                </p:cTn>
                              </p:par>
                              <p:par>
                                <p:cTn id="133" presetID="2" presetClass="exit" presetSubtype="8" fill="hold" grpId="2" nodeType="withEffect">
                                  <p:stCondLst>
                                    <p:cond delay="0"/>
                                  </p:stCondLst>
                                  <p:childTnLst>
                                    <p:anim calcmode="lin" valueType="num">
                                      <p:cBhvr additive="base">
                                        <p:cTn id="134" dur="3000"/>
                                        <p:tgtEl>
                                          <p:spTgt spid="15"/>
                                        </p:tgtEl>
                                        <p:attrNameLst>
                                          <p:attrName>ppt_x</p:attrName>
                                        </p:attrNameLst>
                                      </p:cBhvr>
                                      <p:tavLst>
                                        <p:tav tm="0">
                                          <p:val>
                                            <p:strVal val="ppt_x"/>
                                          </p:val>
                                        </p:tav>
                                        <p:tav tm="100000">
                                          <p:val>
                                            <p:strVal val="0-ppt_w/2"/>
                                          </p:val>
                                        </p:tav>
                                      </p:tavLst>
                                    </p:anim>
                                    <p:anim calcmode="lin" valueType="num">
                                      <p:cBhvr additive="base">
                                        <p:cTn id="135" dur="3000"/>
                                        <p:tgtEl>
                                          <p:spTgt spid="15"/>
                                        </p:tgtEl>
                                        <p:attrNameLst>
                                          <p:attrName>ppt_y</p:attrName>
                                        </p:attrNameLst>
                                      </p:cBhvr>
                                      <p:tavLst>
                                        <p:tav tm="0">
                                          <p:val>
                                            <p:strVal val="ppt_y"/>
                                          </p:val>
                                        </p:tav>
                                        <p:tav tm="100000">
                                          <p:val>
                                            <p:strVal val="ppt_y"/>
                                          </p:val>
                                        </p:tav>
                                      </p:tavLst>
                                    </p:anim>
                                    <p:set>
                                      <p:cBhvr>
                                        <p:cTn id="136" dur="1" fill="hold">
                                          <p:stCondLst>
                                            <p:cond delay="2999"/>
                                          </p:stCondLst>
                                        </p:cTn>
                                        <p:tgtEl>
                                          <p:spTgt spid="15"/>
                                        </p:tgtEl>
                                        <p:attrNameLst>
                                          <p:attrName>style.visibility</p:attrName>
                                        </p:attrNameLst>
                                      </p:cBhvr>
                                      <p:to>
                                        <p:strVal val="hidden"/>
                                      </p:to>
                                    </p:set>
                                  </p:childTnLst>
                                </p:cTn>
                              </p:par>
                              <p:par>
                                <p:cTn id="137" presetID="2" presetClass="exit" presetSubtype="8"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0-ppt_w/2"/>
                                          </p:val>
                                        </p:tav>
                                      </p:tavLst>
                                    </p:anim>
                                    <p:anim calcmode="lin" valueType="num">
                                      <p:cBhvr additive="base">
                                        <p:cTn id="139" dur="3000"/>
                                        <p:tgtEl>
                                          <p:spTgt spid="16"/>
                                        </p:tgtEl>
                                        <p:attrNameLst>
                                          <p:attrName>ppt_y</p:attrName>
                                        </p:attrNameLst>
                                      </p:cBhvr>
                                      <p:tavLst>
                                        <p:tav tm="0">
                                          <p:val>
                                            <p:strVal val="ppt_y"/>
                                          </p:val>
                                        </p:tav>
                                        <p:tav tm="100000">
                                          <p:val>
                                            <p:strVal val="ppt_y"/>
                                          </p:val>
                                        </p:tav>
                                      </p:tavLst>
                                    </p:anim>
                                    <p:set>
                                      <p:cBhvr>
                                        <p:cTn id="140" dur="1" fill="hold">
                                          <p:stCondLst>
                                            <p:cond delay="2999"/>
                                          </p:stCondLst>
                                        </p:cTn>
                                        <p:tgtEl>
                                          <p:spTgt spid="16"/>
                                        </p:tgtEl>
                                        <p:attrNameLst>
                                          <p:attrName>style.visibility</p:attrName>
                                        </p:attrNameLst>
                                      </p:cBhvr>
                                      <p:to>
                                        <p:strVal val="hidden"/>
                                      </p:to>
                                    </p:set>
                                  </p:childTnLst>
                                </p:cTn>
                              </p:par>
                              <p:par>
                                <p:cTn id="141" presetID="2" presetClass="exit" presetSubtype="8" fill="hold" grpId="2" nodeType="withEffect">
                                  <p:stCondLst>
                                    <p:cond delay="0"/>
                                  </p:stCondLst>
                                  <p:childTnLst>
                                    <p:anim calcmode="lin" valueType="num">
                                      <p:cBhvr additive="base">
                                        <p:cTn id="142" dur="3000"/>
                                        <p:tgtEl>
                                          <p:spTgt spid="17"/>
                                        </p:tgtEl>
                                        <p:attrNameLst>
                                          <p:attrName>ppt_x</p:attrName>
                                        </p:attrNameLst>
                                      </p:cBhvr>
                                      <p:tavLst>
                                        <p:tav tm="0">
                                          <p:val>
                                            <p:strVal val="ppt_x"/>
                                          </p:val>
                                        </p:tav>
                                        <p:tav tm="100000">
                                          <p:val>
                                            <p:strVal val="0-ppt_w/2"/>
                                          </p:val>
                                        </p:tav>
                                      </p:tavLst>
                                    </p:anim>
                                    <p:anim calcmode="lin" valueType="num">
                                      <p:cBhvr additive="base">
                                        <p:cTn id="143" dur="3000"/>
                                        <p:tgtEl>
                                          <p:spTgt spid="17"/>
                                        </p:tgtEl>
                                        <p:attrNameLst>
                                          <p:attrName>ppt_y</p:attrName>
                                        </p:attrNameLst>
                                      </p:cBhvr>
                                      <p:tavLst>
                                        <p:tav tm="0">
                                          <p:val>
                                            <p:strVal val="ppt_y"/>
                                          </p:val>
                                        </p:tav>
                                        <p:tav tm="100000">
                                          <p:val>
                                            <p:strVal val="ppt_y"/>
                                          </p:val>
                                        </p:tav>
                                      </p:tavLst>
                                    </p:anim>
                                    <p:set>
                                      <p:cBhvr>
                                        <p:cTn id="144" dur="1" fill="hold">
                                          <p:stCondLst>
                                            <p:cond delay="2999"/>
                                          </p:stCondLst>
                                        </p:cTn>
                                        <p:tgtEl>
                                          <p:spTgt spid="17"/>
                                        </p:tgtEl>
                                        <p:attrNameLst>
                                          <p:attrName>style.visibility</p:attrName>
                                        </p:attrNameLst>
                                      </p:cBhvr>
                                      <p:to>
                                        <p:strVal val="hidden"/>
                                      </p:to>
                                    </p:set>
                                  </p:childTnLst>
                                </p:cTn>
                              </p:par>
                              <p:par>
                                <p:cTn id="145" presetID="2" presetClass="exit" presetSubtype="8" fill="hold" grpId="2" nodeType="withEffect">
                                  <p:stCondLst>
                                    <p:cond delay="0"/>
                                  </p:stCondLst>
                                  <p:childTnLst>
                                    <p:anim calcmode="lin" valueType="num">
                                      <p:cBhvr additive="base">
                                        <p:cTn id="146" dur="3000"/>
                                        <p:tgtEl>
                                          <p:spTgt spid="18"/>
                                        </p:tgtEl>
                                        <p:attrNameLst>
                                          <p:attrName>ppt_x</p:attrName>
                                        </p:attrNameLst>
                                      </p:cBhvr>
                                      <p:tavLst>
                                        <p:tav tm="0">
                                          <p:val>
                                            <p:strVal val="ppt_x"/>
                                          </p:val>
                                        </p:tav>
                                        <p:tav tm="100000">
                                          <p:val>
                                            <p:strVal val="0-ppt_w/2"/>
                                          </p:val>
                                        </p:tav>
                                      </p:tavLst>
                                    </p:anim>
                                    <p:anim calcmode="lin" valueType="num">
                                      <p:cBhvr additive="base">
                                        <p:cTn id="147" dur="3000"/>
                                        <p:tgtEl>
                                          <p:spTgt spid="18"/>
                                        </p:tgtEl>
                                        <p:attrNameLst>
                                          <p:attrName>ppt_y</p:attrName>
                                        </p:attrNameLst>
                                      </p:cBhvr>
                                      <p:tavLst>
                                        <p:tav tm="0">
                                          <p:val>
                                            <p:strVal val="ppt_y"/>
                                          </p:val>
                                        </p:tav>
                                        <p:tav tm="100000">
                                          <p:val>
                                            <p:strVal val="ppt_y"/>
                                          </p:val>
                                        </p:tav>
                                      </p:tavLst>
                                    </p:anim>
                                    <p:set>
                                      <p:cBhvr>
                                        <p:cTn id="148" dur="1" fill="hold">
                                          <p:stCondLst>
                                            <p:cond delay="2999"/>
                                          </p:stCondLst>
                                        </p:cTn>
                                        <p:tgtEl>
                                          <p:spTgt spid="18"/>
                                        </p:tgtEl>
                                        <p:attrNameLst>
                                          <p:attrName>style.visibility</p:attrName>
                                        </p:attrNameLst>
                                      </p:cBhvr>
                                      <p:to>
                                        <p:strVal val="hidden"/>
                                      </p:to>
                                    </p:set>
                                  </p:childTnLst>
                                </p:cTn>
                              </p:par>
                              <p:par>
                                <p:cTn id="149" presetID="2" presetClass="entr" presetSubtype="2"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additive="base">
                                        <p:cTn id="151" dur="3000" fill="hold"/>
                                        <p:tgtEl>
                                          <p:spTgt spid="4"/>
                                        </p:tgtEl>
                                        <p:attrNameLst>
                                          <p:attrName>ppt_x</p:attrName>
                                        </p:attrNameLst>
                                      </p:cBhvr>
                                      <p:tavLst>
                                        <p:tav tm="0">
                                          <p:val>
                                            <p:strVal val="1+#ppt_w/2"/>
                                          </p:val>
                                        </p:tav>
                                        <p:tav tm="100000">
                                          <p:val>
                                            <p:strVal val="#ppt_x"/>
                                          </p:val>
                                        </p:tav>
                                      </p:tavLst>
                                    </p:anim>
                                    <p:anim calcmode="lin" valueType="num">
                                      <p:cBhvr additive="base">
                                        <p:cTn id="152" dur="3000" fill="hold"/>
                                        <p:tgtEl>
                                          <p:spTgt spid="4"/>
                                        </p:tgtEl>
                                        <p:attrNameLst>
                                          <p:attrName>ppt_y</p:attrName>
                                        </p:attrNameLst>
                                      </p:cBhvr>
                                      <p:tavLst>
                                        <p:tav tm="0">
                                          <p:val>
                                            <p:strVal val="#ppt_y"/>
                                          </p:val>
                                        </p:tav>
                                        <p:tav tm="100000">
                                          <p:val>
                                            <p:strVal val="#ppt_y"/>
                                          </p:val>
                                        </p:tav>
                                      </p:tavLst>
                                    </p:anim>
                                  </p:childTnLst>
                                </p:cTn>
                              </p:par>
                            </p:childTnLst>
                          </p:cTn>
                        </p:par>
                        <p:par>
                          <p:cTn id="153" fill="hold">
                            <p:stCondLst>
                              <p:cond delay="6000"/>
                            </p:stCondLst>
                            <p:childTnLst>
                              <p:par>
                                <p:cTn id="154" presetID="29" presetClass="entr" presetSubtype="0" fill="hold" nodeType="afterEffect">
                                  <p:stCondLst>
                                    <p:cond delay="0"/>
                                  </p:stCondLst>
                                  <p:childTnLst>
                                    <p:set>
                                      <p:cBhvr>
                                        <p:cTn id="155" dur="1" fill="hold">
                                          <p:stCondLst>
                                            <p:cond delay="0"/>
                                          </p:stCondLst>
                                        </p:cTn>
                                        <p:tgtEl>
                                          <p:spTgt spid="19">
                                            <p:txEl>
                                              <p:pRg st="0" end="0"/>
                                            </p:txEl>
                                          </p:spTgt>
                                        </p:tgtEl>
                                        <p:attrNameLst>
                                          <p:attrName>style.visibility</p:attrName>
                                        </p:attrNameLst>
                                      </p:cBhvr>
                                      <p:to>
                                        <p:strVal val="visible"/>
                                      </p:to>
                                    </p:set>
                                    <p:anim calcmode="lin" valueType="num">
                                      <p:cBhvr>
                                        <p:cTn id="156" dur="2000" fill="hold"/>
                                        <p:tgtEl>
                                          <p:spTgt spid="19">
                                            <p:txEl>
                                              <p:pRg st="0" end="0"/>
                                            </p:txEl>
                                          </p:spTgt>
                                        </p:tgtEl>
                                        <p:attrNameLst>
                                          <p:attrName>ppt_x</p:attrName>
                                        </p:attrNameLst>
                                      </p:cBhvr>
                                      <p:tavLst>
                                        <p:tav tm="0">
                                          <p:val>
                                            <p:strVal val="#ppt_x-.2"/>
                                          </p:val>
                                        </p:tav>
                                        <p:tav tm="100000">
                                          <p:val>
                                            <p:strVal val="#ppt_x"/>
                                          </p:val>
                                        </p:tav>
                                      </p:tavLst>
                                    </p:anim>
                                    <p:anim calcmode="lin" valueType="num">
                                      <p:cBhvr>
                                        <p:cTn id="157" dur="2000" fill="hold"/>
                                        <p:tgtEl>
                                          <p:spTgt spid="19">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58" dur="20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20"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gradFill flip="none" rotWithShape="1">
            <a:gsLst>
              <a:gs pos="58000">
                <a:schemeClr val="bg2">
                  <a:lumMod val="60000"/>
                  <a:lumOff val="40000"/>
                  <a:shade val="30000"/>
                  <a:satMod val="11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75000"/>
            </a:schemeClr>
          </a:solidFill>
        </p:spPr>
        <p:txBody>
          <a:bodyPr/>
          <a:lstStyle/>
          <a:p>
            <a:endParaRPr lang="es-ES" dirty="0"/>
          </a:p>
        </p:txBody>
      </p:sp>
      <p:pic>
        <p:nvPicPr>
          <p:cNvPr id="4" name="3 Imagen" descr="pucusana.jpg"/>
          <p:cNvPicPr>
            <a:picLocks noChangeAspect="1"/>
          </p:cNvPicPr>
          <p:nvPr/>
        </p:nvPicPr>
        <p:blipFill>
          <a:blip r:embed="rId2"/>
          <a:stretch>
            <a:fillRect/>
          </a:stretch>
        </p:blipFill>
        <p:spPr>
          <a:xfrm>
            <a:off x="0" y="0"/>
            <a:ext cx="9144000" cy="6858000"/>
          </a:xfrm>
          <a:prstGeom prst="rect">
            <a:avLst/>
          </a:prstGeom>
          <a:gradFill flip="none" rotWithShape="1">
            <a:gsLst>
              <a:gs pos="58000">
                <a:schemeClr val="bg2">
                  <a:lumMod val="60000"/>
                  <a:lumOff val="40000"/>
                  <a:shade val="30000"/>
                  <a:satMod val="11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p:spPr>
      </p:pic>
      <p:sp>
        <p:nvSpPr>
          <p:cNvPr id="6" name="5 Redondear rectángulo de esquina diagonal"/>
          <p:cNvSpPr/>
          <p:nvPr/>
        </p:nvSpPr>
        <p:spPr>
          <a:xfrm>
            <a:off x="0" y="0"/>
            <a:ext cx="4500562" cy="6858000"/>
          </a:xfrm>
          <a:prstGeom prst="round2DiagRect">
            <a:avLst>
              <a:gd name="adj1" fmla="val 50000"/>
              <a:gd name="adj2" fmla="val 0"/>
            </a:avLst>
          </a:prstGeom>
          <a:gradFill flip="none" rotWithShape="1">
            <a:gsLst>
              <a:gs pos="58000">
                <a:schemeClr val="bg2">
                  <a:lumMod val="60000"/>
                  <a:lumOff val="40000"/>
                  <a:shade val="30000"/>
                  <a:satMod val="11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dondear rectángulo de esquina diagonal"/>
          <p:cNvSpPr/>
          <p:nvPr/>
        </p:nvSpPr>
        <p:spPr>
          <a:xfrm flipH="1">
            <a:off x="4652962" y="0"/>
            <a:ext cx="4491038" cy="6858000"/>
          </a:xfrm>
          <a:prstGeom prst="round2DiagRect">
            <a:avLst>
              <a:gd name="adj1" fmla="val 50000"/>
              <a:gd name="adj2" fmla="val 0"/>
            </a:avLst>
          </a:prstGeom>
          <a:gradFill flip="none" rotWithShape="1">
            <a:gsLst>
              <a:gs pos="58000">
                <a:schemeClr val="bg2">
                  <a:lumMod val="60000"/>
                  <a:lumOff val="40000"/>
                  <a:shade val="30000"/>
                  <a:satMod val="115000"/>
                  <a:alpha val="0"/>
                </a:schemeClr>
              </a:gs>
              <a:gs pos="50000">
                <a:schemeClr val="bg2">
                  <a:lumMod val="60000"/>
                  <a:lumOff val="40000"/>
                  <a:shade val="67500"/>
                  <a:satMod val="115000"/>
                </a:schemeClr>
              </a:gs>
              <a:gs pos="100000">
                <a:schemeClr val="bg2">
                  <a:lumMod val="60000"/>
                  <a:lumOff val="4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CuadroTexto"/>
          <p:cNvSpPr txBox="1"/>
          <p:nvPr/>
        </p:nvSpPr>
        <p:spPr>
          <a:xfrm>
            <a:off x="5857884" y="285728"/>
            <a:ext cx="2237472"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Playa </a:t>
            </a:r>
            <a:r>
              <a:rPr lang="es-ES_tradnl" sz="2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Pucusana</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9" name="8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17" presetClass="exit" presetSubtype="2" fill="hold" grpId="0" nodeType="withEffect">
                                  <p:stCondLst>
                                    <p:cond delay="0"/>
                                  </p:stCondLst>
                                  <p:childTnLst>
                                    <p:anim calcmode="lin" valueType="num">
                                      <p:cBhvr>
                                        <p:cTn id="9" dur="3000"/>
                                        <p:tgtEl>
                                          <p:spTgt spid="7"/>
                                        </p:tgtEl>
                                        <p:attrNameLst>
                                          <p:attrName>ppt_x</p:attrName>
                                        </p:attrNameLst>
                                      </p:cBhvr>
                                      <p:tavLst>
                                        <p:tav tm="0">
                                          <p:val>
                                            <p:strVal val="ppt_x"/>
                                          </p:val>
                                        </p:tav>
                                        <p:tav tm="100000">
                                          <p:val>
                                            <p:strVal val="ppt_x+ppt_w/2"/>
                                          </p:val>
                                        </p:tav>
                                      </p:tavLst>
                                    </p:anim>
                                    <p:anim calcmode="lin" valueType="num">
                                      <p:cBhvr>
                                        <p:cTn id="10" dur="3000"/>
                                        <p:tgtEl>
                                          <p:spTgt spid="7"/>
                                        </p:tgtEl>
                                        <p:attrNameLst>
                                          <p:attrName>ppt_y</p:attrName>
                                        </p:attrNameLst>
                                      </p:cBhvr>
                                      <p:tavLst>
                                        <p:tav tm="0">
                                          <p:val>
                                            <p:strVal val="ppt_y"/>
                                          </p:val>
                                        </p:tav>
                                        <p:tav tm="100000">
                                          <p:val>
                                            <p:strVal val="ppt_y"/>
                                          </p:val>
                                        </p:tav>
                                      </p:tavLst>
                                    </p:anim>
                                    <p:anim calcmode="lin" valueType="num">
                                      <p:cBhvr>
                                        <p:cTn id="11" dur="3000"/>
                                        <p:tgtEl>
                                          <p:spTgt spid="7"/>
                                        </p:tgtEl>
                                        <p:attrNameLst>
                                          <p:attrName>ppt_w</p:attrName>
                                        </p:attrNameLst>
                                      </p:cBhvr>
                                      <p:tavLst>
                                        <p:tav tm="0">
                                          <p:val>
                                            <p:strVal val="ppt_w"/>
                                          </p:val>
                                        </p:tav>
                                        <p:tav tm="100000">
                                          <p:val>
                                            <p:fltVal val="0"/>
                                          </p:val>
                                        </p:tav>
                                      </p:tavLst>
                                    </p:anim>
                                    <p:anim calcmode="lin" valueType="num">
                                      <p:cBhvr>
                                        <p:cTn id="12" dur="3000"/>
                                        <p:tgtEl>
                                          <p:spTgt spid="7"/>
                                        </p:tgtEl>
                                        <p:attrNameLst>
                                          <p:attrName>ppt_h</p:attrName>
                                        </p:attrNameLst>
                                      </p:cBhvr>
                                      <p:tavLst>
                                        <p:tav tm="0">
                                          <p:val>
                                            <p:strVal val="ppt_h"/>
                                          </p:val>
                                        </p:tav>
                                        <p:tav tm="100000">
                                          <p:val>
                                            <p:strVal val="ppt_h"/>
                                          </p:val>
                                        </p:tav>
                                      </p:tavLst>
                                    </p:anim>
                                    <p:set>
                                      <p:cBhvr>
                                        <p:cTn id="13" dur="1" fill="hold">
                                          <p:stCondLst>
                                            <p:cond delay="2999"/>
                                          </p:stCondLst>
                                        </p:cTn>
                                        <p:tgtEl>
                                          <p:spTgt spid="7"/>
                                        </p:tgtEl>
                                        <p:attrNameLst>
                                          <p:attrName>style.visibility</p:attrName>
                                        </p:attrNameLst>
                                      </p:cBhvr>
                                      <p:to>
                                        <p:strVal val="hidden"/>
                                      </p:to>
                                    </p:set>
                                  </p:childTnLst>
                                </p:cTn>
                              </p:par>
                              <p:par>
                                <p:cTn id="14" presetID="17" presetClass="exit" presetSubtype="8"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strVal val="#ppt_h"/>
                                          </p:val>
                                        </p:tav>
                                        <p:tav tm="100000">
                                          <p:val>
                                            <p:strVal val="#ppt_h"/>
                                          </p:val>
                                        </p:tav>
                                      </p:tavLst>
                                    </p:anim>
                                  </p:childTnLst>
                                </p:cTn>
                              </p:par>
                              <p:par>
                                <p:cTn id="24" presetID="14" presetClass="entr" presetSubtype="10"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randombar(horizontal)">
                                      <p:cBhvr>
                                        <p:cTn id="26" dur="3000"/>
                                        <p:tgtEl>
                                          <p:spTgt spid="4"/>
                                        </p:tgtEl>
                                      </p:cBhvr>
                                    </p:animEffect>
                                  </p:childTnLst>
                                </p:cTn>
                              </p:par>
                            </p:childTnLst>
                          </p:cTn>
                        </p:par>
                        <p:par>
                          <p:cTn id="27" fill="hold">
                            <p:stCondLst>
                              <p:cond delay="3000"/>
                            </p:stCondLst>
                            <p:childTnLst>
                              <p:par>
                                <p:cTn id="28" presetID="29" presetClass="entr" presetSubtype="0"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2000" fill="hold"/>
                                        <p:tgtEl>
                                          <p:spTgt spid="8"/>
                                        </p:tgtEl>
                                        <p:attrNameLst>
                                          <p:attrName>ppt_x</p:attrName>
                                        </p:attrNameLst>
                                      </p:cBhvr>
                                      <p:tavLst>
                                        <p:tav tm="0">
                                          <p:val>
                                            <p:strVal val="#ppt_x-.2"/>
                                          </p:val>
                                        </p:tav>
                                        <p:tav tm="100000">
                                          <p:val>
                                            <p:strVal val="#ppt_x"/>
                                          </p:val>
                                        </p:tav>
                                      </p:tavLst>
                                    </p:anim>
                                    <p:anim calcmode="lin" valueType="num">
                                      <p:cBhvr>
                                        <p:cTn id="31" dur="2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3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P spid="9"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anta_María_del_Mar_2.JPG"/>
          <p:cNvPicPr>
            <a:picLocks noChangeAspect="1"/>
          </p:cNvPicPr>
          <p:nvPr/>
        </p:nvPicPr>
        <p:blipFill>
          <a:blip r:embed="rId2"/>
          <a:stretch>
            <a:fillRect/>
          </a:stretch>
        </p:blipFill>
        <p:spPr>
          <a:xfrm>
            <a:off x="0" y="0"/>
            <a:ext cx="9144000" cy="6858000"/>
          </a:xfrm>
          <a:prstGeom prst="rect">
            <a:avLst/>
          </a:prstGeom>
        </p:spPr>
      </p:pic>
      <p:sp>
        <p:nvSpPr>
          <p:cNvPr id="5" name="4 Onda"/>
          <p:cNvSpPr/>
          <p:nvPr/>
        </p:nvSpPr>
        <p:spPr>
          <a:xfrm rot="5400000">
            <a:off x="-640730" y="2712408"/>
            <a:ext cx="2857488" cy="1576028"/>
          </a:xfrm>
          <a:prstGeom prst="wave">
            <a:avLst>
              <a:gd name="adj1" fmla="val 20000"/>
              <a:gd name="adj2" fmla="val -10000"/>
            </a:avLst>
          </a:prstGeom>
          <a:gradFill flip="none" rotWithShape="1">
            <a:gsLst>
              <a:gs pos="72000">
                <a:schemeClr val="accent5">
                  <a:lumMod val="75000"/>
                  <a:shade val="30000"/>
                  <a:satMod val="115000"/>
                  <a:alpha val="41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rot="5400000">
            <a:off x="930874" y="2712408"/>
            <a:ext cx="2857488" cy="1576028"/>
          </a:xfrm>
          <a:prstGeom prst="wave">
            <a:avLst>
              <a:gd name="adj1" fmla="val 20000"/>
              <a:gd name="adj2" fmla="val -10000"/>
            </a:avLst>
          </a:prstGeom>
          <a:gradFill flip="none" rotWithShape="1">
            <a:gsLst>
              <a:gs pos="72000">
                <a:schemeClr val="accent5">
                  <a:lumMod val="75000"/>
                  <a:shade val="30000"/>
                  <a:satMod val="115000"/>
                  <a:alpha val="41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rot="5400000">
            <a:off x="2359666" y="2640970"/>
            <a:ext cx="2857488" cy="1576028"/>
          </a:xfrm>
          <a:prstGeom prst="wave">
            <a:avLst>
              <a:gd name="adj1" fmla="val 20000"/>
              <a:gd name="adj2" fmla="val -10000"/>
            </a:avLst>
          </a:prstGeom>
          <a:gradFill flip="none" rotWithShape="1">
            <a:gsLst>
              <a:gs pos="72000">
                <a:schemeClr val="accent5">
                  <a:lumMod val="75000"/>
                  <a:shade val="30000"/>
                  <a:satMod val="115000"/>
                  <a:alpha val="41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rot="5400000">
            <a:off x="3931270" y="2640970"/>
            <a:ext cx="2857488" cy="1576028"/>
          </a:xfrm>
          <a:prstGeom prst="wave">
            <a:avLst>
              <a:gd name="adj1" fmla="val 20000"/>
              <a:gd name="adj2" fmla="val -10000"/>
            </a:avLst>
          </a:prstGeom>
          <a:gradFill flip="none" rotWithShape="1">
            <a:gsLst>
              <a:gs pos="72000">
                <a:schemeClr val="accent5">
                  <a:lumMod val="75000"/>
                  <a:shade val="30000"/>
                  <a:satMod val="115000"/>
                  <a:alpha val="41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rot="5400000">
            <a:off x="5355638" y="2569532"/>
            <a:ext cx="2857488" cy="1576028"/>
          </a:xfrm>
          <a:prstGeom prst="wave">
            <a:avLst>
              <a:gd name="adj1" fmla="val 20000"/>
              <a:gd name="adj2" fmla="val -10000"/>
            </a:avLst>
          </a:prstGeom>
          <a:gradFill flip="none" rotWithShape="1">
            <a:gsLst>
              <a:gs pos="72000">
                <a:schemeClr val="accent5">
                  <a:lumMod val="75000"/>
                  <a:shade val="30000"/>
                  <a:satMod val="115000"/>
                  <a:alpha val="41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rot="5400000">
            <a:off x="6927242" y="2569532"/>
            <a:ext cx="2857488" cy="1576028"/>
          </a:xfrm>
          <a:prstGeom prst="wave">
            <a:avLst>
              <a:gd name="adj1" fmla="val 20000"/>
              <a:gd name="adj2" fmla="val -10000"/>
            </a:avLst>
          </a:prstGeom>
          <a:gradFill flip="none" rotWithShape="1">
            <a:gsLst>
              <a:gs pos="72000">
                <a:schemeClr val="accent5">
                  <a:lumMod val="75000"/>
                  <a:shade val="30000"/>
                  <a:satMod val="115000"/>
                  <a:alpha val="41000"/>
                </a:schemeClr>
              </a:gs>
              <a:gs pos="50000">
                <a:schemeClr val="accent5">
                  <a:lumMod val="75000"/>
                  <a:shade val="67500"/>
                  <a:satMod val="115000"/>
                </a:schemeClr>
              </a:gs>
              <a:gs pos="100000">
                <a:schemeClr val="accent5">
                  <a:lumMod val="75000"/>
                  <a:shade val="100000"/>
                  <a:satMod val="115000"/>
                </a:scheme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uadroTexto"/>
          <p:cNvSpPr txBox="1"/>
          <p:nvPr/>
        </p:nvSpPr>
        <p:spPr>
          <a:xfrm>
            <a:off x="5143504" y="357166"/>
            <a:ext cx="3701526" cy="461665"/>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Playa Santa María del Mar</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2" name="11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0-#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0-#ppt_w/2"/>
                                          </p:val>
                                        </p:tav>
                                        <p:tav tm="100000">
                                          <p:val>
                                            <p:strVal val="#ppt_x"/>
                                          </p:val>
                                        </p:tav>
                                      </p:tavLst>
                                    </p:anim>
                                    <p:anim calcmode="lin" valueType="num">
                                      <p:cBhvr additive="base">
                                        <p:cTn id="19" dur="3000" fill="hold"/>
                                        <p:tgtEl>
                                          <p:spTgt spid="7"/>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0-#ppt_w/2"/>
                                          </p:val>
                                        </p:tav>
                                        <p:tav tm="100000">
                                          <p:val>
                                            <p:strVal val="#ppt_x"/>
                                          </p:val>
                                        </p:tav>
                                      </p:tavLst>
                                    </p:anim>
                                    <p:anim calcmode="lin" valueType="num">
                                      <p:cBhvr additive="base">
                                        <p:cTn id="27" dur="3000" fill="hold"/>
                                        <p:tgtEl>
                                          <p:spTgt spid="9"/>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0-#ppt_w/2"/>
                                          </p:val>
                                        </p:tav>
                                        <p:tav tm="100000">
                                          <p:val>
                                            <p:strVal val="#ppt_x"/>
                                          </p:val>
                                        </p:tav>
                                      </p:tavLst>
                                    </p:anim>
                                    <p:anim calcmode="lin" valueType="num">
                                      <p:cBhvr additive="base">
                                        <p:cTn id="31" dur="3000" fill="hold"/>
                                        <p:tgtEl>
                                          <p:spTgt spid="10"/>
                                        </p:tgtEl>
                                        <p:attrNameLst>
                                          <p:attrName>ppt_y</p:attrName>
                                        </p:attrNameLst>
                                      </p:cBhvr>
                                      <p:tavLst>
                                        <p:tav tm="0">
                                          <p:val>
                                            <p:strVal val="#ppt_y"/>
                                          </p:val>
                                        </p:tav>
                                        <p:tav tm="100000">
                                          <p:val>
                                            <p:strVal val="#ppt_y"/>
                                          </p:val>
                                        </p:tav>
                                      </p:tavLst>
                                    </p:anim>
                                  </p:childTnLst>
                                </p:cTn>
                              </p:par>
                              <p:par>
                                <p:cTn id="32" presetID="19" presetClass="entr" presetSubtype="10" fill="hold" grpId="1"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p:cTn id="34" dur="3000" fill="hold"/>
                                        <p:tgtEl>
                                          <p:spTgt spid="5"/>
                                        </p:tgtEl>
                                        <p:attrNameLst>
                                          <p:attrName>ppt_w</p:attrName>
                                        </p:attrNameLst>
                                      </p:cBhvr>
                                      <p:tavLst>
                                        <p:tav tm="0" fmla="#ppt_w*sin(2.5*pi*$)">
                                          <p:val>
                                            <p:fltVal val="0"/>
                                          </p:val>
                                        </p:tav>
                                        <p:tav tm="100000">
                                          <p:val>
                                            <p:fltVal val="1"/>
                                          </p:val>
                                        </p:tav>
                                      </p:tavLst>
                                    </p:anim>
                                    <p:anim calcmode="lin" valueType="num">
                                      <p:cBhvr>
                                        <p:cTn id="35" dur="3000" fill="hold"/>
                                        <p:tgtEl>
                                          <p:spTgt spid="5"/>
                                        </p:tgtEl>
                                        <p:attrNameLst>
                                          <p:attrName>ppt_h</p:attrName>
                                        </p:attrNameLst>
                                      </p:cBhvr>
                                      <p:tavLst>
                                        <p:tav tm="0">
                                          <p:val>
                                            <p:strVal val="#ppt_h"/>
                                          </p:val>
                                        </p:tav>
                                        <p:tav tm="100000">
                                          <p:val>
                                            <p:strVal val="#ppt_h"/>
                                          </p:val>
                                        </p:tav>
                                      </p:tavLst>
                                    </p:anim>
                                  </p:childTnLst>
                                </p:cTn>
                              </p:par>
                              <p:par>
                                <p:cTn id="36" presetID="19" presetClass="entr" presetSubtype="10" fill="hold" grpId="1"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3000" fill="hold"/>
                                        <p:tgtEl>
                                          <p:spTgt spid="6"/>
                                        </p:tgtEl>
                                        <p:attrNameLst>
                                          <p:attrName>ppt_w</p:attrName>
                                        </p:attrNameLst>
                                      </p:cBhvr>
                                      <p:tavLst>
                                        <p:tav tm="0" fmla="#ppt_w*sin(2.5*pi*$)">
                                          <p:val>
                                            <p:fltVal val="0"/>
                                          </p:val>
                                        </p:tav>
                                        <p:tav tm="100000">
                                          <p:val>
                                            <p:fltVal val="1"/>
                                          </p:val>
                                        </p:tav>
                                      </p:tavLst>
                                    </p:anim>
                                    <p:anim calcmode="lin" valueType="num">
                                      <p:cBhvr>
                                        <p:cTn id="39" dur="3000" fill="hold"/>
                                        <p:tgtEl>
                                          <p:spTgt spid="6"/>
                                        </p:tgtEl>
                                        <p:attrNameLst>
                                          <p:attrName>ppt_h</p:attrName>
                                        </p:attrNameLst>
                                      </p:cBhvr>
                                      <p:tavLst>
                                        <p:tav tm="0">
                                          <p:val>
                                            <p:strVal val="#ppt_h"/>
                                          </p:val>
                                        </p:tav>
                                        <p:tav tm="100000">
                                          <p:val>
                                            <p:strVal val="#ppt_h"/>
                                          </p:val>
                                        </p:tav>
                                      </p:tavLst>
                                    </p:anim>
                                  </p:childTnLst>
                                </p:cTn>
                              </p:par>
                              <p:par>
                                <p:cTn id="40" presetID="19" presetClass="entr" presetSubtype="10" fill="hold" grpId="1"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p:cTn id="42" dur="3000" fill="hold"/>
                                        <p:tgtEl>
                                          <p:spTgt spid="7"/>
                                        </p:tgtEl>
                                        <p:attrNameLst>
                                          <p:attrName>ppt_w</p:attrName>
                                        </p:attrNameLst>
                                      </p:cBhvr>
                                      <p:tavLst>
                                        <p:tav tm="0" fmla="#ppt_w*sin(2.5*pi*$)">
                                          <p:val>
                                            <p:fltVal val="0"/>
                                          </p:val>
                                        </p:tav>
                                        <p:tav tm="100000">
                                          <p:val>
                                            <p:fltVal val="1"/>
                                          </p:val>
                                        </p:tav>
                                      </p:tavLst>
                                    </p:anim>
                                    <p:anim calcmode="lin" valueType="num">
                                      <p:cBhvr>
                                        <p:cTn id="43" dur="3000" fill="hold"/>
                                        <p:tgtEl>
                                          <p:spTgt spid="7"/>
                                        </p:tgtEl>
                                        <p:attrNameLst>
                                          <p:attrName>ppt_h</p:attrName>
                                        </p:attrNameLst>
                                      </p:cBhvr>
                                      <p:tavLst>
                                        <p:tav tm="0">
                                          <p:val>
                                            <p:strVal val="#ppt_h"/>
                                          </p:val>
                                        </p:tav>
                                        <p:tav tm="100000">
                                          <p:val>
                                            <p:strVal val="#ppt_h"/>
                                          </p:val>
                                        </p:tav>
                                      </p:tavLst>
                                    </p:anim>
                                  </p:childTnLst>
                                </p:cTn>
                              </p:par>
                              <p:par>
                                <p:cTn id="44" presetID="19" presetClass="entr" presetSubtype="10"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ppt_w</p:attrName>
                                        </p:attrNameLst>
                                      </p:cBhvr>
                                      <p:tavLst>
                                        <p:tav tm="0" fmla="#ppt_w*sin(2.5*pi*$)">
                                          <p:val>
                                            <p:fltVal val="0"/>
                                          </p:val>
                                        </p:tav>
                                        <p:tav tm="100000">
                                          <p:val>
                                            <p:fltVal val="1"/>
                                          </p:val>
                                        </p:tav>
                                      </p:tavLst>
                                    </p:anim>
                                    <p:anim calcmode="lin" valueType="num">
                                      <p:cBhvr>
                                        <p:cTn id="47" dur="3000" fill="hold"/>
                                        <p:tgtEl>
                                          <p:spTgt spid="8"/>
                                        </p:tgtEl>
                                        <p:attrNameLst>
                                          <p:attrName>ppt_h</p:attrName>
                                        </p:attrNameLst>
                                      </p:cBhvr>
                                      <p:tavLst>
                                        <p:tav tm="0">
                                          <p:val>
                                            <p:strVal val="#ppt_h"/>
                                          </p:val>
                                        </p:tav>
                                        <p:tav tm="100000">
                                          <p:val>
                                            <p:strVal val="#ppt_h"/>
                                          </p:val>
                                        </p:tav>
                                      </p:tavLst>
                                    </p:anim>
                                  </p:childTnLst>
                                </p:cTn>
                              </p:par>
                              <p:par>
                                <p:cTn id="48" presetID="19"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fmla="#ppt_w*sin(2.5*pi*$)">
                                          <p:val>
                                            <p:fltVal val="0"/>
                                          </p:val>
                                        </p:tav>
                                        <p:tav tm="100000">
                                          <p:val>
                                            <p:fltVal val="1"/>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9"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fmla="#ppt_w*sin(2.5*pi*$)">
                                          <p:val>
                                            <p:fltVal val="0"/>
                                          </p:val>
                                        </p:tav>
                                        <p:tav tm="100000">
                                          <p:val>
                                            <p:fltVal val="1"/>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childTnLst>
                          </p:cTn>
                        </p:par>
                        <p:par>
                          <p:cTn id="56" fill="hold">
                            <p:stCondLst>
                              <p:cond delay="3000"/>
                            </p:stCondLst>
                            <p:childTnLst>
                              <p:par>
                                <p:cTn id="57" presetID="2" presetClass="exit" presetSubtype="8" fill="hold" grpId="2"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0-ppt_w/2"/>
                                          </p:val>
                                        </p:tav>
                                      </p:tavLst>
                                    </p:anim>
                                    <p:anim calcmode="lin" valueType="num">
                                      <p:cBhvr additive="base">
                                        <p:cTn id="59" dur="3000"/>
                                        <p:tgtEl>
                                          <p:spTgt spid="5"/>
                                        </p:tgtEl>
                                        <p:attrNameLst>
                                          <p:attrName>ppt_y</p:attrName>
                                        </p:attrNameLst>
                                      </p:cBhvr>
                                      <p:tavLst>
                                        <p:tav tm="0">
                                          <p:val>
                                            <p:strVal val="ppt_y"/>
                                          </p:val>
                                        </p:tav>
                                        <p:tav tm="100000">
                                          <p:val>
                                            <p:strVal val="ppt_y"/>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8" fill="hold" grpId="2" nodeType="withEffect">
                                  <p:stCondLst>
                                    <p:cond delay="0"/>
                                  </p:stCondLst>
                                  <p:childTnLst>
                                    <p:anim calcmode="lin" valueType="num">
                                      <p:cBhvr additive="base">
                                        <p:cTn id="62" dur="3000"/>
                                        <p:tgtEl>
                                          <p:spTgt spid="6"/>
                                        </p:tgtEl>
                                        <p:attrNameLst>
                                          <p:attrName>ppt_x</p:attrName>
                                        </p:attrNameLst>
                                      </p:cBhvr>
                                      <p:tavLst>
                                        <p:tav tm="0">
                                          <p:val>
                                            <p:strVal val="ppt_x"/>
                                          </p:val>
                                        </p:tav>
                                        <p:tav tm="100000">
                                          <p:val>
                                            <p:strVal val="0-ppt_w/2"/>
                                          </p:val>
                                        </p:tav>
                                      </p:tavLst>
                                    </p:anim>
                                    <p:anim calcmode="lin" valueType="num">
                                      <p:cBhvr additive="base">
                                        <p:cTn id="63" dur="3000"/>
                                        <p:tgtEl>
                                          <p:spTgt spid="6"/>
                                        </p:tgtEl>
                                        <p:attrNameLst>
                                          <p:attrName>ppt_y</p:attrName>
                                        </p:attrNameLst>
                                      </p:cBhvr>
                                      <p:tavLst>
                                        <p:tav tm="0">
                                          <p:val>
                                            <p:strVal val="ppt_y"/>
                                          </p:val>
                                        </p:tav>
                                        <p:tav tm="100000">
                                          <p:val>
                                            <p:strVal val="ppt_y"/>
                                          </p:val>
                                        </p:tav>
                                      </p:tavLst>
                                    </p:anim>
                                    <p:set>
                                      <p:cBhvr>
                                        <p:cTn id="64" dur="1" fill="hold">
                                          <p:stCondLst>
                                            <p:cond delay="2999"/>
                                          </p:stCondLst>
                                        </p:cTn>
                                        <p:tgtEl>
                                          <p:spTgt spid="6"/>
                                        </p:tgtEl>
                                        <p:attrNameLst>
                                          <p:attrName>style.visibility</p:attrName>
                                        </p:attrNameLst>
                                      </p:cBhvr>
                                      <p:to>
                                        <p:strVal val="hidden"/>
                                      </p:to>
                                    </p:set>
                                  </p:childTnLst>
                                </p:cTn>
                              </p:par>
                              <p:par>
                                <p:cTn id="65" presetID="2" presetClass="exit" presetSubtype="8" fill="hold" grpId="2"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0-ppt_w/2"/>
                                          </p:val>
                                        </p:tav>
                                      </p:tavLst>
                                    </p:anim>
                                    <p:anim calcmode="lin" valueType="num">
                                      <p:cBhvr additive="base">
                                        <p:cTn id="67" dur="3000"/>
                                        <p:tgtEl>
                                          <p:spTgt spid="7"/>
                                        </p:tgtEl>
                                        <p:attrNameLst>
                                          <p:attrName>ppt_y</p:attrName>
                                        </p:attrNameLst>
                                      </p:cBhvr>
                                      <p:tavLst>
                                        <p:tav tm="0">
                                          <p:val>
                                            <p:strVal val="ppt_y"/>
                                          </p:val>
                                        </p:tav>
                                        <p:tav tm="100000">
                                          <p:val>
                                            <p:strVal val="ppt_y"/>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8" fill="hold" grpId="2"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0-ppt_w/2"/>
                                          </p:val>
                                        </p:tav>
                                      </p:tavLst>
                                    </p:anim>
                                    <p:anim calcmode="lin" valueType="num">
                                      <p:cBhvr additive="base">
                                        <p:cTn id="71" dur="3000"/>
                                        <p:tgtEl>
                                          <p:spTgt spid="8"/>
                                        </p:tgtEl>
                                        <p:attrNameLst>
                                          <p:attrName>ppt_y</p:attrName>
                                        </p:attrNameLst>
                                      </p:cBhvr>
                                      <p:tavLst>
                                        <p:tav tm="0">
                                          <p:val>
                                            <p:strVal val="ppt_y"/>
                                          </p:val>
                                        </p:tav>
                                        <p:tav tm="100000">
                                          <p:val>
                                            <p:strVal val="ppt_y"/>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8" fill="hold" grpId="2"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0-ppt_w/2"/>
                                          </p:val>
                                        </p:tav>
                                      </p:tavLst>
                                    </p:anim>
                                    <p:anim calcmode="lin" valueType="num">
                                      <p:cBhvr additive="base">
                                        <p:cTn id="75" dur="3000"/>
                                        <p:tgtEl>
                                          <p:spTgt spid="9"/>
                                        </p:tgtEl>
                                        <p:attrNameLst>
                                          <p:attrName>ppt_y</p:attrName>
                                        </p:attrNameLst>
                                      </p:cBhvr>
                                      <p:tavLst>
                                        <p:tav tm="0">
                                          <p:val>
                                            <p:strVal val="ppt_y"/>
                                          </p:val>
                                        </p:tav>
                                        <p:tav tm="100000">
                                          <p:val>
                                            <p:strVal val="ppt_y"/>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8" fill="hold" grpId="2" nodeType="withEffect">
                                  <p:stCondLst>
                                    <p:cond delay="0"/>
                                  </p:stCondLst>
                                  <p:childTnLst>
                                    <p:anim calcmode="lin" valueType="num">
                                      <p:cBhvr additive="base">
                                        <p:cTn id="78" dur="3000"/>
                                        <p:tgtEl>
                                          <p:spTgt spid="10"/>
                                        </p:tgtEl>
                                        <p:attrNameLst>
                                          <p:attrName>ppt_x</p:attrName>
                                        </p:attrNameLst>
                                      </p:cBhvr>
                                      <p:tavLst>
                                        <p:tav tm="0">
                                          <p:val>
                                            <p:strVal val="ppt_x"/>
                                          </p:val>
                                        </p:tav>
                                        <p:tav tm="100000">
                                          <p:val>
                                            <p:strVal val="0-ppt_w/2"/>
                                          </p:val>
                                        </p:tav>
                                      </p:tavLst>
                                    </p:anim>
                                    <p:anim calcmode="lin" valueType="num">
                                      <p:cBhvr additive="base">
                                        <p:cTn id="79" dur="3000"/>
                                        <p:tgtEl>
                                          <p:spTgt spid="10"/>
                                        </p:tgtEl>
                                        <p:attrNameLst>
                                          <p:attrName>ppt_y</p:attrName>
                                        </p:attrNameLst>
                                      </p:cBhvr>
                                      <p:tavLst>
                                        <p:tav tm="0">
                                          <p:val>
                                            <p:strVal val="ppt_y"/>
                                          </p:val>
                                        </p:tav>
                                        <p:tav tm="100000">
                                          <p:val>
                                            <p:strVal val="ppt_y"/>
                                          </p:val>
                                        </p:tav>
                                      </p:tavLst>
                                    </p:anim>
                                    <p:set>
                                      <p:cBhvr>
                                        <p:cTn id="80" dur="1" fill="hold">
                                          <p:stCondLst>
                                            <p:cond delay="2999"/>
                                          </p:stCondLst>
                                        </p:cTn>
                                        <p:tgtEl>
                                          <p:spTgt spid="10"/>
                                        </p:tgtEl>
                                        <p:attrNameLst>
                                          <p:attrName>style.visibility</p:attrName>
                                        </p:attrNameLst>
                                      </p:cBhvr>
                                      <p:to>
                                        <p:strVal val="hidden"/>
                                      </p:to>
                                    </p:set>
                                  </p:childTnLst>
                                </p:cTn>
                              </p:par>
                              <p:par>
                                <p:cTn id="81" presetID="19" presetClass="exit" presetSubtype="10" fill="hold" grpId="3" nodeType="withEffect">
                                  <p:stCondLst>
                                    <p:cond delay="0"/>
                                  </p:stCondLst>
                                  <p:childTnLst>
                                    <p:anim calcmode="lin" valueType="num">
                                      <p:cBhvr>
                                        <p:cTn id="82" dur="3000"/>
                                        <p:tgtEl>
                                          <p:spTgt spid="5"/>
                                        </p:tgtEl>
                                        <p:attrNameLst>
                                          <p:attrName>ppt_h</p:attrName>
                                        </p:attrNameLst>
                                      </p:cBhvr>
                                      <p:tavLst>
                                        <p:tav tm="0">
                                          <p:val>
                                            <p:strVal val="ppt_h"/>
                                          </p:val>
                                        </p:tav>
                                        <p:tav tm="100000">
                                          <p:val>
                                            <p:strVal val="ppt_h"/>
                                          </p:val>
                                        </p:tav>
                                      </p:tavLst>
                                    </p:anim>
                                    <p:anim calcmode="lin" valueType="num">
                                      <p:cBhvr>
                                        <p:cTn id="83"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4" dur="1" fill="hold">
                                          <p:stCondLst>
                                            <p:cond delay="2999"/>
                                          </p:stCondLst>
                                        </p:cTn>
                                        <p:tgtEl>
                                          <p:spTgt spid="5"/>
                                        </p:tgtEl>
                                        <p:attrNameLst>
                                          <p:attrName>style.visibility</p:attrName>
                                        </p:attrNameLst>
                                      </p:cBhvr>
                                      <p:to>
                                        <p:strVal val="hidden"/>
                                      </p:to>
                                    </p:set>
                                  </p:childTnLst>
                                </p:cTn>
                              </p:par>
                              <p:par>
                                <p:cTn id="85" presetID="19" presetClass="exit" presetSubtype="10" fill="hold" grpId="3" nodeType="withEffect">
                                  <p:stCondLst>
                                    <p:cond delay="0"/>
                                  </p:stCondLst>
                                  <p:childTnLst>
                                    <p:anim calcmode="lin" valueType="num">
                                      <p:cBhvr>
                                        <p:cTn id="86" dur="3000"/>
                                        <p:tgtEl>
                                          <p:spTgt spid="6"/>
                                        </p:tgtEl>
                                        <p:attrNameLst>
                                          <p:attrName>ppt_h</p:attrName>
                                        </p:attrNameLst>
                                      </p:cBhvr>
                                      <p:tavLst>
                                        <p:tav tm="0">
                                          <p:val>
                                            <p:strVal val="ppt_h"/>
                                          </p:val>
                                        </p:tav>
                                        <p:tav tm="100000">
                                          <p:val>
                                            <p:strVal val="ppt_h"/>
                                          </p:val>
                                        </p:tav>
                                      </p:tavLst>
                                    </p:anim>
                                    <p:anim calcmode="lin" valueType="num">
                                      <p:cBhvr>
                                        <p:cTn id="87"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 dur="1" fill="hold">
                                          <p:stCondLst>
                                            <p:cond delay="2999"/>
                                          </p:stCondLst>
                                        </p:cTn>
                                        <p:tgtEl>
                                          <p:spTgt spid="6"/>
                                        </p:tgtEl>
                                        <p:attrNameLst>
                                          <p:attrName>style.visibility</p:attrName>
                                        </p:attrNameLst>
                                      </p:cBhvr>
                                      <p:to>
                                        <p:strVal val="hidden"/>
                                      </p:to>
                                    </p:set>
                                  </p:childTnLst>
                                </p:cTn>
                              </p:par>
                              <p:par>
                                <p:cTn id="89" presetID="19" presetClass="exit" presetSubtype="10" fill="hold" grpId="3" nodeType="withEffect">
                                  <p:stCondLst>
                                    <p:cond delay="0"/>
                                  </p:stCondLst>
                                  <p:childTnLst>
                                    <p:anim calcmode="lin" valueType="num">
                                      <p:cBhvr>
                                        <p:cTn id="90" dur="3000"/>
                                        <p:tgtEl>
                                          <p:spTgt spid="7"/>
                                        </p:tgtEl>
                                        <p:attrNameLst>
                                          <p:attrName>ppt_h</p:attrName>
                                        </p:attrNameLst>
                                      </p:cBhvr>
                                      <p:tavLst>
                                        <p:tav tm="0">
                                          <p:val>
                                            <p:strVal val="ppt_h"/>
                                          </p:val>
                                        </p:tav>
                                        <p:tav tm="100000">
                                          <p:val>
                                            <p:strVal val="ppt_h"/>
                                          </p:val>
                                        </p:tav>
                                      </p:tavLst>
                                    </p:anim>
                                    <p:anim calcmode="lin" valueType="num">
                                      <p:cBhvr>
                                        <p:cTn id="9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 dur="1" fill="hold">
                                          <p:stCondLst>
                                            <p:cond delay="2999"/>
                                          </p:stCondLst>
                                        </p:cTn>
                                        <p:tgtEl>
                                          <p:spTgt spid="7"/>
                                        </p:tgtEl>
                                        <p:attrNameLst>
                                          <p:attrName>style.visibility</p:attrName>
                                        </p:attrNameLst>
                                      </p:cBhvr>
                                      <p:to>
                                        <p:strVal val="hidden"/>
                                      </p:to>
                                    </p:set>
                                  </p:childTnLst>
                                </p:cTn>
                              </p:par>
                              <p:par>
                                <p:cTn id="93" presetID="19" presetClass="exit" presetSubtype="10" fill="hold" grpId="3" nodeType="withEffect">
                                  <p:stCondLst>
                                    <p:cond delay="0"/>
                                  </p:stCondLst>
                                  <p:childTnLst>
                                    <p:anim calcmode="lin" valueType="num">
                                      <p:cBhvr>
                                        <p:cTn id="94" dur="3000"/>
                                        <p:tgtEl>
                                          <p:spTgt spid="8"/>
                                        </p:tgtEl>
                                        <p:attrNameLst>
                                          <p:attrName>ppt_h</p:attrName>
                                        </p:attrNameLst>
                                      </p:cBhvr>
                                      <p:tavLst>
                                        <p:tav tm="0">
                                          <p:val>
                                            <p:strVal val="ppt_h"/>
                                          </p:val>
                                        </p:tav>
                                        <p:tav tm="100000">
                                          <p:val>
                                            <p:strVal val="ppt_h"/>
                                          </p:val>
                                        </p:tav>
                                      </p:tavLst>
                                    </p:anim>
                                    <p:anim calcmode="lin" valueType="num">
                                      <p:cBhvr>
                                        <p:cTn id="95"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 dur="1" fill="hold">
                                          <p:stCondLst>
                                            <p:cond delay="2999"/>
                                          </p:stCondLst>
                                        </p:cTn>
                                        <p:tgtEl>
                                          <p:spTgt spid="8"/>
                                        </p:tgtEl>
                                        <p:attrNameLst>
                                          <p:attrName>style.visibility</p:attrName>
                                        </p:attrNameLst>
                                      </p:cBhvr>
                                      <p:to>
                                        <p:strVal val="hidden"/>
                                      </p:to>
                                    </p:set>
                                  </p:childTnLst>
                                </p:cTn>
                              </p:par>
                              <p:par>
                                <p:cTn id="97" presetID="19" presetClass="exit" presetSubtype="10" fill="hold" grpId="3" nodeType="withEffect">
                                  <p:stCondLst>
                                    <p:cond delay="0"/>
                                  </p:stCondLst>
                                  <p:childTnLst>
                                    <p:anim calcmode="lin" valueType="num">
                                      <p:cBhvr>
                                        <p:cTn id="98" dur="3000"/>
                                        <p:tgtEl>
                                          <p:spTgt spid="9"/>
                                        </p:tgtEl>
                                        <p:attrNameLst>
                                          <p:attrName>ppt_h</p:attrName>
                                        </p:attrNameLst>
                                      </p:cBhvr>
                                      <p:tavLst>
                                        <p:tav tm="0">
                                          <p:val>
                                            <p:strVal val="ppt_h"/>
                                          </p:val>
                                        </p:tav>
                                        <p:tav tm="100000">
                                          <p:val>
                                            <p:strVal val="ppt_h"/>
                                          </p:val>
                                        </p:tav>
                                      </p:tavLst>
                                    </p:anim>
                                    <p:anim calcmode="lin" valueType="num">
                                      <p:cBhvr>
                                        <p:cTn id="99"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 dur="1" fill="hold">
                                          <p:stCondLst>
                                            <p:cond delay="2999"/>
                                          </p:stCondLst>
                                        </p:cTn>
                                        <p:tgtEl>
                                          <p:spTgt spid="9"/>
                                        </p:tgtEl>
                                        <p:attrNameLst>
                                          <p:attrName>style.visibility</p:attrName>
                                        </p:attrNameLst>
                                      </p:cBhvr>
                                      <p:to>
                                        <p:strVal val="hidden"/>
                                      </p:to>
                                    </p:set>
                                  </p:childTnLst>
                                </p:cTn>
                              </p:par>
                              <p:par>
                                <p:cTn id="101" presetID="19" presetClass="exit" presetSubtype="10" fill="hold" grpId="3" nodeType="withEffect">
                                  <p:stCondLst>
                                    <p:cond delay="0"/>
                                  </p:stCondLst>
                                  <p:childTnLst>
                                    <p:anim calcmode="lin" valueType="num">
                                      <p:cBhvr>
                                        <p:cTn id="102" dur="3000"/>
                                        <p:tgtEl>
                                          <p:spTgt spid="10"/>
                                        </p:tgtEl>
                                        <p:attrNameLst>
                                          <p:attrName>ppt_h</p:attrName>
                                        </p:attrNameLst>
                                      </p:cBhvr>
                                      <p:tavLst>
                                        <p:tav tm="0">
                                          <p:val>
                                            <p:strVal val="ppt_h"/>
                                          </p:val>
                                        </p:tav>
                                        <p:tav tm="100000">
                                          <p:val>
                                            <p:strVal val="ppt_h"/>
                                          </p:val>
                                        </p:tav>
                                      </p:tavLst>
                                    </p:anim>
                                    <p:anim calcmode="lin" valueType="num">
                                      <p:cBhvr>
                                        <p:cTn id="103"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 dur="1" fill="hold">
                                          <p:stCondLst>
                                            <p:cond delay="2999"/>
                                          </p:stCondLst>
                                        </p:cTn>
                                        <p:tgtEl>
                                          <p:spTgt spid="10"/>
                                        </p:tgtEl>
                                        <p:attrNameLst>
                                          <p:attrName>style.visibility</p:attrName>
                                        </p:attrNameLst>
                                      </p:cBhvr>
                                      <p:to>
                                        <p:strVal val="hidden"/>
                                      </p:to>
                                    </p:set>
                                  </p:childTnLst>
                                </p:cTn>
                              </p:par>
                              <p:par>
                                <p:cTn id="105" presetID="2" presetClass="entr" presetSubtype="2"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additive="base">
                                        <p:cTn id="107" dur="3000" fill="hold"/>
                                        <p:tgtEl>
                                          <p:spTgt spid="4"/>
                                        </p:tgtEl>
                                        <p:attrNameLst>
                                          <p:attrName>ppt_x</p:attrName>
                                        </p:attrNameLst>
                                      </p:cBhvr>
                                      <p:tavLst>
                                        <p:tav tm="0">
                                          <p:val>
                                            <p:strVal val="1+#ppt_w/2"/>
                                          </p:val>
                                        </p:tav>
                                        <p:tav tm="100000">
                                          <p:val>
                                            <p:strVal val="#ppt_x"/>
                                          </p:val>
                                        </p:tav>
                                      </p:tavLst>
                                    </p:anim>
                                    <p:anim calcmode="lin" valueType="num">
                                      <p:cBhvr additive="base">
                                        <p:cTn id="108" dur="3000" fill="hold"/>
                                        <p:tgtEl>
                                          <p:spTgt spid="4"/>
                                        </p:tgtEl>
                                        <p:attrNameLst>
                                          <p:attrName>ppt_y</p:attrName>
                                        </p:attrNameLst>
                                      </p:cBhvr>
                                      <p:tavLst>
                                        <p:tav tm="0">
                                          <p:val>
                                            <p:strVal val="#ppt_y"/>
                                          </p:val>
                                        </p:tav>
                                        <p:tav tm="100000">
                                          <p:val>
                                            <p:strVal val="#ppt_y"/>
                                          </p:val>
                                        </p:tav>
                                      </p:tavLst>
                                    </p:anim>
                                  </p:childTnLst>
                                </p:cTn>
                              </p:par>
                            </p:childTnLst>
                          </p:cTn>
                        </p:par>
                        <p:par>
                          <p:cTn id="109" fill="hold">
                            <p:stCondLst>
                              <p:cond delay="6000"/>
                            </p:stCondLst>
                            <p:childTnLst>
                              <p:par>
                                <p:cTn id="110" presetID="29" presetClass="entr" presetSubtype="0" fill="hold" nodeType="afterEffect">
                                  <p:stCondLst>
                                    <p:cond delay="0"/>
                                  </p:stCondLst>
                                  <p:childTnLst>
                                    <p:set>
                                      <p:cBhvr>
                                        <p:cTn id="111" dur="1" fill="hold">
                                          <p:stCondLst>
                                            <p:cond delay="0"/>
                                          </p:stCondLst>
                                        </p:cTn>
                                        <p:tgtEl>
                                          <p:spTgt spid="11">
                                            <p:txEl>
                                              <p:pRg st="0" end="0"/>
                                            </p:txEl>
                                          </p:spTgt>
                                        </p:tgtEl>
                                        <p:attrNameLst>
                                          <p:attrName>style.visibility</p:attrName>
                                        </p:attrNameLst>
                                      </p:cBhvr>
                                      <p:to>
                                        <p:strVal val="visible"/>
                                      </p:to>
                                    </p:set>
                                    <p:anim calcmode="lin" valueType="num">
                                      <p:cBhvr>
                                        <p:cTn id="112" dur="2000" fill="hold"/>
                                        <p:tgtEl>
                                          <p:spTgt spid="11">
                                            <p:txEl>
                                              <p:pRg st="0" end="0"/>
                                            </p:txEl>
                                          </p:spTgt>
                                        </p:tgtEl>
                                        <p:attrNameLst>
                                          <p:attrName>ppt_x</p:attrName>
                                        </p:attrNameLst>
                                      </p:cBhvr>
                                      <p:tavLst>
                                        <p:tav tm="0">
                                          <p:val>
                                            <p:strVal val="#ppt_x-.2"/>
                                          </p:val>
                                        </p:tav>
                                        <p:tav tm="100000">
                                          <p:val>
                                            <p:strVal val="#ppt_x"/>
                                          </p:val>
                                        </p:tav>
                                      </p:tavLst>
                                    </p:anim>
                                    <p:anim calcmode="lin" valueType="num">
                                      <p:cBhvr>
                                        <p:cTn id="113" dur="2000" fill="hold"/>
                                        <p:tgtEl>
                                          <p:spTgt spid="11">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14" dur="20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2"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STA_GOLF.jpg"/>
          <p:cNvPicPr>
            <a:picLocks noChangeAspect="1"/>
          </p:cNvPicPr>
          <p:nvPr/>
        </p:nvPicPr>
        <p:blipFill>
          <a:blip r:embed="rId2"/>
          <a:stretch>
            <a:fillRect/>
          </a:stretch>
        </p:blipFill>
        <p:spPr>
          <a:xfrm>
            <a:off x="0" y="0"/>
            <a:ext cx="9152930" cy="6858000"/>
          </a:xfrm>
          <a:prstGeom prst="rect">
            <a:avLst/>
          </a:prstGeom>
        </p:spPr>
      </p:pic>
      <p:sp>
        <p:nvSpPr>
          <p:cNvPr id="5" name="4 Luna"/>
          <p:cNvSpPr/>
          <p:nvPr/>
        </p:nvSpPr>
        <p:spPr>
          <a:xfrm>
            <a:off x="4500562" y="928670"/>
            <a:ext cx="4643438" cy="5214974"/>
          </a:xfrm>
          <a:prstGeom prst="moon">
            <a:avLst>
              <a:gd name="adj" fmla="val 17972"/>
            </a:avLst>
          </a:prstGeom>
          <a:gradFill>
            <a:gsLst>
              <a:gs pos="0">
                <a:srgbClr val="006600"/>
              </a:gs>
              <a:gs pos="50000">
                <a:srgbClr val="9CB86E"/>
              </a:gs>
              <a:gs pos="100000">
                <a:srgbClr val="156B13"/>
              </a:gs>
            </a:gsLst>
            <a:lin ang="5400000" scaled="0"/>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0" y="928670"/>
            <a:ext cx="4500562" cy="5214950"/>
          </a:xfrm>
          <a:prstGeom prst="moon">
            <a:avLst>
              <a:gd name="adj" fmla="val 20462"/>
            </a:avLst>
          </a:prstGeom>
          <a:gradFill>
            <a:gsLst>
              <a:gs pos="0">
                <a:srgbClr val="006600"/>
              </a:gs>
              <a:gs pos="50000">
                <a:srgbClr val="9CB86E"/>
              </a:gs>
              <a:gs pos="100000">
                <a:srgbClr val="156B13"/>
              </a:gs>
            </a:gsLst>
            <a:lin ang="5400000" scaled="0"/>
          </a:gra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714348" y="357166"/>
            <a:ext cx="1920910" cy="830997"/>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Club de golf  </a:t>
            </a:r>
          </a:p>
          <a:p>
            <a:pPr algn="ctr"/>
            <a:r>
              <a:rPr lang="es-ES_tradnl"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San Isidro</a:t>
            </a: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8" name="7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3000"/>
                                        <p:tgtEl>
                                          <p:spTgt spid="5"/>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3000"/>
                                        <p:tgtEl>
                                          <p:spTgt spid="6"/>
                                        </p:tgtEl>
                                      </p:cBhvr>
                                    </p:animEffect>
                                  </p:childTnLst>
                                </p:cTn>
                              </p:par>
                              <p:par>
                                <p:cTn id="14" presetID="8" presetClass="emph" presetSubtype="0" fill="hold" grpId="1" nodeType="withEffect">
                                  <p:stCondLst>
                                    <p:cond delay="0"/>
                                  </p:stCondLst>
                                  <p:childTnLst>
                                    <p:animRot by="21600000">
                                      <p:cBhvr>
                                        <p:cTn id="15" dur="3000" fill="hold"/>
                                        <p:tgtEl>
                                          <p:spTgt spid="5"/>
                                        </p:tgtEl>
                                        <p:attrNameLst>
                                          <p:attrName>r</p:attrName>
                                        </p:attrNameLst>
                                      </p:cBhvr>
                                    </p:animRot>
                                  </p:childTnLst>
                                </p:cTn>
                              </p:par>
                              <p:par>
                                <p:cTn id="16" presetID="8" presetClass="emph" presetSubtype="0" fill="hold" grpId="1" nodeType="withEffect">
                                  <p:stCondLst>
                                    <p:cond delay="0"/>
                                  </p:stCondLst>
                                  <p:childTnLst>
                                    <p:animRot by="21600000">
                                      <p:cBhvr>
                                        <p:cTn id="17" dur="3000" fill="hold"/>
                                        <p:tgtEl>
                                          <p:spTgt spid="6"/>
                                        </p:tgtEl>
                                        <p:attrNameLst>
                                          <p:attrName>r</p:attrName>
                                        </p:attrNameLst>
                                      </p:cBhvr>
                                    </p:animRot>
                                  </p:childTnLst>
                                </p:cTn>
                              </p:par>
                              <p:par>
                                <p:cTn id="18" presetID="2" presetClass="entr" presetSubtype="8" fill="hold" grpId="2"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3000" fill="hold"/>
                                        <p:tgtEl>
                                          <p:spTgt spid="5"/>
                                        </p:tgtEl>
                                        <p:attrNameLst>
                                          <p:attrName>ppt_x</p:attrName>
                                        </p:attrNameLst>
                                      </p:cBhvr>
                                      <p:tavLst>
                                        <p:tav tm="0">
                                          <p:val>
                                            <p:strVal val="0-#ppt_w/2"/>
                                          </p:val>
                                        </p:tav>
                                        <p:tav tm="100000">
                                          <p:val>
                                            <p:strVal val="#ppt_x"/>
                                          </p:val>
                                        </p:tav>
                                      </p:tavLst>
                                    </p:anim>
                                    <p:anim calcmode="lin" valueType="num">
                                      <p:cBhvr additive="base">
                                        <p:cTn id="21" dur="3000" fill="hold"/>
                                        <p:tgtEl>
                                          <p:spTgt spid="5"/>
                                        </p:tgtEl>
                                        <p:attrNameLst>
                                          <p:attrName>ppt_y</p:attrName>
                                        </p:attrNameLst>
                                      </p:cBhvr>
                                      <p:tavLst>
                                        <p:tav tm="0">
                                          <p:val>
                                            <p:strVal val="#ppt_y"/>
                                          </p:val>
                                        </p:tav>
                                        <p:tav tm="100000">
                                          <p:val>
                                            <p:strVal val="#ppt_y"/>
                                          </p:val>
                                        </p:tav>
                                      </p:tavLst>
                                    </p:anim>
                                  </p:childTnLst>
                                </p:cTn>
                              </p:par>
                              <p:par>
                                <p:cTn id="22" presetID="2" presetClass="entr" presetSubtype="2" fill="hold" grpId="2"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3000" fill="hold"/>
                                        <p:tgtEl>
                                          <p:spTgt spid="6"/>
                                        </p:tgtEl>
                                        <p:attrNameLst>
                                          <p:attrName>ppt_x</p:attrName>
                                        </p:attrNameLst>
                                      </p:cBhvr>
                                      <p:tavLst>
                                        <p:tav tm="0">
                                          <p:val>
                                            <p:strVal val="1+#ppt_w/2"/>
                                          </p:val>
                                        </p:tav>
                                        <p:tav tm="100000">
                                          <p:val>
                                            <p:strVal val="#ppt_x"/>
                                          </p:val>
                                        </p:tav>
                                      </p:tavLst>
                                    </p:anim>
                                    <p:anim calcmode="lin" valueType="num">
                                      <p:cBhvr additive="base">
                                        <p:cTn id="25" dur="3000" fill="hold"/>
                                        <p:tgtEl>
                                          <p:spTgt spid="6"/>
                                        </p:tgtEl>
                                        <p:attrNameLst>
                                          <p:attrName>ppt_y</p:attrName>
                                        </p:attrNameLst>
                                      </p:cBhvr>
                                      <p:tavLst>
                                        <p:tav tm="0">
                                          <p:val>
                                            <p:strVal val="#ppt_y"/>
                                          </p:val>
                                        </p:tav>
                                        <p:tav tm="100000">
                                          <p:val>
                                            <p:strVal val="#ppt_y"/>
                                          </p:val>
                                        </p:tav>
                                      </p:tavLst>
                                    </p:anim>
                                  </p:childTnLst>
                                </p:cTn>
                              </p:par>
                            </p:childTnLst>
                          </p:cTn>
                        </p:par>
                        <p:par>
                          <p:cTn id="26" fill="hold">
                            <p:stCondLst>
                              <p:cond delay="3000"/>
                            </p:stCondLst>
                            <p:childTnLst>
                              <p:par>
                                <p:cTn id="27" presetID="17" presetClass="exit" presetSubtype="8" fill="hold" grpId="3" nodeType="afterEffect">
                                  <p:stCondLst>
                                    <p:cond delay="0"/>
                                  </p:stCondLst>
                                  <p:childTnLst>
                                    <p:anim calcmode="lin" valueType="num">
                                      <p:cBhvr>
                                        <p:cTn id="28" dur="3000"/>
                                        <p:tgtEl>
                                          <p:spTgt spid="6"/>
                                        </p:tgtEl>
                                        <p:attrNameLst>
                                          <p:attrName>ppt_x</p:attrName>
                                        </p:attrNameLst>
                                      </p:cBhvr>
                                      <p:tavLst>
                                        <p:tav tm="0">
                                          <p:val>
                                            <p:strVal val="ppt_x"/>
                                          </p:val>
                                        </p:tav>
                                        <p:tav tm="100000">
                                          <p:val>
                                            <p:strVal val="ppt_x-ppt_w/2"/>
                                          </p:val>
                                        </p:tav>
                                      </p:tavLst>
                                    </p:anim>
                                    <p:anim calcmode="lin" valueType="num">
                                      <p:cBhvr>
                                        <p:cTn id="29" dur="3000"/>
                                        <p:tgtEl>
                                          <p:spTgt spid="6"/>
                                        </p:tgtEl>
                                        <p:attrNameLst>
                                          <p:attrName>ppt_y</p:attrName>
                                        </p:attrNameLst>
                                      </p:cBhvr>
                                      <p:tavLst>
                                        <p:tav tm="0">
                                          <p:val>
                                            <p:strVal val="ppt_y"/>
                                          </p:val>
                                        </p:tav>
                                        <p:tav tm="100000">
                                          <p:val>
                                            <p:strVal val="ppt_y"/>
                                          </p:val>
                                        </p:tav>
                                      </p:tavLst>
                                    </p:anim>
                                    <p:anim calcmode="lin" valueType="num">
                                      <p:cBhvr>
                                        <p:cTn id="30" dur="3000"/>
                                        <p:tgtEl>
                                          <p:spTgt spid="6"/>
                                        </p:tgtEl>
                                        <p:attrNameLst>
                                          <p:attrName>ppt_w</p:attrName>
                                        </p:attrNameLst>
                                      </p:cBhvr>
                                      <p:tavLst>
                                        <p:tav tm="0">
                                          <p:val>
                                            <p:strVal val="ppt_w"/>
                                          </p:val>
                                        </p:tav>
                                        <p:tav tm="100000">
                                          <p:val>
                                            <p:fltVal val="0"/>
                                          </p:val>
                                        </p:tav>
                                      </p:tavLst>
                                    </p:anim>
                                    <p:anim calcmode="lin" valueType="num">
                                      <p:cBhvr>
                                        <p:cTn id="31" dur="3000"/>
                                        <p:tgtEl>
                                          <p:spTgt spid="6"/>
                                        </p:tgtEl>
                                        <p:attrNameLst>
                                          <p:attrName>ppt_h</p:attrName>
                                        </p:attrNameLst>
                                      </p:cBhvr>
                                      <p:tavLst>
                                        <p:tav tm="0">
                                          <p:val>
                                            <p:strVal val="ppt_h"/>
                                          </p:val>
                                        </p:tav>
                                        <p:tav tm="100000">
                                          <p:val>
                                            <p:strVal val="ppt_h"/>
                                          </p:val>
                                        </p:tav>
                                      </p:tavLst>
                                    </p:anim>
                                    <p:set>
                                      <p:cBhvr>
                                        <p:cTn id="32" dur="1" fill="hold">
                                          <p:stCondLst>
                                            <p:cond delay="2999"/>
                                          </p:stCondLst>
                                        </p:cTn>
                                        <p:tgtEl>
                                          <p:spTgt spid="6"/>
                                        </p:tgtEl>
                                        <p:attrNameLst>
                                          <p:attrName>style.visibility</p:attrName>
                                        </p:attrNameLst>
                                      </p:cBhvr>
                                      <p:to>
                                        <p:strVal val="hidden"/>
                                      </p:to>
                                    </p:set>
                                  </p:childTnLst>
                                </p:cTn>
                              </p:par>
                              <p:par>
                                <p:cTn id="33" presetID="17" presetClass="exit" presetSubtype="2" fill="hold" grpId="3" nodeType="withEffect">
                                  <p:stCondLst>
                                    <p:cond delay="0"/>
                                  </p:stCondLst>
                                  <p:childTnLst>
                                    <p:anim calcmode="lin" valueType="num">
                                      <p:cBhvr>
                                        <p:cTn id="34" dur="3000"/>
                                        <p:tgtEl>
                                          <p:spTgt spid="5"/>
                                        </p:tgtEl>
                                        <p:attrNameLst>
                                          <p:attrName>ppt_x</p:attrName>
                                        </p:attrNameLst>
                                      </p:cBhvr>
                                      <p:tavLst>
                                        <p:tav tm="0">
                                          <p:val>
                                            <p:strVal val="ppt_x"/>
                                          </p:val>
                                        </p:tav>
                                        <p:tav tm="100000">
                                          <p:val>
                                            <p:strVal val="ppt_x+ppt_w/2"/>
                                          </p:val>
                                        </p:tav>
                                      </p:tavLst>
                                    </p:anim>
                                    <p:anim calcmode="lin" valueType="num">
                                      <p:cBhvr>
                                        <p:cTn id="35" dur="3000"/>
                                        <p:tgtEl>
                                          <p:spTgt spid="5"/>
                                        </p:tgtEl>
                                        <p:attrNameLst>
                                          <p:attrName>ppt_y</p:attrName>
                                        </p:attrNameLst>
                                      </p:cBhvr>
                                      <p:tavLst>
                                        <p:tav tm="0">
                                          <p:val>
                                            <p:strVal val="ppt_y"/>
                                          </p:val>
                                        </p:tav>
                                        <p:tav tm="100000">
                                          <p:val>
                                            <p:strVal val="ppt_y"/>
                                          </p:val>
                                        </p:tav>
                                      </p:tavLst>
                                    </p:anim>
                                    <p:anim calcmode="lin" valueType="num">
                                      <p:cBhvr>
                                        <p:cTn id="36" dur="3000"/>
                                        <p:tgtEl>
                                          <p:spTgt spid="5"/>
                                        </p:tgtEl>
                                        <p:attrNameLst>
                                          <p:attrName>ppt_w</p:attrName>
                                        </p:attrNameLst>
                                      </p:cBhvr>
                                      <p:tavLst>
                                        <p:tav tm="0">
                                          <p:val>
                                            <p:strVal val="ppt_w"/>
                                          </p:val>
                                        </p:tav>
                                        <p:tav tm="100000">
                                          <p:val>
                                            <p:fltVal val="0"/>
                                          </p:val>
                                        </p:tav>
                                      </p:tavLst>
                                    </p:anim>
                                    <p:anim calcmode="lin" valueType="num">
                                      <p:cBhvr>
                                        <p:cTn id="37" dur="3000"/>
                                        <p:tgtEl>
                                          <p:spTgt spid="5"/>
                                        </p:tgtEl>
                                        <p:attrNameLst>
                                          <p:attrName>ppt_h</p:attrName>
                                        </p:attrNameLst>
                                      </p:cBhvr>
                                      <p:tavLst>
                                        <p:tav tm="0">
                                          <p:val>
                                            <p:strVal val="ppt_h"/>
                                          </p:val>
                                        </p:tav>
                                        <p:tav tm="100000">
                                          <p:val>
                                            <p:strVal val="ppt_h"/>
                                          </p:val>
                                        </p:tav>
                                      </p:tavLst>
                                    </p:anim>
                                    <p:set>
                                      <p:cBhvr>
                                        <p:cTn id="38" dur="1" fill="hold">
                                          <p:stCondLst>
                                            <p:cond delay="2999"/>
                                          </p:stCondLst>
                                        </p:cTn>
                                        <p:tgtEl>
                                          <p:spTgt spid="5"/>
                                        </p:tgtEl>
                                        <p:attrNameLst>
                                          <p:attrName>style.visibility</p:attrName>
                                        </p:attrNameLst>
                                      </p:cBhvr>
                                      <p:to>
                                        <p:strVal val="hidden"/>
                                      </p:to>
                                    </p:set>
                                  </p:childTnLst>
                                </p:cTn>
                              </p:par>
                              <p:par>
                                <p:cTn id="39" presetID="23" presetClass="entr" presetSubtype="272"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3000" fill="hold"/>
                                        <p:tgtEl>
                                          <p:spTgt spid="4"/>
                                        </p:tgtEl>
                                        <p:attrNameLst>
                                          <p:attrName>ppt_w</p:attrName>
                                        </p:attrNameLst>
                                      </p:cBhvr>
                                      <p:tavLst>
                                        <p:tav tm="0">
                                          <p:val>
                                            <p:strVal val="2/3*#ppt_w"/>
                                          </p:val>
                                        </p:tav>
                                        <p:tav tm="100000">
                                          <p:val>
                                            <p:strVal val="#ppt_w"/>
                                          </p:val>
                                        </p:tav>
                                      </p:tavLst>
                                    </p:anim>
                                    <p:anim calcmode="lin" valueType="num">
                                      <p:cBhvr>
                                        <p:cTn id="42" dur="3000" fill="hold"/>
                                        <p:tgtEl>
                                          <p:spTgt spid="4"/>
                                        </p:tgtEl>
                                        <p:attrNameLst>
                                          <p:attrName>ppt_h</p:attrName>
                                        </p:attrNameLst>
                                      </p:cBhvr>
                                      <p:tavLst>
                                        <p:tav tm="0">
                                          <p:val>
                                            <p:strVal val="2/3*#ppt_h"/>
                                          </p:val>
                                        </p:tav>
                                        <p:tav tm="100000">
                                          <p:val>
                                            <p:strVal val="#ppt_h"/>
                                          </p:val>
                                        </p:tav>
                                      </p:tavLst>
                                    </p:anim>
                                  </p:childTnLst>
                                </p:cTn>
                              </p:par>
                              <p:par>
                                <p:cTn id="43" presetID="17" presetClass="entr" presetSubtype="10"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p:cTn id="45" dur="3000" fill="hold"/>
                                        <p:tgtEl>
                                          <p:spTgt spid="4"/>
                                        </p:tgtEl>
                                        <p:attrNameLst>
                                          <p:attrName>ppt_w</p:attrName>
                                        </p:attrNameLst>
                                      </p:cBhvr>
                                      <p:tavLst>
                                        <p:tav tm="0">
                                          <p:val>
                                            <p:fltVal val="0"/>
                                          </p:val>
                                        </p:tav>
                                        <p:tav tm="100000">
                                          <p:val>
                                            <p:strVal val="#ppt_w"/>
                                          </p:val>
                                        </p:tav>
                                      </p:tavLst>
                                    </p:anim>
                                    <p:anim calcmode="lin" valueType="num">
                                      <p:cBhvr>
                                        <p:cTn id="46" dur="3000" fill="hold"/>
                                        <p:tgtEl>
                                          <p:spTgt spid="4"/>
                                        </p:tgtEl>
                                        <p:attrNameLst>
                                          <p:attrName>ppt_h</p:attrName>
                                        </p:attrNameLst>
                                      </p:cBhvr>
                                      <p:tavLst>
                                        <p:tav tm="0">
                                          <p:val>
                                            <p:strVal val="#ppt_h"/>
                                          </p:val>
                                        </p:tav>
                                        <p:tav tm="100000">
                                          <p:val>
                                            <p:strVal val="#ppt_h"/>
                                          </p:val>
                                        </p:tav>
                                      </p:tavLst>
                                    </p:anim>
                                  </p:childTnLst>
                                </p:cTn>
                              </p:par>
                            </p:childTnLst>
                          </p:cTn>
                        </p:par>
                        <p:par>
                          <p:cTn id="47" fill="hold">
                            <p:stCondLst>
                              <p:cond delay="6000"/>
                            </p:stCondLst>
                            <p:childTnLst>
                              <p:par>
                                <p:cTn id="48" presetID="29" presetClass="entr" presetSubtype="0" fill="hold" grpId="0" nodeType="after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2000" fill="hold"/>
                                        <p:tgtEl>
                                          <p:spTgt spid="7"/>
                                        </p:tgtEl>
                                        <p:attrNameLst>
                                          <p:attrName>ppt_x</p:attrName>
                                        </p:attrNameLst>
                                      </p:cBhvr>
                                      <p:tavLst>
                                        <p:tav tm="0">
                                          <p:val>
                                            <p:strVal val="#ppt_x-.2"/>
                                          </p:val>
                                        </p:tav>
                                        <p:tav tm="100000">
                                          <p:val>
                                            <p:strVal val="#ppt_x"/>
                                          </p:val>
                                        </p:tav>
                                      </p:tavLst>
                                    </p:anim>
                                    <p:anim calcmode="lin" valueType="num">
                                      <p:cBhvr>
                                        <p:cTn id="51"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5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p:bldP spid="8"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gradFill flip="none" rotWithShape="1">
            <a:gsLst>
              <a:gs pos="31000">
                <a:schemeClr val="tx1"/>
              </a:gs>
              <a:gs pos="45000">
                <a:srgbClr val="FF7A00"/>
              </a:gs>
              <a:gs pos="70000">
                <a:srgbClr val="FF0300"/>
              </a:gs>
              <a:gs pos="100000">
                <a:srgbClr val="4D0808"/>
              </a:gs>
            </a:gsLst>
            <a:lin ang="5400000" scaled="1"/>
            <a:tileRect/>
          </a:gradFill>
        </p:spPr>
        <p:txBody>
          <a:bodyPr/>
          <a:lstStyle/>
          <a:p>
            <a:endParaRPr lang="es-ES" dirty="0"/>
          </a:p>
        </p:txBody>
      </p:sp>
      <p:pic>
        <p:nvPicPr>
          <p:cNvPr id="5122" name="Picture 2" descr="http://comidatradicionalperuana.files.wordpress.com/2012/07/cropped-portada-worpress.png"/>
          <p:cNvPicPr>
            <a:picLocks noChangeAspect="1" noChangeArrowheads="1"/>
          </p:cNvPicPr>
          <p:nvPr/>
        </p:nvPicPr>
        <p:blipFill>
          <a:blip r:embed="rId2"/>
          <a:srcRect/>
          <a:stretch>
            <a:fillRect/>
          </a:stretch>
        </p:blipFill>
        <p:spPr bwMode="auto">
          <a:xfrm>
            <a:off x="0" y="1571612"/>
            <a:ext cx="9144000" cy="3429001"/>
          </a:xfrm>
          <a:prstGeom prst="rect">
            <a:avLst/>
          </a:prstGeom>
          <a:ln>
            <a:noFill/>
          </a:ln>
          <a:effectLst>
            <a:outerShdw blurRad="190500" algn="tl" rotWithShape="0">
              <a:srgbClr val="000000">
                <a:alpha val="70000"/>
              </a:srgbClr>
            </a:outerShdw>
          </a:effectLst>
        </p:spPr>
      </p:pic>
      <p:sp>
        <p:nvSpPr>
          <p:cNvPr id="5" name="4 CuadroTexto"/>
          <p:cNvSpPr txBox="1"/>
          <p:nvPr/>
        </p:nvSpPr>
        <p:spPr>
          <a:xfrm>
            <a:off x="428596" y="214290"/>
            <a:ext cx="8409803" cy="1015663"/>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_tradnl" sz="6000" b="1" spc="50" dirty="0" smtClean="0">
                <a:ln w="11430">
                  <a:solidFill>
                    <a:schemeClr val="tx1"/>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ranklin Gothic Heavy" pitchFamily="34" charset="0"/>
              </a:rPr>
              <a:t>G</a:t>
            </a:r>
            <a:r>
              <a:rPr lang="es-ES_tradnl" sz="6000" dirty="0" smtClean="0">
                <a:ln w="18415" cmpd="sng">
                  <a:solidFill>
                    <a:srgbClr val="FF0000"/>
                  </a:solidFill>
                  <a:prstDash val="solid"/>
                </a:ln>
                <a:solidFill>
                  <a:srgbClr val="FFFFFF"/>
                </a:solidFill>
                <a:effectLst>
                  <a:outerShdw blurRad="63500" dir="3600000" algn="tl" rotWithShape="0">
                    <a:srgbClr val="000000">
                      <a:alpha val="70000"/>
                    </a:srgbClr>
                  </a:outerShdw>
                </a:effectLst>
                <a:latin typeface="Franklin Gothic Heavy" pitchFamily="34" charset="0"/>
              </a:rPr>
              <a:t>a</a:t>
            </a:r>
            <a:r>
              <a:rPr lang="es-ES_tradnl" sz="6000" b="1" spc="50" dirty="0" smtClean="0">
                <a:ln w="11430">
                  <a:solidFill>
                    <a:schemeClr val="tx1"/>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ranklin Gothic Heavy" pitchFamily="34" charset="0"/>
              </a:rPr>
              <a:t>s</a:t>
            </a:r>
            <a:r>
              <a:rPr lang="es-ES_tradnl" sz="6000" dirty="0" smtClean="0">
                <a:ln w="18415" cmpd="sng">
                  <a:solidFill>
                    <a:srgbClr val="FF0000"/>
                  </a:solidFill>
                  <a:prstDash val="solid"/>
                </a:ln>
                <a:solidFill>
                  <a:srgbClr val="FFFFFF"/>
                </a:solidFill>
                <a:effectLst>
                  <a:outerShdw blurRad="63500" dir="3600000" algn="tl" rotWithShape="0">
                    <a:srgbClr val="000000">
                      <a:alpha val="70000"/>
                    </a:srgbClr>
                  </a:outerShdw>
                </a:effectLst>
                <a:latin typeface="Franklin Gothic Heavy" pitchFamily="34" charset="0"/>
              </a:rPr>
              <a:t>t</a:t>
            </a:r>
            <a:r>
              <a:rPr lang="es-ES_tradnl" sz="6000" b="1" spc="50" dirty="0" smtClean="0">
                <a:ln w="11430">
                  <a:solidFill>
                    <a:schemeClr val="tx1"/>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ranklin Gothic Heavy" pitchFamily="34" charset="0"/>
              </a:rPr>
              <a:t>r</a:t>
            </a:r>
            <a:r>
              <a:rPr lang="es-ES_tradnl" sz="6000" dirty="0" smtClean="0">
                <a:ln w="18415" cmpd="sng">
                  <a:solidFill>
                    <a:srgbClr val="FF0000"/>
                  </a:solidFill>
                  <a:prstDash val="solid"/>
                </a:ln>
                <a:solidFill>
                  <a:srgbClr val="FFFFFF"/>
                </a:solidFill>
                <a:effectLst>
                  <a:outerShdw blurRad="63500" dir="3600000" algn="tl" rotWithShape="0">
                    <a:srgbClr val="000000">
                      <a:alpha val="70000"/>
                    </a:srgbClr>
                  </a:outerShdw>
                </a:effectLst>
                <a:latin typeface="Franklin Gothic Heavy" pitchFamily="34" charset="0"/>
              </a:rPr>
              <a:t>o</a:t>
            </a:r>
            <a:r>
              <a:rPr lang="es-ES_tradnl" sz="6000" b="1" spc="50" dirty="0" smtClean="0">
                <a:ln w="11430">
                  <a:solidFill>
                    <a:schemeClr val="tx1"/>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ranklin Gothic Heavy" pitchFamily="34" charset="0"/>
              </a:rPr>
              <a:t>n</a:t>
            </a:r>
            <a:r>
              <a:rPr lang="es-ES_tradnl" sz="6000" dirty="0" smtClean="0">
                <a:ln w="18415" cmpd="sng">
                  <a:solidFill>
                    <a:srgbClr val="FF0000"/>
                  </a:solidFill>
                  <a:prstDash val="solid"/>
                </a:ln>
                <a:solidFill>
                  <a:srgbClr val="FFFFFF"/>
                </a:solidFill>
                <a:effectLst>
                  <a:outerShdw blurRad="63500" dir="3600000" algn="tl" rotWithShape="0">
                    <a:srgbClr val="000000">
                      <a:alpha val="70000"/>
                    </a:srgbClr>
                  </a:outerShdw>
                </a:effectLst>
                <a:latin typeface="Franklin Gothic Heavy" pitchFamily="34" charset="0"/>
              </a:rPr>
              <a:t>o</a:t>
            </a:r>
            <a:r>
              <a:rPr lang="es-ES_tradnl" sz="6000" b="1" spc="50" dirty="0" smtClean="0">
                <a:ln w="11430">
                  <a:solidFill>
                    <a:schemeClr val="tx1"/>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ranklin Gothic Heavy" pitchFamily="34" charset="0"/>
              </a:rPr>
              <a:t>m</a:t>
            </a:r>
            <a:r>
              <a:rPr lang="es-ES_tradnl" sz="6000" dirty="0" smtClean="0">
                <a:ln w="18415" cmpd="sng">
                  <a:solidFill>
                    <a:srgbClr val="FF0000"/>
                  </a:solidFill>
                  <a:prstDash val="solid"/>
                </a:ln>
                <a:solidFill>
                  <a:srgbClr val="FFFFFF"/>
                </a:solidFill>
                <a:effectLst>
                  <a:outerShdw blurRad="63500" dir="3600000" algn="tl" rotWithShape="0">
                    <a:srgbClr val="000000">
                      <a:alpha val="70000"/>
                    </a:srgbClr>
                  </a:outerShdw>
                </a:effectLst>
                <a:latin typeface="Franklin Gothic Heavy" pitchFamily="34" charset="0"/>
              </a:rPr>
              <a:t>í</a:t>
            </a:r>
            <a:r>
              <a:rPr lang="es-ES_tradnl" sz="6000" b="1" spc="50" dirty="0" smtClean="0">
                <a:ln w="11430">
                  <a:solidFill>
                    <a:schemeClr val="tx1"/>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ranklin Gothic Heavy" pitchFamily="34" charset="0"/>
              </a:rPr>
              <a:t>a</a:t>
            </a:r>
            <a:r>
              <a:rPr lang="es-ES_tradnl" sz="6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ranklin Gothic Heavy" pitchFamily="34" charset="0"/>
              </a:rPr>
              <a:t>  </a:t>
            </a:r>
            <a:r>
              <a:rPr lang="es-ES_tradnl" sz="6000" b="1" spc="50" dirty="0" smtClean="0">
                <a:ln w="11430">
                  <a:solidFill>
                    <a:schemeClr val="tx1"/>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ranklin Gothic Heavy" pitchFamily="34" charset="0"/>
              </a:rPr>
              <a:t>P</a:t>
            </a:r>
            <a:r>
              <a:rPr lang="es-ES_tradnl" sz="6000" dirty="0" smtClean="0">
                <a:ln w="18415" cmpd="sng">
                  <a:solidFill>
                    <a:srgbClr val="FF0000"/>
                  </a:solidFill>
                  <a:prstDash val="solid"/>
                </a:ln>
                <a:solidFill>
                  <a:srgbClr val="FFFFFF"/>
                </a:solidFill>
                <a:effectLst>
                  <a:outerShdw blurRad="63500" dir="3600000" algn="tl" rotWithShape="0">
                    <a:srgbClr val="000000">
                      <a:alpha val="70000"/>
                    </a:srgbClr>
                  </a:outerShdw>
                </a:effectLst>
                <a:latin typeface="Franklin Gothic Heavy" pitchFamily="34" charset="0"/>
              </a:rPr>
              <a:t>e</a:t>
            </a:r>
            <a:r>
              <a:rPr lang="es-ES_tradnl" sz="6000" b="1" spc="50" dirty="0" smtClean="0">
                <a:ln w="11430">
                  <a:solidFill>
                    <a:schemeClr val="tx1"/>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ranklin Gothic Heavy" pitchFamily="34" charset="0"/>
              </a:rPr>
              <a:t>r</a:t>
            </a:r>
            <a:r>
              <a:rPr lang="es-ES_tradnl" sz="6000" dirty="0" smtClean="0">
                <a:ln w="18415" cmpd="sng">
                  <a:solidFill>
                    <a:srgbClr val="FF0000"/>
                  </a:solidFill>
                  <a:prstDash val="solid"/>
                </a:ln>
                <a:solidFill>
                  <a:srgbClr val="FFFFFF"/>
                </a:solidFill>
                <a:effectLst>
                  <a:outerShdw blurRad="63500" dir="3600000" algn="tl" rotWithShape="0">
                    <a:srgbClr val="000000">
                      <a:alpha val="70000"/>
                    </a:srgbClr>
                  </a:outerShdw>
                </a:effectLst>
                <a:latin typeface="Franklin Gothic Heavy" pitchFamily="34" charset="0"/>
              </a:rPr>
              <a:t>u</a:t>
            </a:r>
            <a:r>
              <a:rPr lang="es-ES_tradnl" sz="6000" b="1" spc="50" dirty="0" smtClean="0">
                <a:ln w="11430">
                  <a:solidFill>
                    <a:schemeClr val="tx1"/>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ranklin Gothic Heavy" pitchFamily="34" charset="0"/>
              </a:rPr>
              <a:t>a</a:t>
            </a:r>
            <a:r>
              <a:rPr lang="es-ES_tradnl" sz="6000" dirty="0" smtClean="0">
                <a:ln w="18415" cmpd="sng">
                  <a:solidFill>
                    <a:srgbClr val="FF0000"/>
                  </a:solidFill>
                  <a:prstDash val="solid"/>
                </a:ln>
                <a:solidFill>
                  <a:srgbClr val="FFFFFF"/>
                </a:solidFill>
                <a:effectLst>
                  <a:outerShdw blurRad="63500" dir="3600000" algn="tl" rotWithShape="0">
                    <a:srgbClr val="000000">
                      <a:alpha val="70000"/>
                    </a:srgbClr>
                  </a:outerShdw>
                </a:effectLst>
                <a:latin typeface="Franklin Gothic Heavy" pitchFamily="34" charset="0"/>
              </a:rPr>
              <a:t>n</a:t>
            </a:r>
            <a:r>
              <a:rPr lang="es-ES_tradnl" sz="6000" b="1" spc="50" dirty="0" smtClean="0">
                <a:ln w="11430">
                  <a:solidFill>
                    <a:schemeClr val="tx1"/>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ranklin Gothic Heavy" pitchFamily="34" charset="0"/>
              </a:rPr>
              <a:t>a</a:t>
            </a:r>
            <a:endParaRPr lang="es-ES" sz="6000" b="1" spc="50" dirty="0">
              <a:ln w="11430">
                <a:solidFill>
                  <a:schemeClr val="tx1"/>
                </a:solidFill>
              </a:ln>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Franklin Gothic Heavy" pitchFamily="34" charset="0"/>
            </a:endParaRPr>
          </a:p>
        </p:txBody>
      </p:sp>
      <p:sp>
        <p:nvSpPr>
          <p:cNvPr id="6" name="5 CuadroTexto"/>
          <p:cNvSpPr txBox="1"/>
          <p:nvPr/>
        </p:nvSpPr>
        <p:spPr>
          <a:xfrm>
            <a:off x="1928794" y="5072074"/>
            <a:ext cx="5808898" cy="1446550"/>
          </a:xfrm>
          <a:prstGeom prst="rect">
            <a:avLst/>
          </a:prstGeom>
          <a:noFill/>
        </p:spPr>
        <p:txBody>
          <a:bodyPr wrap="none" rtlCol="0">
            <a:spAutoFit/>
            <a:scene3d>
              <a:camera prst="orthographicFront"/>
              <a:lightRig rig="threePt" dir="t"/>
            </a:scene3d>
            <a:sp3d extrusionH="57150">
              <a:bevelT w="38100" h="38100"/>
            </a:sp3d>
          </a:bodyPr>
          <a:lstStyle/>
          <a:p>
            <a:pPr algn="ctr"/>
            <a:r>
              <a:rPr lang="es-ES_tradnl" sz="4400" dirty="0" smtClean="0">
                <a:ln w="18415" cmpd="sng">
                  <a:solidFill>
                    <a:srgbClr val="FF0000"/>
                  </a:solidFill>
                  <a:prstDash val="solid"/>
                </a:ln>
                <a:solidFill>
                  <a:srgbClr val="FFFFFF"/>
                </a:solidFill>
                <a:effectLst>
                  <a:outerShdw blurRad="63500" dir="3600000" algn="tl" rotWithShape="0">
                    <a:srgbClr val="000000">
                      <a:alpha val="70000"/>
                    </a:srgbClr>
                  </a:outerShdw>
                </a:effectLst>
                <a:latin typeface="Franklin Gothic Heavy" pitchFamily="34" charset="0"/>
              </a:rPr>
              <a:t>Perú</a:t>
            </a:r>
          </a:p>
          <a:p>
            <a:pPr algn="ctr"/>
            <a:r>
              <a:rPr lang="es-ES_tradnl" sz="4400" dirty="0" smtClean="0">
                <a:ln w="18415" cmpd="sng">
                  <a:solidFill>
                    <a:srgbClr val="FF0000"/>
                  </a:solidFill>
                  <a:prstDash val="solid"/>
                </a:ln>
                <a:solidFill>
                  <a:srgbClr val="FFFFFF"/>
                </a:solidFill>
                <a:effectLst>
                  <a:outerShdw blurRad="63500" dir="3600000" algn="tl" rotWithShape="0">
                    <a:srgbClr val="000000">
                      <a:alpha val="70000"/>
                    </a:srgbClr>
                  </a:outerShdw>
                </a:effectLst>
                <a:latin typeface="Franklin Gothic Heavy" pitchFamily="34" charset="0"/>
              </a:rPr>
              <a:t>País  de mil  sabores</a:t>
            </a:r>
            <a:endParaRPr lang="es-ES" sz="4400" dirty="0">
              <a:ln w="18415" cmpd="sng">
                <a:solidFill>
                  <a:srgbClr val="FF0000"/>
                </a:solidFill>
                <a:prstDash val="solid"/>
              </a:ln>
              <a:solidFill>
                <a:srgbClr val="FFFFFF"/>
              </a:solidFill>
              <a:effectLst>
                <a:outerShdw blurRad="63500" dir="3600000" algn="tl" rotWithShape="0">
                  <a:srgbClr val="000000">
                    <a:alpha val="70000"/>
                  </a:srgbClr>
                </a:outerShdw>
              </a:effectLst>
              <a:latin typeface="Franklin Gothic Heavy" pitchFamily="34" charset="0"/>
            </a:endParaRPr>
          </a:p>
        </p:txBody>
      </p:sp>
      <p:sp>
        <p:nvSpPr>
          <p:cNvPr id="7" name="6 CuadroTexto"/>
          <p:cNvSpPr txBox="1"/>
          <p:nvPr/>
        </p:nvSpPr>
        <p:spPr>
          <a:xfrm flipH="1">
            <a:off x="5113921" y="4929198"/>
            <a:ext cx="172459" cy="369332"/>
          </a:xfrm>
          <a:prstGeom prst="rect">
            <a:avLst/>
          </a:prstGeom>
          <a:noFill/>
        </p:spPr>
        <p:txBody>
          <a:bodyPr wrap="square" rtlCol="0">
            <a:spAutoFit/>
          </a:bodyPr>
          <a:lstStyle/>
          <a:p>
            <a:endParaRPr lang="es-ES" dirty="0"/>
          </a:p>
        </p:txBody>
      </p:sp>
      <p:pic>
        <p:nvPicPr>
          <p:cNvPr id="5134" name="Picture 14" descr="http://www.creatupropiaweb.com/banderas/hispanas/peru.gif"/>
          <p:cNvPicPr>
            <a:picLocks noChangeAspect="1" noChangeArrowheads="1" noCrop="1"/>
          </p:cNvPicPr>
          <p:nvPr/>
        </p:nvPicPr>
        <p:blipFill>
          <a:blip r:embed="rId3">
            <a:lum contrast="10000"/>
          </a:blip>
          <a:srcRect/>
          <a:stretch>
            <a:fillRect/>
          </a:stretch>
        </p:blipFill>
        <p:spPr bwMode="auto">
          <a:xfrm rot="19985195">
            <a:off x="812246" y="5312728"/>
            <a:ext cx="950716" cy="1075908"/>
          </a:xfrm>
          <a:prstGeom prst="rect">
            <a:avLst/>
          </a:prstGeom>
          <a:noFill/>
          <a:effectLst>
            <a:softEdge rad="31750"/>
          </a:effectLst>
        </p:spPr>
      </p:pic>
      <p:sp>
        <p:nvSpPr>
          <p:cNvPr id="10" name="9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56" presetClass="entr" presetSubtype="0" fill="hold" nodeType="withEffect">
                                  <p:stCondLst>
                                    <p:cond delay="0"/>
                                  </p:stCondLst>
                                  <p:iterate type="lt">
                                    <p:tmPct val="10000"/>
                                  </p:iterate>
                                  <p:childTnLst>
                                    <p:set>
                                      <p:cBhvr>
                                        <p:cTn id="9" dur="1" fill="hold">
                                          <p:stCondLst>
                                            <p:cond delay="0"/>
                                          </p:stCondLst>
                                        </p:cTn>
                                        <p:tgtEl>
                                          <p:spTgt spid="5">
                                            <p:txEl>
                                              <p:pRg st="0" end="0"/>
                                            </p:txEl>
                                          </p:spTgt>
                                        </p:tgtEl>
                                        <p:attrNameLst>
                                          <p:attrName>style.visibility</p:attrName>
                                        </p:attrNameLst>
                                      </p:cBhvr>
                                      <p:to>
                                        <p:strVal val="visible"/>
                                      </p:to>
                                    </p:set>
                                    <p:anim by="(-#ppt_w*2)" calcmode="lin" valueType="num">
                                      <p:cBhvr rctx="PPT">
                                        <p:cTn id="10" dur="500" autoRev="1" fill="hold">
                                          <p:stCondLst>
                                            <p:cond delay="0"/>
                                          </p:stCondLst>
                                        </p:cTn>
                                        <p:tgtEl>
                                          <p:spTgt spid="5">
                                            <p:txEl>
                                              <p:pRg st="0" end="0"/>
                                            </p:txEl>
                                          </p:spTgt>
                                        </p:tgtEl>
                                        <p:attrNameLst>
                                          <p:attrName>ppt_w</p:attrName>
                                        </p:attrNameLst>
                                      </p:cBhvr>
                                    </p:anim>
                                    <p:anim by="(#ppt_w*0.50)" calcmode="lin" valueType="num">
                                      <p:cBhvr>
                                        <p:cTn id="11" dur="500" decel="50000" autoRev="1" fill="hold">
                                          <p:stCondLst>
                                            <p:cond delay="0"/>
                                          </p:stCondLst>
                                        </p:cTn>
                                        <p:tgtEl>
                                          <p:spTgt spid="5">
                                            <p:txEl>
                                              <p:pRg st="0" end="0"/>
                                            </p:txEl>
                                          </p:spTgt>
                                        </p:tgtEl>
                                        <p:attrNameLst>
                                          <p:attrName>ppt_x</p:attrName>
                                        </p:attrNameLst>
                                      </p:cBhvr>
                                    </p:anim>
                                    <p:anim from="(-#ppt_h/2)" to="(#ppt_y)" calcmode="lin" valueType="num">
                                      <p:cBhvr>
                                        <p:cTn id="12" dur="1000" fill="hold">
                                          <p:stCondLst>
                                            <p:cond delay="0"/>
                                          </p:stCondLst>
                                        </p:cTn>
                                        <p:tgtEl>
                                          <p:spTgt spid="5">
                                            <p:txEl>
                                              <p:pRg st="0" end="0"/>
                                            </p:txEl>
                                          </p:spTgt>
                                        </p:tgtEl>
                                        <p:attrNameLst>
                                          <p:attrName>ppt_y</p:attrName>
                                        </p:attrNameLst>
                                      </p:cBhvr>
                                    </p:anim>
                                    <p:animRot by="21600000">
                                      <p:cBhvr>
                                        <p:cTn id="13" dur="1000" fill="hold">
                                          <p:stCondLst>
                                            <p:cond delay="0"/>
                                          </p:stCondLst>
                                        </p:cTn>
                                        <p:tgtEl>
                                          <p:spTgt spid="5">
                                            <p:txEl>
                                              <p:pRg st="0" end="0"/>
                                            </p:txEl>
                                          </p:spTgt>
                                        </p:tgtEl>
                                        <p:attrNameLst>
                                          <p:attrName>r</p:attrName>
                                        </p:attrNameLst>
                                      </p:cBhvr>
                                    </p:animRot>
                                  </p:childTnLst>
                                </p:cTn>
                              </p:par>
                            </p:childTnLst>
                          </p:cTn>
                        </p:par>
                        <p:par>
                          <p:cTn id="14" fill="hold">
                            <p:stCondLst>
                              <p:cond delay="2700"/>
                            </p:stCondLst>
                            <p:childTnLst>
                              <p:par>
                                <p:cTn id="15" presetID="56" presetClass="entr" presetSubtype="0" fill="hold" nodeType="afterEffect">
                                  <p:stCondLst>
                                    <p:cond delay="0"/>
                                  </p:stCondLst>
                                  <p:iterate type="lt">
                                    <p:tmPct val="10000"/>
                                  </p:iterate>
                                  <p:childTnLst>
                                    <p:set>
                                      <p:cBhvr>
                                        <p:cTn id="16" dur="1" fill="hold">
                                          <p:stCondLst>
                                            <p:cond delay="0"/>
                                          </p:stCondLst>
                                        </p:cTn>
                                        <p:tgtEl>
                                          <p:spTgt spid="6">
                                            <p:txEl>
                                              <p:pRg st="0" end="0"/>
                                            </p:txEl>
                                          </p:spTgt>
                                        </p:tgtEl>
                                        <p:attrNameLst>
                                          <p:attrName>style.visibility</p:attrName>
                                        </p:attrNameLst>
                                      </p:cBhvr>
                                      <p:to>
                                        <p:strVal val="visible"/>
                                      </p:to>
                                    </p:set>
                                    <p:anim by="(-#ppt_w*2)" calcmode="lin" valueType="num">
                                      <p:cBhvr rctx="PPT">
                                        <p:cTn id="17" dur="500" autoRev="1" fill="hold">
                                          <p:stCondLst>
                                            <p:cond delay="0"/>
                                          </p:stCondLst>
                                        </p:cTn>
                                        <p:tgtEl>
                                          <p:spTgt spid="6">
                                            <p:txEl>
                                              <p:pRg st="0" end="0"/>
                                            </p:txEl>
                                          </p:spTgt>
                                        </p:tgtEl>
                                        <p:attrNameLst>
                                          <p:attrName>ppt_w</p:attrName>
                                        </p:attrNameLst>
                                      </p:cBhvr>
                                    </p:anim>
                                    <p:anim by="(#ppt_w*0.50)" calcmode="lin" valueType="num">
                                      <p:cBhvr>
                                        <p:cTn id="18" dur="500" decel="50000" autoRev="1" fill="hold">
                                          <p:stCondLst>
                                            <p:cond delay="0"/>
                                          </p:stCondLst>
                                        </p:cTn>
                                        <p:tgtEl>
                                          <p:spTgt spid="6">
                                            <p:txEl>
                                              <p:pRg st="0" end="0"/>
                                            </p:txEl>
                                          </p:spTgt>
                                        </p:tgtEl>
                                        <p:attrNameLst>
                                          <p:attrName>ppt_x</p:attrName>
                                        </p:attrNameLst>
                                      </p:cBhvr>
                                    </p:anim>
                                    <p:anim from="(-#ppt_h/2)" to="(#ppt_y)" calcmode="lin" valueType="num">
                                      <p:cBhvr>
                                        <p:cTn id="19" dur="1000" fill="hold">
                                          <p:stCondLst>
                                            <p:cond delay="0"/>
                                          </p:stCondLst>
                                        </p:cTn>
                                        <p:tgtEl>
                                          <p:spTgt spid="6">
                                            <p:txEl>
                                              <p:pRg st="0" end="0"/>
                                            </p:txEl>
                                          </p:spTgt>
                                        </p:tgtEl>
                                        <p:attrNameLst>
                                          <p:attrName>ppt_y</p:attrName>
                                        </p:attrNameLst>
                                      </p:cBhvr>
                                    </p:anim>
                                    <p:animRot by="21600000">
                                      <p:cBhvr>
                                        <p:cTn id="20" dur="1000" fill="hold">
                                          <p:stCondLst>
                                            <p:cond delay="0"/>
                                          </p:stCondLst>
                                        </p:cTn>
                                        <p:tgtEl>
                                          <p:spTgt spid="6">
                                            <p:txEl>
                                              <p:pRg st="0" end="0"/>
                                            </p:txEl>
                                          </p:spTgt>
                                        </p:tgtEl>
                                        <p:attrNameLst>
                                          <p:attrName>r</p:attrName>
                                        </p:attrNameLst>
                                      </p:cBhvr>
                                    </p:animRot>
                                  </p:childTnLst>
                                </p:cTn>
                              </p:par>
                              <p:par>
                                <p:cTn id="21" presetID="56" presetClass="entr" presetSubtype="0" fill="hold" nodeType="withEffect">
                                  <p:stCondLst>
                                    <p:cond delay="0"/>
                                  </p:stCondLst>
                                  <p:iterate type="lt">
                                    <p:tmPct val="10000"/>
                                  </p:iterate>
                                  <p:childTnLst>
                                    <p:set>
                                      <p:cBhvr>
                                        <p:cTn id="22" dur="1" fill="hold">
                                          <p:stCondLst>
                                            <p:cond delay="0"/>
                                          </p:stCondLst>
                                        </p:cTn>
                                        <p:tgtEl>
                                          <p:spTgt spid="6">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6">
                                            <p:txEl>
                                              <p:pRg st="1" end="1"/>
                                            </p:txEl>
                                          </p:spTgt>
                                        </p:tgtEl>
                                        <p:attrNameLst>
                                          <p:attrName>ppt_w</p:attrName>
                                        </p:attrNameLst>
                                      </p:cBhvr>
                                    </p:anim>
                                    <p:anim by="(#ppt_w*0.50)" calcmode="lin" valueType="num">
                                      <p:cBhvr>
                                        <p:cTn id="24" dur="500" decel="50000" autoRev="1" fill="hold">
                                          <p:stCondLst>
                                            <p:cond delay="0"/>
                                          </p:stCondLst>
                                        </p:cTn>
                                        <p:tgtEl>
                                          <p:spTgt spid="6">
                                            <p:txEl>
                                              <p:pRg st="1" end="1"/>
                                            </p:txEl>
                                          </p:spTgt>
                                        </p:tgtEl>
                                        <p:attrNameLst>
                                          <p:attrName>ppt_x</p:attrName>
                                        </p:attrNameLst>
                                      </p:cBhvr>
                                    </p:anim>
                                    <p:anim from="(-#ppt_h/2)" to="(#ppt_y)" calcmode="lin" valueType="num">
                                      <p:cBhvr>
                                        <p:cTn id="25" dur="1000" fill="hold">
                                          <p:stCondLst>
                                            <p:cond delay="0"/>
                                          </p:stCondLst>
                                        </p:cTn>
                                        <p:tgtEl>
                                          <p:spTgt spid="6">
                                            <p:txEl>
                                              <p:pRg st="1" end="1"/>
                                            </p:txEl>
                                          </p:spTgt>
                                        </p:tgtEl>
                                        <p:attrNameLst>
                                          <p:attrName>ppt_y</p:attrName>
                                        </p:attrNameLst>
                                      </p:cBhvr>
                                    </p:anim>
                                    <p:animRot by="21600000">
                                      <p:cBhvr>
                                        <p:cTn id="26" dur="1000" fill="hold">
                                          <p:stCondLst>
                                            <p:cond delay="0"/>
                                          </p:stCondLst>
                                        </p:cTn>
                                        <p:tgtEl>
                                          <p:spTgt spid="6">
                                            <p:txEl>
                                              <p:pRg st="1" end="1"/>
                                            </p:txEl>
                                          </p:spTgt>
                                        </p:tgtEl>
                                        <p:attrNameLst>
                                          <p:attrName>r</p:attrName>
                                        </p:attrNameLst>
                                      </p:cBhvr>
                                    </p:animRot>
                                  </p:childTnLst>
                                </p:cTn>
                              </p:par>
                              <p:par>
                                <p:cTn id="27" presetID="2" presetClass="entr" presetSubtype="4" fill="hold" nodeType="withEffect">
                                  <p:stCondLst>
                                    <p:cond delay="0"/>
                                  </p:stCondLst>
                                  <p:childTnLst>
                                    <p:set>
                                      <p:cBhvr>
                                        <p:cTn id="28" dur="1" fill="hold">
                                          <p:stCondLst>
                                            <p:cond delay="0"/>
                                          </p:stCondLst>
                                        </p:cTn>
                                        <p:tgtEl>
                                          <p:spTgt spid="5134"/>
                                        </p:tgtEl>
                                        <p:attrNameLst>
                                          <p:attrName>style.visibility</p:attrName>
                                        </p:attrNameLst>
                                      </p:cBhvr>
                                      <p:to>
                                        <p:strVal val="visible"/>
                                      </p:to>
                                    </p:set>
                                    <p:anim calcmode="lin" valueType="num">
                                      <p:cBhvr additive="base">
                                        <p:cTn id="29" dur="2000" fill="hold"/>
                                        <p:tgtEl>
                                          <p:spTgt spid="5134"/>
                                        </p:tgtEl>
                                        <p:attrNameLst>
                                          <p:attrName>ppt_x</p:attrName>
                                        </p:attrNameLst>
                                      </p:cBhvr>
                                      <p:tavLst>
                                        <p:tav tm="0">
                                          <p:val>
                                            <p:strVal val="#ppt_x"/>
                                          </p:val>
                                        </p:tav>
                                        <p:tav tm="100000">
                                          <p:val>
                                            <p:strVal val="#ppt_x"/>
                                          </p:val>
                                        </p:tav>
                                      </p:tavLst>
                                    </p:anim>
                                    <p:anim calcmode="lin" valueType="num">
                                      <p:cBhvr additive="base">
                                        <p:cTn id="30" dur="2000" fill="hold"/>
                                        <p:tgtEl>
                                          <p:spTgt spid="51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a:scene3d>
            <a:camera prst="orthographicFront"/>
            <a:lightRig rig="threePt" dir="t"/>
          </a:scene3d>
          <a:sp3d>
            <a:bevelT w="133350" h="127000" prst="angle"/>
          </a:sp3d>
        </p:spPr>
        <p:txBody>
          <a:bodyPr/>
          <a:lstStyle/>
          <a:p>
            <a:endParaRPr lang="es-ES" dirty="0"/>
          </a:p>
        </p:txBody>
      </p:sp>
      <p:pic>
        <p:nvPicPr>
          <p:cNvPr id="6" name="5 Imagen" descr="anticuchonorkys.jpg"/>
          <p:cNvPicPr>
            <a:picLocks noChangeAspect="1"/>
          </p:cNvPicPr>
          <p:nvPr/>
        </p:nvPicPr>
        <p:blipFill>
          <a:blip r:embed="rId2"/>
          <a:stretch>
            <a:fillRect/>
          </a:stretch>
        </p:blipFill>
        <p:spPr>
          <a:xfrm>
            <a:off x="214282" y="214290"/>
            <a:ext cx="2714644" cy="2303876"/>
          </a:xfrm>
          <a:prstGeom prst="round2DiagRect">
            <a:avLst>
              <a:gd name="adj1" fmla="val 16667"/>
              <a:gd name="adj2" fmla="val 0"/>
            </a:avLst>
          </a:prstGeom>
          <a:ln w="28575" cap="sq">
            <a:solidFill>
              <a:srgbClr val="FFFFFF"/>
            </a:solidFill>
            <a:miter lim="800000"/>
          </a:ln>
          <a:effectLst>
            <a:outerShdw blurRad="254000" algn="tl" rotWithShape="0">
              <a:srgbClr val="000000">
                <a:alpha val="43000"/>
              </a:srgbClr>
            </a:outerShdw>
          </a:effectLst>
        </p:spPr>
      </p:pic>
      <p:pic>
        <p:nvPicPr>
          <p:cNvPr id="7" name="6 Imagen" descr="Arroz-con-Mariscos1-1024x1024.jpg"/>
          <p:cNvPicPr>
            <a:picLocks noChangeAspect="1"/>
          </p:cNvPicPr>
          <p:nvPr/>
        </p:nvPicPr>
        <p:blipFill>
          <a:blip r:embed="rId3" cstate="print"/>
          <a:stretch>
            <a:fillRect/>
          </a:stretch>
        </p:blipFill>
        <p:spPr>
          <a:xfrm>
            <a:off x="3143240" y="3643314"/>
            <a:ext cx="2857496" cy="2357430"/>
          </a:xfrm>
          <a:prstGeom prst="round2DiagRect">
            <a:avLst>
              <a:gd name="adj1" fmla="val 16667"/>
              <a:gd name="adj2" fmla="val 0"/>
            </a:avLst>
          </a:prstGeom>
          <a:ln w="28575" cap="sq">
            <a:solidFill>
              <a:srgbClr val="FFFFFF"/>
            </a:solidFill>
            <a:miter lim="800000"/>
          </a:ln>
          <a:effectLst>
            <a:outerShdw blurRad="254000" algn="tl" rotWithShape="0">
              <a:srgbClr val="000000">
                <a:alpha val="43000"/>
              </a:srgbClr>
            </a:outerShdw>
          </a:effectLst>
        </p:spPr>
      </p:pic>
      <p:pic>
        <p:nvPicPr>
          <p:cNvPr id="8" name="7 Imagen" descr="botanas-restaurant-bar.jpg"/>
          <p:cNvPicPr>
            <a:picLocks noChangeAspect="1"/>
          </p:cNvPicPr>
          <p:nvPr/>
        </p:nvPicPr>
        <p:blipFill>
          <a:blip r:embed="rId4"/>
          <a:stretch>
            <a:fillRect/>
          </a:stretch>
        </p:blipFill>
        <p:spPr>
          <a:xfrm>
            <a:off x="6143636" y="285728"/>
            <a:ext cx="2786082" cy="2284965"/>
          </a:xfrm>
          <a:prstGeom prst="round2DiagRect">
            <a:avLst>
              <a:gd name="adj1" fmla="val 16667"/>
              <a:gd name="adj2" fmla="val 0"/>
            </a:avLst>
          </a:prstGeom>
          <a:ln w="28575" cap="sq">
            <a:solidFill>
              <a:srgbClr val="FFFFFF"/>
            </a:solidFill>
            <a:miter lim="800000"/>
          </a:ln>
          <a:effectLst>
            <a:outerShdw blurRad="254000" algn="tl" rotWithShape="0">
              <a:srgbClr val="000000">
                <a:alpha val="43000"/>
              </a:srgbClr>
            </a:outerShdw>
          </a:effectLst>
        </p:spPr>
      </p:pic>
      <p:pic>
        <p:nvPicPr>
          <p:cNvPr id="9" name="8 Imagen" descr="611x458.jpg"/>
          <p:cNvPicPr>
            <a:picLocks noChangeAspect="1"/>
          </p:cNvPicPr>
          <p:nvPr/>
        </p:nvPicPr>
        <p:blipFill>
          <a:blip r:embed="rId5"/>
          <a:stretch>
            <a:fillRect/>
          </a:stretch>
        </p:blipFill>
        <p:spPr>
          <a:xfrm>
            <a:off x="142844" y="4214818"/>
            <a:ext cx="2786082" cy="2357454"/>
          </a:xfrm>
          <a:prstGeom prst="round2DiagRect">
            <a:avLst>
              <a:gd name="adj1" fmla="val 16667"/>
              <a:gd name="adj2" fmla="val 0"/>
            </a:avLst>
          </a:prstGeom>
          <a:ln w="28575" cap="sq">
            <a:solidFill>
              <a:srgbClr val="FFFFFF"/>
            </a:solidFill>
            <a:miter lim="800000"/>
          </a:ln>
          <a:effectLst>
            <a:outerShdw blurRad="254000" algn="tl" rotWithShape="0">
              <a:srgbClr val="000000">
                <a:alpha val="43000"/>
              </a:srgbClr>
            </a:outerShdw>
          </a:effectLst>
        </p:spPr>
      </p:pic>
      <p:pic>
        <p:nvPicPr>
          <p:cNvPr id="10" name="9 Imagen" descr="9.jpg"/>
          <p:cNvPicPr>
            <a:picLocks noChangeAspect="1"/>
          </p:cNvPicPr>
          <p:nvPr/>
        </p:nvPicPr>
        <p:blipFill>
          <a:blip r:embed="rId6"/>
          <a:stretch>
            <a:fillRect/>
          </a:stretch>
        </p:blipFill>
        <p:spPr>
          <a:xfrm>
            <a:off x="6143636" y="4214818"/>
            <a:ext cx="2825298" cy="2357454"/>
          </a:xfrm>
          <a:prstGeom prst="round2DiagRect">
            <a:avLst>
              <a:gd name="adj1" fmla="val 16667"/>
              <a:gd name="adj2" fmla="val 0"/>
            </a:avLst>
          </a:prstGeom>
          <a:ln w="28575" cap="sq">
            <a:solidFill>
              <a:srgbClr val="FFFFFF"/>
            </a:solidFill>
            <a:miter lim="800000"/>
          </a:ln>
          <a:effectLst>
            <a:outerShdw blurRad="254000" algn="tl" rotWithShape="0">
              <a:srgbClr val="000000">
                <a:alpha val="43000"/>
              </a:srgbClr>
            </a:outerShdw>
          </a:effectLst>
        </p:spPr>
      </p:pic>
      <p:pic>
        <p:nvPicPr>
          <p:cNvPr id="11" name="10 Imagen" descr="ceviche_peruano_ceviches.jpg"/>
          <p:cNvPicPr>
            <a:picLocks noChangeAspect="1"/>
          </p:cNvPicPr>
          <p:nvPr/>
        </p:nvPicPr>
        <p:blipFill>
          <a:blip r:embed="rId7"/>
          <a:stretch>
            <a:fillRect/>
          </a:stretch>
        </p:blipFill>
        <p:spPr>
          <a:xfrm>
            <a:off x="3143240" y="1142984"/>
            <a:ext cx="2857520" cy="2286016"/>
          </a:xfrm>
          <a:prstGeom prst="round2DiagRect">
            <a:avLst>
              <a:gd name="adj1" fmla="val 16667"/>
              <a:gd name="adj2" fmla="val 0"/>
            </a:avLst>
          </a:prstGeom>
          <a:ln w="28575" cap="sq">
            <a:solidFill>
              <a:srgbClr val="FFFFFF"/>
            </a:solidFill>
            <a:miter lim="800000"/>
          </a:ln>
          <a:effectLst>
            <a:outerShdw blurRad="254000" algn="tl" rotWithShape="0">
              <a:srgbClr val="000000">
                <a:alpha val="43000"/>
              </a:srgbClr>
            </a:outerShdw>
          </a:effectLst>
        </p:spPr>
      </p:pic>
      <p:sp>
        <p:nvSpPr>
          <p:cNvPr id="12" name="11 CuadroTexto"/>
          <p:cNvSpPr txBox="1"/>
          <p:nvPr/>
        </p:nvSpPr>
        <p:spPr>
          <a:xfrm>
            <a:off x="785786" y="2643182"/>
            <a:ext cx="1146468" cy="369332"/>
          </a:xfrm>
          <a:prstGeom prst="rect">
            <a:avLst/>
          </a:prstGeom>
          <a:noFill/>
          <a:ln w="28575">
            <a:solidFill>
              <a:schemeClr val="tx1"/>
            </a:solidFill>
          </a:ln>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_tradnl"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Forte" pitchFamily="66" charset="0"/>
              </a:rPr>
              <a:t>Anticucho</a:t>
            </a:r>
            <a:endParaRPr lang="es-ES"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Forte" pitchFamily="66" charset="0"/>
            </a:endParaRPr>
          </a:p>
        </p:txBody>
      </p:sp>
      <p:sp>
        <p:nvSpPr>
          <p:cNvPr id="14" name="13 CuadroTexto"/>
          <p:cNvSpPr txBox="1"/>
          <p:nvPr/>
        </p:nvSpPr>
        <p:spPr>
          <a:xfrm>
            <a:off x="4143372" y="714356"/>
            <a:ext cx="914481" cy="369332"/>
          </a:xfrm>
          <a:prstGeom prst="rect">
            <a:avLst/>
          </a:prstGeom>
          <a:noFill/>
          <a:ln w="28575">
            <a:solidFill>
              <a:schemeClr val="tx1"/>
            </a:solidFill>
          </a:ln>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_tradnl"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Forte" pitchFamily="66" charset="0"/>
              </a:rPr>
              <a:t>Ceviche</a:t>
            </a:r>
            <a:endParaRPr lang="es-ES"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Forte" pitchFamily="66" charset="0"/>
            </a:endParaRPr>
          </a:p>
        </p:txBody>
      </p:sp>
      <p:sp>
        <p:nvSpPr>
          <p:cNvPr id="15" name="14 CuadroTexto"/>
          <p:cNvSpPr txBox="1"/>
          <p:nvPr/>
        </p:nvSpPr>
        <p:spPr>
          <a:xfrm>
            <a:off x="571472" y="3786190"/>
            <a:ext cx="1766830" cy="369332"/>
          </a:xfrm>
          <a:prstGeom prst="rect">
            <a:avLst/>
          </a:prstGeom>
          <a:noFill/>
          <a:ln w="28575">
            <a:solidFill>
              <a:schemeClr val="tx1"/>
            </a:solidFill>
          </a:ln>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_tradnl"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Forte" pitchFamily="66" charset="0"/>
              </a:rPr>
              <a:t>Arroz con pollo</a:t>
            </a:r>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Forte" pitchFamily="66" charset="0"/>
            </a:endParaRPr>
          </a:p>
        </p:txBody>
      </p:sp>
      <p:sp>
        <p:nvSpPr>
          <p:cNvPr id="16" name="15 CuadroTexto"/>
          <p:cNvSpPr txBox="1"/>
          <p:nvPr/>
        </p:nvSpPr>
        <p:spPr>
          <a:xfrm>
            <a:off x="3500430" y="6072206"/>
            <a:ext cx="2037737" cy="369332"/>
          </a:xfrm>
          <a:prstGeom prst="rect">
            <a:avLst/>
          </a:prstGeom>
          <a:noFill/>
          <a:ln w="28575">
            <a:solidFill>
              <a:schemeClr val="tx1"/>
            </a:solidFill>
          </a:ln>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_tradnl"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Forte" pitchFamily="66" charset="0"/>
              </a:rPr>
              <a:t>Arroz con mariscos</a:t>
            </a:r>
            <a:endParaRPr lang="es-ES"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Forte" pitchFamily="66" charset="0"/>
            </a:endParaRPr>
          </a:p>
        </p:txBody>
      </p:sp>
      <p:sp>
        <p:nvSpPr>
          <p:cNvPr id="17" name="16 CuadroTexto"/>
          <p:cNvSpPr txBox="1"/>
          <p:nvPr/>
        </p:nvSpPr>
        <p:spPr>
          <a:xfrm>
            <a:off x="6786578" y="2571744"/>
            <a:ext cx="1558632" cy="369332"/>
          </a:xfrm>
          <a:prstGeom prst="rect">
            <a:avLst/>
          </a:prstGeom>
          <a:noFill/>
          <a:ln w="28575">
            <a:solidFill>
              <a:schemeClr val="tx1"/>
            </a:solidFill>
          </a:ln>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_tradnl"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Forte" pitchFamily="66" charset="0"/>
              </a:rPr>
              <a:t>Lomo saltado</a:t>
            </a:r>
            <a:endParaRPr lang="es-ES"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Forte" pitchFamily="66" charset="0"/>
            </a:endParaRPr>
          </a:p>
        </p:txBody>
      </p:sp>
      <p:sp>
        <p:nvSpPr>
          <p:cNvPr id="18" name="17 CuadroTexto"/>
          <p:cNvSpPr txBox="1"/>
          <p:nvPr/>
        </p:nvSpPr>
        <p:spPr>
          <a:xfrm>
            <a:off x="6929454" y="3786190"/>
            <a:ext cx="1550424" cy="369332"/>
          </a:xfrm>
          <a:prstGeom prst="rect">
            <a:avLst/>
          </a:prstGeom>
          <a:noFill/>
          <a:ln w="28575">
            <a:solidFill>
              <a:schemeClr val="tx1"/>
            </a:solidFill>
          </a:ln>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_tradnl"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Forte" pitchFamily="66" charset="0"/>
              </a:rPr>
              <a:t>Causa limeña</a:t>
            </a:r>
            <a:endParaRPr lang="es-ES"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Forte" pitchFamily="66" charset="0"/>
            </a:endParaRPr>
          </a:p>
        </p:txBody>
      </p:sp>
      <p:sp>
        <p:nvSpPr>
          <p:cNvPr id="19" name="18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1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slide(fromLeft)">
                                      <p:cBhvr>
                                        <p:cTn id="10" dur="2000"/>
                                        <p:tgtEl>
                                          <p:spTgt spid="6"/>
                                        </p:tgtEl>
                                      </p:cBhvr>
                                    </p:animEffect>
                                  </p:childTnLst>
                                </p:cTn>
                              </p:par>
                              <p:par>
                                <p:cTn id="11" presetID="12" presetClass="entr" presetSubtype="8"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slide(fromLeft)">
                                      <p:cBhvr>
                                        <p:cTn id="13" dur="2000"/>
                                        <p:tgtEl>
                                          <p:spTgt spid="12"/>
                                        </p:tgtEl>
                                      </p:cBhvr>
                                    </p:animEffect>
                                  </p:childTnLst>
                                </p:cTn>
                              </p:par>
                              <p:par>
                                <p:cTn id="14" presetID="12" presetClass="entr" presetSubtype="2"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slide(fromRight)">
                                      <p:cBhvr>
                                        <p:cTn id="16" dur="2000"/>
                                        <p:tgtEl>
                                          <p:spTgt spid="8"/>
                                        </p:tgtEl>
                                      </p:cBhvr>
                                    </p:animEffect>
                                  </p:childTnLst>
                                </p:cTn>
                              </p:par>
                              <p:par>
                                <p:cTn id="17" presetID="12" presetClass="entr" presetSubtype="2"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slide(fromRight)">
                                      <p:cBhvr>
                                        <p:cTn id="19" dur="2000"/>
                                        <p:tgtEl>
                                          <p:spTgt spid="17"/>
                                        </p:tgtEl>
                                      </p:cBhvr>
                                    </p:animEffect>
                                  </p:childTnLst>
                                </p:cTn>
                              </p:par>
                              <p:par>
                                <p:cTn id="20" presetID="12" presetClass="entr" presetSubtype="8"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slide(fromLeft)">
                                      <p:cBhvr>
                                        <p:cTn id="22" dur="2000"/>
                                        <p:tgtEl>
                                          <p:spTgt spid="9"/>
                                        </p:tgtEl>
                                      </p:cBhvr>
                                    </p:animEffect>
                                  </p:childTnLst>
                                </p:cTn>
                              </p:par>
                              <p:par>
                                <p:cTn id="23" presetID="12" presetClass="entr" presetSubtype="8"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slide(fromLeft)">
                                      <p:cBhvr>
                                        <p:cTn id="25" dur="2000"/>
                                        <p:tgtEl>
                                          <p:spTgt spid="15"/>
                                        </p:tgtEl>
                                      </p:cBhvr>
                                    </p:animEffect>
                                  </p:childTnLst>
                                </p:cTn>
                              </p:par>
                              <p:par>
                                <p:cTn id="26" presetID="1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slide(fromRight)">
                                      <p:cBhvr>
                                        <p:cTn id="28" dur="2000"/>
                                        <p:tgtEl>
                                          <p:spTgt spid="10"/>
                                        </p:tgtEl>
                                      </p:cBhvr>
                                    </p:animEffect>
                                  </p:childTnLst>
                                </p:cTn>
                              </p:par>
                              <p:par>
                                <p:cTn id="29" presetID="12" presetClass="entr" presetSubtype="2"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slide(fromRight)">
                                      <p:cBhvr>
                                        <p:cTn id="31" dur="2000"/>
                                        <p:tgtEl>
                                          <p:spTgt spid="18"/>
                                        </p:tgtEl>
                                      </p:cBhvr>
                                    </p:animEffect>
                                  </p:childTnLst>
                                </p:cTn>
                              </p:par>
                              <p:par>
                                <p:cTn id="32" presetID="12" presetClass="entr" presetSubtype="1"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slide(fromTop)">
                                      <p:cBhvr>
                                        <p:cTn id="34" dur="2000"/>
                                        <p:tgtEl>
                                          <p:spTgt spid="11"/>
                                        </p:tgtEl>
                                      </p:cBhvr>
                                    </p:animEffect>
                                  </p:childTnLst>
                                </p:cTn>
                              </p:par>
                              <p:par>
                                <p:cTn id="35" presetID="12" presetClass="entr" presetSubtype="1"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slide(fromTop)">
                                      <p:cBhvr>
                                        <p:cTn id="37" dur="2000"/>
                                        <p:tgtEl>
                                          <p:spTgt spid="14"/>
                                        </p:tgtEl>
                                      </p:cBhvr>
                                    </p:animEffect>
                                  </p:childTnLst>
                                </p:cTn>
                              </p:par>
                              <p:par>
                                <p:cTn id="38" presetID="12" presetClass="entr" presetSubtype="4" fill="hold"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slide(fromBottom)">
                                      <p:cBhvr>
                                        <p:cTn id="40" dur="2000"/>
                                        <p:tgtEl>
                                          <p:spTgt spid="7"/>
                                        </p:tgtEl>
                                      </p:cBhvr>
                                    </p:animEffect>
                                  </p:childTnLst>
                                </p:cTn>
                              </p:par>
                              <p:par>
                                <p:cTn id="41" presetID="12" presetClass="entr" presetSubtype="4"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slide(fromBottom)">
                                      <p:cBhvr>
                                        <p:cTn id="43"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15" grpId="0" animBg="1"/>
      <p:bldP spid="16" grpId="0" animBg="1"/>
      <p:bldP spid="17" grpId="0" animBg="1"/>
      <p:bldP spid="18" grpId="0" animBg="1"/>
      <p:bldP spid="19"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accent6">
              <a:lumMod val="50000"/>
            </a:schemeClr>
          </a:solidFill>
          <a:scene3d>
            <a:camera prst="orthographicFront"/>
            <a:lightRig rig="threePt" dir="t"/>
          </a:scene3d>
          <a:sp3d>
            <a:bevelT w="127000" h="127000" prst="angle"/>
          </a:sp3d>
        </p:spPr>
        <p:txBody>
          <a:bodyPr/>
          <a:lstStyle/>
          <a:p>
            <a:endParaRPr lang="es-ES" dirty="0"/>
          </a:p>
        </p:txBody>
      </p:sp>
      <p:pic>
        <p:nvPicPr>
          <p:cNvPr id="5" name="4 Imagen" descr="mazamorra-morada-1a.jpg"/>
          <p:cNvPicPr>
            <a:picLocks noChangeAspect="1"/>
          </p:cNvPicPr>
          <p:nvPr/>
        </p:nvPicPr>
        <p:blipFill>
          <a:blip r:embed="rId2"/>
          <a:stretch>
            <a:fillRect/>
          </a:stretch>
        </p:blipFill>
        <p:spPr>
          <a:xfrm>
            <a:off x="3143240" y="3857628"/>
            <a:ext cx="2786082" cy="2071702"/>
          </a:xfrm>
          <a:prstGeom prst="round2DiagRect">
            <a:avLst>
              <a:gd name="adj1" fmla="val 16667"/>
              <a:gd name="adj2" fmla="val 0"/>
            </a:avLst>
          </a:prstGeom>
          <a:ln w="28575" cap="sq">
            <a:solidFill>
              <a:srgbClr val="FFFFFF"/>
            </a:solidFill>
            <a:miter lim="800000"/>
          </a:ln>
          <a:effectLst>
            <a:outerShdw blurRad="254000" algn="tl" rotWithShape="0">
              <a:srgbClr val="000000">
                <a:alpha val="43000"/>
              </a:srgbClr>
            </a:outerShdw>
          </a:effectLst>
        </p:spPr>
      </p:pic>
      <p:pic>
        <p:nvPicPr>
          <p:cNvPr id="6" name="5 Imagen" descr="suspiro20120117090710.jpg"/>
          <p:cNvPicPr>
            <a:picLocks noChangeAspect="1"/>
          </p:cNvPicPr>
          <p:nvPr/>
        </p:nvPicPr>
        <p:blipFill>
          <a:blip r:embed="rId3"/>
          <a:stretch>
            <a:fillRect/>
          </a:stretch>
        </p:blipFill>
        <p:spPr>
          <a:xfrm>
            <a:off x="6072198" y="4429132"/>
            <a:ext cx="2812283" cy="2214554"/>
          </a:xfrm>
          <a:prstGeom prst="round2DiagRect">
            <a:avLst>
              <a:gd name="adj1" fmla="val 16667"/>
              <a:gd name="adj2" fmla="val 0"/>
            </a:avLst>
          </a:prstGeom>
          <a:ln w="28575" cap="sq">
            <a:solidFill>
              <a:srgbClr val="FFFFFF"/>
            </a:solidFill>
            <a:miter lim="800000"/>
          </a:ln>
          <a:effectLst>
            <a:outerShdw blurRad="254000" algn="tl" rotWithShape="0">
              <a:srgbClr val="000000">
                <a:alpha val="43000"/>
              </a:srgbClr>
            </a:outerShdw>
          </a:effectLst>
        </p:spPr>
      </p:pic>
      <p:pic>
        <p:nvPicPr>
          <p:cNvPr id="2050" name="Picture 2" descr="http://elcomercio.e3.pe/66/ima/0/0/4/2/4/424029.jpg"/>
          <p:cNvPicPr>
            <a:picLocks noChangeAspect="1" noChangeArrowheads="1"/>
          </p:cNvPicPr>
          <p:nvPr/>
        </p:nvPicPr>
        <p:blipFill>
          <a:blip r:embed="rId4"/>
          <a:srcRect/>
          <a:stretch>
            <a:fillRect/>
          </a:stretch>
        </p:blipFill>
        <p:spPr bwMode="auto">
          <a:xfrm>
            <a:off x="214282" y="4572008"/>
            <a:ext cx="2786082" cy="2071702"/>
          </a:xfrm>
          <a:prstGeom prst="round2DiagRect">
            <a:avLst>
              <a:gd name="adj1" fmla="val 16667"/>
              <a:gd name="adj2" fmla="val 0"/>
            </a:avLst>
          </a:prstGeom>
          <a:ln w="28575" cap="sq">
            <a:solidFill>
              <a:srgbClr val="FFFFFF"/>
            </a:solidFill>
            <a:miter lim="800000"/>
          </a:ln>
          <a:effectLst>
            <a:outerShdw blurRad="254000" algn="tl" rotWithShape="0">
              <a:srgbClr val="000000">
                <a:alpha val="43000"/>
              </a:srgbClr>
            </a:outerShdw>
          </a:effectLst>
        </p:spPr>
      </p:pic>
      <p:pic>
        <p:nvPicPr>
          <p:cNvPr id="2052" name="Picture 4" descr="http://cde.peru.com/ima/0/0/5/0/0/500394/611x458.jpg"/>
          <p:cNvPicPr>
            <a:picLocks noChangeAspect="1" noChangeArrowheads="1"/>
          </p:cNvPicPr>
          <p:nvPr/>
        </p:nvPicPr>
        <p:blipFill>
          <a:blip r:embed="rId5"/>
          <a:srcRect/>
          <a:stretch>
            <a:fillRect/>
          </a:stretch>
        </p:blipFill>
        <p:spPr bwMode="auto">
          <a:xfrm>
            <a:off x="6143636" y="285728"/>
            <a:ext cx="2786082" cy="2071702"/>
          </a:xfrm>
          <a:prstGeom prst="round2DiagRect">
            <a:avLst>
              <a:gd name="adj1" fmla="val 16667"/>
              <a:gd name="adj2" fmla="val 0"/>
            </a:avLst>
          </a:prstGeom>
          <a:ln w="28575" cap="sq">
            <a:solidFill>
              <a:srgbClr val="FFFFFF"/>
            </a:solidFill>
            <a:miter lim="800000"/>
          </a:ln>
          <a:effectLst>
            <a:outerShdw blurRad="254000" algn="tl" rotWithShape="0">
              <a:srgbClr val="000000">
                <a:alpha val="43000"/>
              </a:srgbClr>
            </a:outerShdw>
          </a:effectLst>
        </p:spPr>
      </p:pic>
      <p:sp>
        <p:nvSpPr>
          <p:cNvPr id="9" name="8 CuadroTexto"/>
          <p:cNvSpPr txBox="1"/>
          <p:nvPr/>
        </p:nvSpPr>
        <p:spPr>
          <a:xfrm>
            <a:off x="642910" y="2357430"/>
            <a:ext cx="1683474" cy="369332"/>
          </a:xfrm>
          <a:prstGeom prst="rect">
            <a:avLst/>
          </a:prstGeom>
          <a:noFill/>
          <a:ln w="28575">
            <a:solidFill>
              <a:schemeClr val="tx1"/>
            </a:solidFill>
          </a:ln>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_tradnl"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Forte" pitchFamily="66" charset="0"/>
              </a:rPr>
              <a:t>Arroz con leche</a:t>
            </a:r>
            <a:endParaRPr lang="es-ES"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Forte" pitchFamily="66" charset="0"/>
            </a:endParaRPr>
          </a:p>
        </p:txBody>
      </p:sp>
      <p:pic>
        <p:nvPicPr>
          <p:cNvPr id="2054" name="Picture 6" descr="http://photos-a.netjoven.pe/_files/noticias/1374166744-306.jpg"/>
          <p:cNvPicPr>
            <a:picLocks noChangeAspect="1" noChangeArrowheads="1"/>
          </p:cNvPicPr>
          <p:nvPr/>
        </p:nvPicPr>
        <p:blipFill>
          <a:blip r:embed="rId6"/>
          <a:srcRect/>
          <a:stretch>
            <a:fillRect/>
          </a:stretch>
        </p:blipFill>
        <p:spPr bwMode="auto">
          <a:xfrm>
            <a:off x="142844" y="285728"/>
            <a:ext cx="2775490" cy="2071702"/>
          </a:xfrm>
          <a:prstGeom prst="round2DiagRect">
            <a:avLst>
              <a:gd name="adj1" fmla="val 16667"/>
              <a:gd name="adj2" fmla="val 0"/>
            </a:avLst>
          </a:prstGeom>
          <a:ln w="28575" cap="sq">
            <a:solidFill>
              <a:srgbClr val="FFFFFF"/>
            </a:solidFill>
            <a:miter lim="800000"/>
          </a:ln>
          <a:effectLst>
            <a:outerShdw blurRad="254000" algn="tl" rotWithShape="0">
              <a:srgbClr val="000000">
                <a:alpha val="43000"/>
              </a:srgbClr>
            </a:outerShdw>
          </a:effectLst>
        </p:spPr>
      </p:pic>
      <p:sp>
        <p:nvSpPr>
          <p:cNvPr id="11" name="10 CuadroTexto"/>
          <p:cNvSpPr txBox="1"/>
          <p:nvPr/>
        </p:nvSpPr>
        <p:spPr>
          <a:xfrm>
            <a:off x="6643702" y="2428868"/>
            <a:ext cx="1670650" cy="369332"/>
          </a:xfrm>
          <a:prstGeom prst="rect">
            <a:avLst/>
          </a:prstGeom>
          <a:noFill/>
          <a:ln w="28575">
            <a:solidFill>
              <a:schemeClr val="tx1"/>
            </a:solidFill>
          </a:ln>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_tradnl"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Forte" pitchFamily="66" charset="0"/>
              </a:rPr>
              <a:t>Tarta de  limón</a:t>
            </a:r>
            <a:endParaRPr lang="es-ES"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Forte" pitchFamily="66" charset="0"/>
            </a:endParaRPr>
          </a:p>
        </p:txBody>
      </p:sp>
      <p:sp>
        <p:nvSpPr>
          <p:cNvPr id="12" name="11 CuadroTexto"/>
          <p:cNvSpPr txBox="1"/>
          <p:nvPr/>
        </p:nvSpPr>
        <p:spPr>
          <a:xfrm>
            <a:off x="3500430" y="6072206"/>
            <a:ext cx="2245615" cy="369332"/>
          </a:xfrm>
          <a:prstGeom prst="rect">
            <a:avLst/>
          </a:prstGeom>
          <a:noFill/>
          <a:ln w="28575">
            <a:solidFill>
              <a:schemeClr val="tx1"/>
            </a:solidFill>
          </a:ln>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_tradnl"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Forte" pitchFamily="66" charset="0"/>
              </a:rPr>
              <a:t>Mazamorra  morada</a:t>
            </a:r>
            <a:endParaRPr lang="es-ES"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Forte" pitchFamily="66" charset="0"/>
            </a:endParaRPr>
          </a:p>
        </p:txBody>
      </p:sp>
      <p:sp>
        <p:nvSpPr>
          <p:cNvPr id="13" name="12 CuadroTexto"/>
          <p:cNvSpPr txBox="1"/>
          <p:nvPr/>
        </p:nvSpPr>
        <p:spPr>
          <a:xfrm>
            <a:off x="642910" y="4071942"/>
            <a:ext cx="1928826" cy="369332"/>
          </a:xfrm>
          <a:prstGeom prst="rect">
            <a:avLst/>
          </a:prstGeom>
          <a:noFill/>
          <a:ln w="28575">
            <a:solidFill>
              <a:schemeClr val="tx1"/>
            </a:solidFill>
          </a:ln>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ES_tradnl"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Forte" pitchFamily="66" charset="0"/>
              </a:rPr>
              <a:t>Crema  volteada</a:t>
            </a:r>
            <a:endParaRPr lang="es-ES"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Forte" pitchFamily="66" charset="0"/>
            </a:endParaRPr>
          </a:p>
        </p:txBody>
      </p:sp>
      <p:sp>
        <p:nvSpPr>
          <p:cNvPr id="14" name="13 CuadroTexto"/>
          <p:cNvSpPr txBox="1"/>
          <p:nvPr/>
        </p:nvSpPr>
        <p:spPr>
          <a:xfrm>
            <a:off x="6572264" y="3929066"/>
            <a:ext cx="2137124" cy="369332"/>
          </a:xfrm>
          <a:prstGeom prst="rect">
            <a:avLst/>
          </a:prstGeom>
          <a:noFill/>
          <a:ln w="28575">
            <a:solidFill>
              <a:schemeClr val="tx1"/>
            </a:solidFill>
          </a:ln>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_tradnl"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Forte" pitchFamily="66" charset="0"/>
              </a:rPr>
              <a:t>Suspiro a la limeña</a:t>
            </a:r>
            <a:endParaRPr lang="es-ES"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Forte" pitchFamily="66" charset="0"/>
            </a:endParaRPr>
          </a:p>
        </p:txBody>
      </p:sp>
      <p:pic>
        <p:nvPicPr>
          <p:cNvPr id="2056" name="Picture 8" descr="http://journalperu.com/wp-content/uploads/2011/06/turr%C3%B3n.jpg"/>
          <p:cNvPicPr>
            <a:picLocks noChangeAspect="1" noChangeArrowheads="1"/>
          </p:cNvPicPr>
          <p:nvPr/>
        </p:nvPicPr>
        <p:blipFill>
          <a:blip r:embed="rId7"/>
          <a:srcRect/>
          <a:stretch>
            <a:fillRect/>
          </a:stretch>
        </p:blipFill>
        <p:spPr bwMode="auto">
          <a:xfrm>
            <a:off x="3143240" y="1571612"/>
            <a:ext cx="2857520" cy="2143140"/>
          </a:xfrm>
          <a:prstGeom prst="round2DiagRect">
            <a:avLst>
              <a:gd name="adj1" fmla="val 16667"/>
              <a:gd name="adj2" fmla="val 0"/>
            </a:avLst>
          </a:prstGeom>
          <a:ln w="28575" cap="sq">
            <a:solidFill>
              <a:srgbClr val="FFFFFF"/>
            </a:solidFill>
            <a:miter lim="800000"/>
          </a:ln>
          <a:effectLst>
            <a:outerShdw blurRad="254000" algn="tl" rotWithShape="0">
              <a:srgbClr val="000000">
                <a:alpha val="43000"/>
              </a:srgbClr>
            </a:outerShdw>
          </a:effectLst>
        </p:spPr>
      </p:pic>
      <p:sp>
        <p:nvSpPr>
          <p:cNvPr id="16" name="15 CuadroTexto"/>
          <p:cNvSpPr txBox="1"/>
          <p:nvPr/>
        </p:nvSpPr>
        <p:spPr>
          <a:xfrm>
            <a:off x="3500430" y="1071546"/>
            <a:ext cx="2199577" cy="369332"/>
          </a:xfrm>
          <a:prstGeom prst="rect">
            <a:avLst/>
          </a:prstGeom>
          <a:noFill/>
          <a:ln w="28575">
            <a:solidFill>
              <a:schemeClr val="tx1"/>
            </a:solidFill>
          </a:ln>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_tradnl"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Forte" pitchFamily="66" charset="0"/>
              </a:rPr>
              <a:t>Turrón de Doña Pepa</a:t>
            </a:r>
            <a:endParaRPr lang="es-ES"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Forte" pitchFamily="66" charset="0"/>
            </a:endParaRPr>
          </a:p>
        </p:txBody>
      </p:sp>
      <p:sp>
        <p:nvSpPr>
          <p:cNvPr id="17" name="16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slide(fromLeft)">
                                      <p:cBhvr>
                                        <p:cTn id="10" dur="2000"/>
                                        <p:tgtEl>
                                          <p:spTgt spid="9"/>
                                        </p:tgtEl>
                                      </p:cBhvr>
                                    </p:animEffect>
                                  </p:childTnLst>
                                </p:cTn>
                              </p:par>
                              <p:par>
                                <p:cTn id="11" presetID="12" presetClass="entr" presetSubtype="8" fill="hold" nodeType="withEffect">
                                  <p:stCondLst>
                                    <p:cond delay="0"/>
                                  </p:stCondLst>
                                  <p:childTnLst>
                                    <p:set>
                                      <p:cBhvr>
                                        <p:cTn id="12" dur="1" fill="hold">
                                          <p:stCondLst>
                                            <p:cond delay="0"/>
                                          </p:stCondLst>
                                        </p:cTn>
                                        <p:tgtEl>
                                          <p:spTgt spid="2054"/>
                                        </p:tgtEl>
                                        <p:attrNameLst>
                                          <p:attrName>style.visibility</p:attrName>
                                        </p:attrNameLst>
                                      </p:cBhvr>
                                      <p:to>
                                        <p:strVal val="visible"/>
                                      </p:to>
                                    </p:set>
                                    <p:animEffect transition="in" filter="slide(fromLeft)">
                                      <p:cBhvr>
                                        <p:cTn id="13" dur="2000"/>
                                        <p:tgtEl>
                                          <p:spTgt spid="2054"/>
                                        </p:tgtEl>
                                      </p:cBhvr>
                                    </p:animEffect>
                                  </p:childTnLst>
                                </p:cTn>
                              </p:par>
                              <p:par>
                                <p:cTn id="14" presetID="12" presetClass="entr" presetSubtype="8" fill="hold" nodeType="withEffect">
                                  <p:stCondLst>
                                    <p:cond delay="0"/>
                                  </p:stCondLst>
                                  <p:childTnLst>
                                    <p:set>
                                      <p:cBhvr>
                                        <p:cTn id="15" dur="1" fill="hold">
                                          <p:stCondLst>
                                            <p:cond delay="0"/>
                                          </p:stCondLst>
                                        </p:cTn>
                                        <p:tgtEl>
                                          <p:spTgt spid="2050"/>
                                        </p:tgtEl>
                                        <p:attrNameLst>
                                          <p:attrName>style.visibility</p:attrName>
                                        </p:attrNameLst>
                                      </p:cBhvr>
                                      <p:to>
                                        <p:strVal val="visible"/>
                                      </p:to>
                                    </p:set>
                                    <p:animEffect transition="in" filter="slide(fromLeft)">
                                      <p:cBhvr>
                                        <p:cTn id="16" dur="2000"/>
                                        <p:tgtEl>
                                          <p:spTgt spid="2050"/>
                                        </p:tgtEl>
                                      </p:cBhvr>
                                    </p:animEffect>
                                  </p:childTnLst>
                                </p:cTn>
                              </p:par>
                              <p:par>
                                <p:cTn id="17" presetID="12" presetClass="entr" presetSubtype="8"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slide(fromLeft)">
                                      <p:cBhvr>
                                        <p:cTn id="19" dur="2000"/>
                                        <p:tgtEl>
                                          <p:spTgt spid="13"/>
                                        </p:tgtEl>
                                      </p:cBhvr>
                                    </p:animEffect>
                                  </p:childTnLst>
                                </p:cTn>
                              </p:par>
                              <p:par>
                                <p:cTn id="20" presetID="12" presetClass="entr" presetSubtype="2" fill="hold" nodeType="withEffect">
                                  <p:stCondLst>
                                    <p:cond delay="0"/>
                                  </p:stCondLst>
                                  <p:childTnLst>
                                    <p:set>
                                      <p:cBhvr>
                                        <p:cTn id="21" dur="1" fill="hold">
                                          <p:stCondLst>
                                            <p:cond delay="0"/>
                                          </p:stCondLst>
                                        </p:cTn>
                                        <p:tgtEl>
                                          <p:spTgt spid="2052"/>
                                        </p:tgtEl>
                                        <p:attrNameLst>
                                          <p:attrName>style.visibility</p:attrName>
                                        </p:attrNameLst>
                                      </p:cBhvr>
                                      <p:to>
                                        <p:strVal val="visible"/>
                                      </p:to>
                                    </p:set>
                                    <p:animEffect transition="in" filter="slide(fromRight)">
                                      <p:cBhvr>
                                        <p:cTn id="22" dur="2000"/>
                                        <p:tgtEl>
                                          <p:spTgt spid="2052"/>
                                        </p:tgtEl>
                                      </p:cBhvr>
                                    </p:animEffect>
                                  </p:childTnLst>
                                </p:cTn>
                              </p:par>
                              <p:par>
                                <p:cTn id="23" presetID="1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slide(fromRight)">
                                      <p:cBhvr>
                                        <p:cTn id="25" dur="2000"/>
                                        <p:tgtEl>
                                          <p:spTgt spid="11"/>
                                        </p:tgtEl>
                                      </p:cBhvr>
                                    </p:animEffect>
                                  </p:childTnLst>
                                </p:cTn>
                              </p:par>
                              <p:par>
                                <p:cTn id="26" presetID="12" presetClass="entr" presetSubtype="2"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slide(fromRight)">
                                      <p:cBhvr>
                                        <p:cTn id="28" dur="2000"/>
                                        <p:tgtEl>
                                          <p:spTgt spid="6"/>
                                        </p:tgtEl>
                                      </p:cBhvr>
                                    </p:animEffect>
                                  </p:childTnLst>
                                </p:cTn>
                              </p:par>
                              <p:par>
                                <p:cTn id="29" presetID="12" presetClass="entr" presetSubtype="2"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slide(fromRight)">
                                      <p:cBhvr>
                                        <p:cTn id="31" dur="2000"/>
                                        <p:tgtEl>
                                          <p:spTgt spid="14"/>
                                        </p:tgtEl>
                                      </p:cBhvr>
                                    </p:animEffect>
                                  </p:childTnLst>
                                </p:cTn>
                              </p:par>
                              <p:par>
                                <p:cTn id="32" presetID="12" presetClass="entr" presetSubtype="1" fill="hold" nodeType="withEffect">
                                  <p:stCondLst>
                                    <p:cond delay="0"/>
                                  </p:stCondLst>
                                  <p:childTnLst>
                                    <p:set>
                                      <p:cBhvr>
                                        <p:cTn id="33" dur="1" fill="hold">
                                          <p:stCondLst>
                                            <p:cond delay="0"/>
                                          </p:stCondLst>
                                        </p:cTn>
                                        <p:tgtEl>
                                          <p:spTgt spid="2056"/>
                                        </p:tgtEl>
                                        <p:attrNameLst>
                                          <p:attrName>style.visibility</p:attrName>
                                        </p:attrNameLst>
                                      </p:cBhvr>
                                      <p:to>
                                        <p:strVal val="visible"/>
                                      </p:to>
                                    </p:set>
                                    <p:animEffect transition="in" filter="slide(fromTop)">
                                      <p:cBhvr>
                                        <p:cTn id="34" dur="2000"/>
                                        <p:tgtEl>
                                          <p:spTgt spid="2056"/>
                                        </p:tgtEl>
                                      </p:cBhvr>
                                    </p:animEffect>
                                  </p:childTnLst>
                                </p:cTn>
                              </p:par>
                              <p:par>
                                <p:cTn id="35" presetID="12" presetClass="entr" presetSubtype="1"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slide(fromTop)">
                                      <p:cBhvr>
                                        <p:cTn id="37" dur="2000"/>
                                        <p:tgtEl>
                                          <p:spTgt spid="16"/>
                                        </p:tgtEl>
                                      </p:cBhvr>
                                    </p:animEffect>
                                  </p:childTnLst>
                                </p:cTn>
                              </p:par>
                              <p:par>
                                <p:cTn id="38" presetID="12" presetClass="entr" presetSubtype="4"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slide(fromBottom)">
                                      <p:cBhvr>
                                        <p:cTn id="40" dur="2000"/>
                                        <p:tgtEl>
                                          <p:spTgt spid="5"/>
                                        </p:tgtEl>
                                      </p:cBhvr>
                                    </p:animEffect>
                                  </p:childTnLst>
                                </p:cTn>
                              </p:par>
                              <p:par>
                                <p:cTn id="41" presetID="12" presetClass="entr" presetSubtype="4"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slide(fromBottom)">
                                      <p:cBhvr>
                                        <p:cTn id="43"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P spid="13" grpId="0" animBg="1"/>
      <p:bldP spid="14" grpId="0" animBg="1"/>
      <p:bldP spid="16" grpId="0" animBg="1"/>
      <p:bldP spid="17"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66734.jpg"/>
          <p:cNvPicPr>
            <a:picLocks noChangeAspect="1"/>
          </p:cNvPicPr>
          <p:nvPr/>
        </p:nvPicPr>
        <p:blipFill>
          <a:blip r:embed="rId2"/>
          <a:stretch>
            <a:fillRect/>
          </a:stretch>
        </p:blipFill>
        <p:spPr>
          <a:xfrm>
            <a:off x="0" y="0"/>
            <a:ext cx="9168475" cy="6858000"/>
          </a:xfrm>
          <a:prstGeom prst="rect">
            <a:avLst/>
          </a:prstGeom>
        </p:spPr>
      </p:pic>
      <p:pic>
        <p:nvPicPr>
          <p:cNvPr id="5" name="4 Imagen" descr="Pisco_Sour.gif"/>
          <p:cNvPicPr>
            <a:picLocks noChangeAspect="1"/>
          </p:cNvPicPr>
          <p:nvPr/>
        </p:nvPicPr>
        <p:blipFill>
          <a:blip r:embed="rId3"/>
          <a:stretch>
            <a:fillRect/>
          </a:stretch>
        </p:blipFill>
        <p:spPr>
          <a:xfrm>
            <a:off x="4071934" y="5072074"/>
            <a:ext cx="1143008" cy="1428760"/>
          </a:xfrm>
          <a:prstGeom prst="rect">
            <a:avLst/>
          </a:prstGeom>
          <a:scene3d>
            <a:camera prst="orthographicFront">
              <a:rot lat="20699999" lon="21299997" rev="0"/>
            </a:camera>
            <a:lightRig rig="threePt" dir="t"/>
          </a:scene3d>
        </p:spPr>
      </p:pic>
      <p:pic>
        <p:nvPicPr>
          <p:cNvPr id="8" name="7 Imagen" descr="Pisco_Sour.gif"/>
          <p:cNvPicPr>
            <a:picLocks noChangeAspect="1"/>
          </p:cNvPicPr>
          <p:nvPr/>
        </p:nvPicPr>
        <p:blipFill>
          <a:blip r:embed="rId3"/>
          <a:stretch>
            <a:fillRect/>
          </a:stretch>
        </p:blipFill>
        <p:spPr>
          <a:xfrm>
            <a:off x="7072330" y="5000636"/>
            <a:ext cx="1298308" cy="1357322"/>
          </a:xfrm>
          <a:prstGeom prst="rect">
            <a:avLst/>
          </a:prstGeom>
        </p:spPr>
      </p:pic>
      <p:pic>
        <p:nvPicPr>
          <p:cNvPr id="9" name="8 Imagen" descr="Pisco_Sour.gif"/>
          <p:cNvPicPr>
            <a:picLocks noChangeAspect="1"/>
          </p:cNvPicPr>
          <p:nvPr/>
        </p:nvPicPr>
        <p:blipFill>
          <a:blip r:embed="rId3"/>
          <a:stretch>
            <a:fillRect/>
          </a:stretch>
        </p:blipFill>
        <p:spPr>
          <a:xfrm>
            <a:off x="5000628" y="5143512"/>
            <a:ext cx="1285884" cy="1357322"/>
          </a:xfrm>
          <a:prstGeom prst="rect">
            <a:avLst/>
          </a:prstGeom>
          <a:scene3d>
            <a:camera prst="orthographicFront">
              <a:rot lat="20699999" lon="21299997" rev="0"/>
            </a:camera>
            <a:lightRig rig="threePt" dir="t"/>
          </a:scene3d>
        </p:spPr>
      </p:pic>
      <p:pic>
        <p:nvPicPr>
          <p:cNvPr id="10" name="9 Imagen" descr="Pisco_Sour.gif"/>
          <p:cNvPicPr>
            <a:picLocks noChangeAspect="1"/>
          </p:cNvPicPr>
          <p:nvPr/>
        </p:nvPicPr>
        <p:blipFill>
          <a:blip r:embed="rId3"/>
          <a:stretch>
            <a:fillRect/>
          </a:stretch>
        </p:blipFill>
        <p:spPr>
          <a:xfrm>
            <a:off x="6072198" y="4786322"/>
            <a:ext cx="1143008" cy="1714512"/>
          </a:xfrm>
          <a:prstGeom prst="rect">
            <a:avLst/>
          </a:prstGeom>
          <a:scene3d>
            <a:camera prst="orthographicFront">
              <a:rot lat="20699999" lon="21299997" rev="0"/>
            </a:camera>
            <a:lightRig rig="threePt" dir="t"/>
          </a:scene3d>
        </p:spPr>
      </p:pic>
      <p:pic>
        <p:nvPicPr>
          <p:cNvPr id="1032" name="Picture 8" descr="http://jarabespumantevargas.com/images/recetas/pisco_sour_dulce.gif"/>
          <p:cNvPicPr>
            <a:picLocks noChangeAspect="1" noChangeArrowheads="1"/>
          </p:cNvPicPr>
          <p:nvPr/>
        </p:nvPicPr>
        <p:blipFill>
          <a:blip r:embed="rId4">
            <a:lum contrast="30000"/>
          </a:blip>
          <a:srcRect/>
          <a:stretch>
            <a:fillRect/>
          </a:stretch>
        </p:blipFill>
        <p:spPr bwMode="auto">
          <a:xfrm>
            <a:off x="285720" y="3643314"/>
            <a:ext cx="2428892" cy="3214686"/>
          </a:xfrm>
          <a:prstGeom prst="rect">
            <a:avLst/>
          </a:prstGeom>
          <a:noFill/>
          <a:effectLst>
            <a:softEdge rad="12700"/>
          </a:effectLst>
        </p:spPr>
      </p:pic>
      <p:sp>
        <p:nvSpPr>
          <p:cNvPr id="11" name="10 CuadroTexto"/>
          <p:cNvSpPr txBox="1"/>
          <p:nvPr/>
        </p:nvSpPr>
        <p:spPr>
          <a:xfrm>
            <a:off x="1000100" y="500042"/>
            <a:ext cx="3178627" cy="830997"/>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ES_tradnl" sz="2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Pisco  </a:t>
            </a:r>
            <a:r>
              <a:rPr lang="es-ES_tradnl" sz="2400"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Souer</a:t>
            </a:r>
            <a:r>
              <a:rPr lang="es-ES_tradnl" sz="2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p>
          <a:p>
            <a:pPr algn="ctr"/>
            <a:r>
              <a:rPr lang="es-ES_tradnl" sz="24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Bebida  coctel  peruano</a:t>
            </a:r>
            <a:endParaRPr lang="es-ES" sz="2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
        <p:nvSpPr>
          <p:cNvPr id="12" name="11 Rectángulo"/>
          <p:cNvSpPr/>
          <p:nvPr/>
        </p:nvSpPr>
        <p:spPr>
          <a:xfrm>
            <a:off x="0" y="0"/>
            <a:ext cx="9144000"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9"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p:cTn id="10" dur="2000" fill="hold"/>
                                        <p:tgtEl>
                                          <p:spTgt spid="11"/>
                                        </p:tgtEl>
                                        <p:attrNameLst>
                                          <p:attrName>ppt_x</p:attrName>
                                        </p:attrNameLst>
                                      </p:cBhvr>
                                      <p:tavLst>
                                        <p:tav tm="0">
                                          <p:val>
                                            <p:strVal val="#ppt_x-.2"/>
                                          </p:val>
                                        </p:tav>
                                        <p:tav tm="100000">
                                          <p:val>
                                            <p:strVal val="#ppt_x"/>
                                          </p:val>
                                        </p:tav>
                                      </p:tavLst>
                                    </p:anim>
                                    <p:anim calcmode="lin" valueType="num">
                                      <p:cBhvr>
                                        <p:cTn id="11" dur="20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12"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pic>
        <p:nvPicPr>
          <p:cNvPr id="1030" name="Picture 6" descr="Photograph Don&amp;#x27;t cry, I&amp;#x27;m here for you by Miki Asai on 500px"/>
          <p:cNvPicPr>
            <a:picLocks noChangeAspect="1" noChangeArrowheads="1"/>
          </p:cNvPicPr>
          <p:nvPr/>
        </p:nvPicPr>
        <p:blipFill>
          <a:blip r:embed="rId2"/>
          <a:srcRect l="15513"/>
          <a:stretch>
            <a:fillRect/>
          </a:stretch>
        </p:blipFill>
        <p:spPr bwMode="auto">
          <a:xfrm>
            <a:off x="0" y="0"/>
            <a:ext cx="9234428" cy="6858000"/>
          </a:xfrm>
          <a:prstGeom prst="rect">
            <a:avLst/>
          </a:prstGeom>
          <a:noFill/>
        </p:spPr>
      </p:pic>
      <p:pic>
        <p:nvPicPr>
          <p:cNvPr id="1032" name="Picture 8" descr="Rendered Image"/>
          <p:cNvPicPr>
            <a:picLocks noChangeAspect="1" noChangeArrowheads="1"/>
          </p:cNvPicPr>
          <p:nvPr/>
        </p:nvPicPr>
        <p:blipFill>
          <a:blip r:embed="rId3">
            <a:duotone>
              <a:prstClr val="black"/>
              <a:schemeClr val="accent4">
                <a:tint val="45000"/>
                <a:satMod val="400000"/>
              </a:schemeClr>
            </a:duotone>
            <a:lum contrast="40000"/>
          </a:blip>
          <a:srcRect/>
          <a:stretch>
            <a:fillRect/>
          </a:stretch>
        </p:blipFill>
        <p:spPr bwMode="auto">
          <a:xfrm rot="20805436">
            <a:off x="5692978" y="4430424"/>
            <a:ext cx="2032246" cy="1290976"/>
          </a:xfrm>
          <a:prstGeom prst="rect">
            <a:avLst/>
          </a:prstGeom>
          <a:noFill/>
        </p:spPr>
      </p:pic>
      <p:sp>
        <p:nvSpPr>
          <p:cNvPr id="8" name="7 Luna"/>
          <p:cNvSpPr/>
          <p:nvPr/>
        </p:nvSpPr>
        <p:spPr>
          <a:xfrm>
            <a:off x="4500562" y="928670"/>
            <a:ext cx="4643438" cy="5214974"/>
          </a:xfrm>
          <a:prstGeom prst="moon">
            <a:avLst>
              <a:gd name="adj" fmla="val 17972"/>
            </a:avLst>
          </a:prstGeom>
          <a:solidFill>
            <a:srgbClr val="666699"/>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0" y="928670"/>
            <a:ext cx="4500562" cy="5214950"/>
          </a:xfrm>
          <a:prstGeom prst="moon">
            <a:avLst>
              <a:gd name="adj" fmla="val 20462"/>
            </a:avLst>
          </a:prstGeom>
          <a:solidFill>
            <a:srgbClr val="666699"/>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uadroTexto"/>
          <p:cNvSpPr txBox="1"/>
          <p:nvPr/>
        </p:nvSpPr>
        <p:spPr>
          <a:xfrm>
            <a:off x="0" y="5357826"/>
            <a:ext cx="2363147" cy="1015663"/>
          </a:xfrm>
          <a:prstGeom prst="rect">
            <a:avLst/>
          </a:prstGeom>
          <a:noFill/>
        </p:spPr>
        <p:txBody>
          <a:bodyPr wrap="none" rtlCol="0">
            <a:spAutoFit/>
          </a:bodyPr>
          <a:lstStyle/>
          <a:p>
            <a:r>
              <a:rPr lang="es-ES_tradnl" sz="1400" b="1" dirty="0" smtClean="0">
                <a:solidFill>
                  <a:srgbClr val="FFC000"/>
                </a:solidFill>
                <a:effectLst>
                  <a:outerShdw blurRad="38100" dist="38100" dir="2700000" algn="tl">
                    <a:srgbClr val="000000">
                      <a:alpha val="43137"/>
                    </a:srgbClr>
                  </a:outerShdw>
                </a:effectLst>
                <a:latin typeface="Agency FB" pitchFamily="34" charset="0"/>
              </a:rPr>
              <a:t>Tema musical –La Flor De La Canela</a:t>
            </a:r>
          </a:p>
          <a:p>
            <a:r>
              <a:rPr lang="es-ES_tradnl" sz="1400" b="1" dirty="0" smtClean="0">
                <a:solidFill>
                  <a:srgbClr val="FFC000"/>
                </a:solidFill>
                <a:effectLst>
                  <a:outerShdw blurRad="38100" dist="38100" dir="2700000" algn="tl">
                    <a:srgbClr val="000000">
                      <a:alpha val="43137"/>
                    </a:srgbClr>
                  </a:outerShdw>
                </a:effectLst>
                <a:latin typeface="Agency FB" pitchFamily="34" charset="0"/>
              </a:rPr>
              <a:t>Autora – Chabuca Granda</a:t>
            </a:r>
          </a:p>
          <a:p>
            <a:r>
              <a:rPr lang="es-ES_tradnl" sz="1400" b="1" dirty="0" smtClean="0">
                <a:solidFill>
                  <a:srgbClr val="FFC000"/>
                </a:solidFill>
                <a:effectLst>
                  <a:outerShdw blurRad="38100" dist="38100" dir="2700000" algn="tl">
                    <a:srgbClr val="000000">
                      <a:alpha val="43137"/>
                    </a:srgbClr>
                  </a:outerShdw>
                </a:effectLst>
                <a:latin typeface="Agency FB" pitchFamily="34" charset="0"/>
              </a:rPr>
              <a:t>Interpreta –Juan Diego Flores</a:t>
            </a:r>
            <a:endParaRPr lang="es-ES_tradnl" b="1" dirty="0" smtClean="0">
              <a:solidFill>
                <a:srgbClr val="FFC000"/>
              </a:solidFill>
              <a:effectLst>
                <a:outerShdw blurRad="38100" dist="38100" dir="2700000" algn="tl">
                  <a:srgbClr val="000000">
                    <a:alpha val="43137"/>
                  </a:srgbClr>
                </a:outerShdw>
              </a:effectLst>
              <a:latin typeface="Agency FB" pitchFamily="34" charset="0"/>
            </a:endParaRPr>
          </a:p>
          <a:p>
            <a:endParaRPr lang="es-ES" dirty="0"/>
          </a:p>
        </p:txBody>
      </p:sp>
      <p:sp>
        <p:nvSpPr>
          <p:cNvPr id="12" name="11 Rectángulo"/>
          <p:cNvSpPr/>
          <p:nvPr/>
        </p:nvSpPr>
        <p:spPr>
          <a:xfrm>
            <a:off x="0" y="0"/>
            <a:ext cx="9358346" cy="6858000"/>
          </a:xfrm>
          <a:prstGeom prst="rect">
            <a:avLst/>
          </a:prstGeom>
          <a:gradFill flip="none" rotWithShape="1">
            <a:gsLst>
              <a:gs pos="50000">
                <a:schemeClr val="tx1"/>
              </a:gs>
              <a:gs pos="50000">
                <a:srgbClr val="C00000">
                  <a:shade val="67500"/>
                  <a:satMod val="115000"/>
                </a:srgbClr>
              </a:gs>
              <a:gs pos="100000">
                <a:srgbClr val="C00000">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horizontal)">
                                      <p:cBhvr>
                                        <p:cTn id="10" dur="3000"/>
                                        <p:tgtEl>
                                          <p:spTgt spid="8"/>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horizontal)">
                                      <p:cBhvr>
                                        <p:cTn id="13" dur="3000"/>
                                        <p:tgtEl>
                                          <p:spTgt spid="9"/>
                                        </p:tgtEl>
                                      </p:cBhvr>
                                    </p:animEffect>
                                  </p:childTnLst>
                                </p:cTn>
                              </p:par>
                              <p:par>
                                <p:cTn id="14" presetID="8" presetClass="emph" presetSubtype="0" fill="hold" grpId="1" nodeType="withEffect">
                                  <p:stCondLst>
                                    <p:cond delay="0"/>
                                  </p:stCondLst>
                                  <p:childTnLst>
                                    <p:animRot by="21600000">
                                      <p:cBhvr>
                                        <p:cTn id="15" dur="3000" fill="hold"/>
                                        <p:tgtEl>
                                          <p:spTgt spid="8"/>
                                        </p:tgtEl>
                                        <p:attrNameLst>
                                          <p:attrName>r</p:attrName>
                                        </p:attrNameLst>
                                      </p:cBhvr>
                                    </p:animRot>
                                  </p:childTnLst>
                                </p:cTn>
                              </p:par>
                              <p:par>
                                <p:cTn id="16" presetID="8" presetClass="emph" presetSubtype="0" fill="hold" grpId="1" nodeType="withEffect">
                                  <p:stCondLst>
                                    <p:cond delay="0"/>
                                  </p:stCondLst>
                                  <p:childTnLst>
                                    <p:animRot by="21600000">
                                      <p:cBhvr>
                                        <p:cTn id="17" dur="3000" fill="hold"/>
                                        <p:tgtEl>
                                          <p:spTgt spid="9"/>
                                        </p:tgtEl>
                                        <p:attrNameLst>
                                          <p:attrName>r</p:attrName>
                                        </p:attrNameLst>
                                      </p:cBhvr>
                                    </p:animRot>
                                  </p:childTnLst>
                                </p:cTn>
                              </p:par>
                              <p:par>
                                <p:cTn id="18" presetID="2" presetClass="entr" presetSubtype="8" fill="hold" grpId="2"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3000" fill="hold"/>
                                        <p:tgtEl>
                                          <p:spTgt spid="8"/>
                                        </p:tgtEl>
                                        <p:attrNameLst>
                                          <p:attrName>ppt_x</p:attrName>
                                        </p:attrNameLst>
                                      </p:cBhvr>
                                      <p:tavLst>
                                        <p:tav tm="0">
                                          <p:val>
                                            <p:strVal val="0-#ppt_w/2"/>
                                          </p:val>
                                        </p:tav>
                                        <p:tav tm="100000">
                                          <p:val>
                                            <p:strVal val="#ppt_x"/>
                                          </p:val>
                                        </p:tav>
                                      </p:tavLst>
                                    </p:anim>
                                    <p:anim calcmode="lin" valueType="num">
                                      <p:cBhvr additive="base">
                                        <p:cTn id="21" dur="3000" fill="hold"/>
                                        <p:tgtEl>
                                          <p:spTgt spid="8"/>
                                        </p:tgtEl>
                                        <p:attrNameLst>
                                          <p:attrName>ppt_y</p:attrName>
                                        </p:attrNameLst>
                                      </p:cBhvr>
                                      <p:tavLst>
                                        <p:tav tm="0">
                                          <p:val>
                                            <p:strVal val="#ppt_y"/>
                                          </p:val>
                                        </p:tav>
                                        <p:tav tm="100000">
                                          <p:val>
                                            <p:strVal val="#ppt_y"/>
                                          </p:val>
                                        </p:tav>
                                      </p:tavLst>
                                    </p:anim>
                                  </p:childTnLst>
                                </p:cTn>
                              </p:par>
                              <p:par>
                                <p:cTn id="22" presetID="2" presetClass="entr" presetSubtype="2" fill="hold" grpId="2"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3000" fill="hold"/>
                                        <p:tgtEl>
                                          <p:spTgt spid="9"/>
                                        </p:tgtEl>
                                        <p:attrNameLst>
                                          <p:attrName>ppt_x</p:attrName>
                                        </p:attrNameLst>
                                      </p:cBhvr>
                                      <p:tavLst>
                                        <p:tav tm="0">
                                          <p:val>
                                            <p:strVal val="1+#ppt_w/2"/>
                                          </p:val>
                                        </p:tav>
                                        <p:tav tm="100000">
                                          <p:val>
                                            <p:strVal val="#ppt_x"/>
                                          </p:val>
                                        </p:tav>
                                      </p:tavLst>
                                    </p:anim>
                                    <p:anim calcmode="lin" valueType="num">
                                      <p:cBhvr additive="base">
                                        <p:cTn id="25" dur="3000" fill="hold"/>
                                        <p:tgtEl>
                                          <p:spTgt spid="9"/>
                                        </p:tgtEl>
                                        <p:attrNameLst>
                                          <p:attrName>ppt_y</p:attrName>
                                        </p:attrNameLst>
                                      </p:cBhvr>
                                      <p:tavLst>
                                        <p:tav tm="0">
                                          <p:val>
                                            <p:strVal val="#ppt_y"/>
                                          </p:val>
                                        </p:tav>
                                        <p:tav tm="100000">
                                          <p:val>
                                            <p:strVal val="#ppt_y"/>
                                          </p:val>
                                        </p:tav>
                                      </p:tavLst>
                                    </p:anim>
                                  </p:childTnLst>
                                </p:cTn>
                              </p:par>
                            </p:childTnLst>
                          </p:cTn>
                        </p:par>
                        <p:par>
                          <p:cTn id="26" fill="hold">
                            <p:stCondLst>
                              <p:cond delay="3000"/>
                            </p:stCondLst>
                            <p:childTnLst>
                              <p:par>
                                <p:cTn id="27" presetID="17" presetClass="exit" presetSubtype="8" fill="hold" grpId="3" nodeType="afterEffect">
                                  <p:stCondLst>
                                    <p:cond delay="0"/>
                                  </p:stCondLst>
                                  <p:childTnLst>
                                    <p:anim calcmode="lin" valueType="num">
                                      <p:cBhvr>
                                        <p:cTn id="28" dur="3000"/>
                                        <p:tgtEl>
                                          <p:spTgt spid="9"/>
                                        </p:tgtEl>
                                        <p:attrNameLst>
                                          <p:attrName>ppt_x</p:attrName>
                                        </p:attrNameLst>
                                      </p:cBhvr>
                                      <p:tavLst>
                                        <p:tav tm="0">
                                          <p:val>
                                            <p:strVal val="ppt_x"/>
                                          </p:val>
                                        </p:tav>
                                        <p:tav tm="100000">
                                          <p:val>
                                            <p:strVal val="ppt_x-ppt_w/2"/>
                                          </p:val>
                                        </p:tav>
                                      </p:tavLst>
                                    </p:anim>
                                    <p:anim calcmode="lin" valueType="num">
                                      <p:cBhvr>
                                        <p:cTn id="29" dur="3000"/>
                                        <p:tgtEl>
                                          <p:spTgt spid="9"/>
                                        </p:tgtEl>
                                        <p:attrNameLst>
                                          <p:attrName>ppt_y</p:attrName>
                                        </p:attrNameLst>
                                      </p:cBhvr>
                                      <p:tavLst>
                                        <p:tav tm="0">
                                          <p:val>
                                            <p:strVal val="ppt_y"/>
                                          </p:val>
                                        </p:tav>
                                        <p:tav tm="100000">
                                          <p:val>
                                            <p:strVal val="ppt_y"/>
                                          </p:val>
                                        </p:tav>
                                      </p:tavLst>
                                    </p:anim>
                                    <p:anim calcmode="lin" valueType="num">
                                      <p:cBhvr>
                                        <p:cTn id="30" dur="3000"/>
                                        <p:tgtEl>
                                          <p:spTgt spid="9"/>
                                        </p:tgtEl>
                                        <p:attrNameLst>
                                          <p:attrName>ppt_w</p:attrName>
                                        </p:attrNameLst>
                                      </p:cBhvr>
                                      <p:tavLst>
                                        <p:tav tm="0">
                                          <p:val>
                                            <p:strVal val="ppt_w"/>
                                          </p:val>
                                        </p:tav>
                                        <p:tav tm="100000">
                                          <p:val>
                                            <p:fltVal val="0"/>
                                          </p:val>
                                        </p:tav>
                                      </p:tavLst>
                                    </p:anim>
                                    <p:anim calcmode="lin" valueType="num">
                                      <p:cBhvr>
                                        <p:cTn id="31" dur="3000"/>
                                        <p:tgtEl>
                                          <p:spTgt spid="9"/>
                                        </p:tgtEl>
                                        <p:attrNameLst>
                                          <p:attrName>ppt_h</p:attrName>
                                        </p:attrNameLst>
                                      </p:cBhvr>
                                      <p:tavLst>
                                        <p:tav tm="0">
                                          <p:val>
                                            <p:strVal val="ppt_h"/>
                                          </p:val>
                                        </p:tav>
                                        <p:tav tm="100000">
                                          <p:val>
                                            <p:strVal val="ppt_h"/>
                                          </p:val>
                                        </p:tav>
                                      </p:tavLst>
                                    </p:anim>
                                    <p:set>
                                      <p:cBhvr>
                                        <p:cTn id="32" dur="1" fill="hold">
                                          <p:stCondLst>
                                            <p:cond delay="2999"/>
                                          </p:stCondLst>
                                        </p:cTn>
                                        <p:tgtEl>
                                          <p:spTgt spid="9"/>
                                        </p:tgtEl>
                                        <p:attrNameLst>
                                          <p:attrName>style.visibility</p:attrName>
                                        </p:attrNameLst>
                                      </p:cBhvr>
                                      <p:to>
                                        <p:strVal val="hidden"/>
                                      </p:to>
                                    </p:set>
                                  </p:childTnLst>
                                </p:cTn>
                              </p:par>
                              <p:par>
                                <p:cTn id="33" presetID="17" presetClass="exit" presetSubtype="2" fill="hold" grpId="3" nodeType="withEffect">
                                  <p:stCondLst>
                                    <p:cond delay="0"/>
                                  </p:stCondLst>
                                  <p:childTnLst>
                                    <p:anim calcmode="lin" valueType="num">
                                      <p:cBhvr>
                                        <p:cTn id="34" dur="3000"/>
                                        <p:tgtEl>
                                          <p:spTgt spid="8"/>
                                        </p:tgtEl>
                                        <p:attrNameLst>
                                          <p:attrName>ppt_x</p:attrName>
                                        </p:attrNameLst>
                                      </p:cBhvr>
                                      <p:tavLst>
                                        <p:tav tm="0">
                                          <p:val>
                                            <p:strVal val="ppt_x"/>
                                          </p:val>
                                        </p:tav>
                                        <p:tav tm="100000">
                                          <p:val>
                                            <p:strVal val="ppt_x+ppt_w/2"/>
                                          </p:val>
                                        </p:tav>
                                      </p:tavLst>
                                    </p:anim>
                                    <p:anim calcmode="lin" valueType="num">
                                      <p:cBhvr>
                                        <p:cTn id="35" dur="3000"/>
                                        <p:tgtEl>
                                          <p:spTgt spid="8"/>
                                        </p:tgtEl>
                                        <p:attrNameLst>
                                          <p:attrName>ppt_y</p:attrName>
                                        </p:attrNameLst>
                                      </p:cBhvr>
                                      <p:tavLst>
                                        <p:tav tm="0">
                                          <p:val>
                                            <p:strVal val="ppt_y"/>
                                          </p:val>
                                        </p:tav>
                                        <p:tav tm="100000">
                                          <p:val>
                                            <p:strVal val="ppt_y"/>
                                          </p:val>
                                        </p:tav>
                                      </p:tavLst>
                                    </p:anim>
                                    <p:anim calcmode="lin" valueType="num">
                                      <p:cBhvr>
                                        <p:cTn id="36" dur="3000"/>
                                        <p:tgtEl>
                                          <p:spTgt spid="8"/>
                                        </p:tgtEl>
                                        <p:attrNameLst>
                                          <p:attrName>ppt_w</p:attrName>
                                        </p:attrNameLst>
                                      </p:cBhvr>
                                      <p:tavLst>
                                        <p:tav tm="0">
                                          <p:val>
                                            <p:strVal val="ppt_w"/>
                                          </p:val>
                                        </p:tav>
                                        <p:tav tm="100000">
                                          <p:val>
                                            <p:fltVal val="0"/>
                                          </p:val>
                                        </p:tav>
                                      </p:tavLst>
                                    </p:anim>
                                    <p:anim calcmode="lin" valueType="num">
                                      <p:cBhvr>
                                        <p:cTn id="37" dur="3000"/>
                                        <p:tgtEl>
                                          <p:spTgt spid="8"/>
                                        </p:tgtEl>
                                        <p:attrNameLst>
                                          <p:attrName>ppt_h</p:attrName>
                                        </p:attrNameLst>
                                      </p:cBhvr>
                                      <p:tavLst>
                                        <p:tav tm="0">
                                          <p:val>
                                            <p:strVal val="ppt_h"/>
                                          </p:val>
                                        </p:tav>
                                        <p:tav tm="100000">
                                          <p:val>
                                            <p:strVal val="ppt_h"/>
                                          </p:val>
                                        </p:tav>
                                      </p:tavLst>
                                    </p:anim>
                                    <p:set>
                                      <p:cBhvr>
                                        <p:cTn id="38" dur="1" fill="hold">
                                          <p:stCondLst>
                                            <p:cond delay="2999"/>
                                          </p:stCondLst>
                                        </p:cTn>
                                        <p:tgtEl>
                                          <p:spTgt spid="8"/>
                                        </p:tgtEl>
                                        <p:attrNameLst>
                                          <p:attrName>style.visibility</p:attrName>
                                        </p:attrNameLst>
                                      </p:cBhvr>
                                      <p:to>
                                        <p:strVal val="hidden"/>
                                      </p:to>
                                    </p:set>
                                  </p:childTnLst>
                                </p:cTn>
                              </p:par>
                              <p:par>
                                <p:cTn id="39" presetID="17" presetClass="entr" presetSubtype="10" fill="hold" nodeType="withEffect">
                                  <p:stCondLst>
                                    <p:cond delay="0"/>
                                  </p:stCondLst>
                                  <p:childTnLst>
                                    <p:set>
                                      <p:cBhvr>
                                        <p:cTn id="40" dur="1" fill="hold">
                                          <p:stCondLst>
                                            <p:cond delay="0"/>
                                          </p:stCondLst>
                                        </p:cTn>
                                        <p:tgtEl>
                                          <p:spTgt spid="1030"/>
                                        </p:tgtEl>
                                        <p:attrNameLst>
                                          <p:attrName>style.visibility</p:attrName>
                                        </p:attrNameLst>
                                      </p:cBhvr>
                                      <p:to>
                                        <p:strVal val="visible"/>
                                      </p:to>
                                    </p:set>
                                    <p:anim calcmode="lin" valueType="num">
                                      <p:cBhvr>
                                        <p:cTn id="41" dur="3000" fill="hold"/>
                                        <p:tgtEl>
                                          <p:spTgt spid="1030"/>
                                        </p:tgtEl>
                                        <p:attrNameLst>
                                          <p:attrName>ppt_w</p:attrName>
                                        </p:attrNameLst>
                                      </p:cBhvr>
                                      <p:tavLst>
                                        <p:tav tm="0">
                                          <p:val>
                                            <p:fltVal val="0"/>
                                          </p:val>
                                        </p:tav>
                                        <p:tav tm="100000">
                                          <p:val>
                                            <p:strVal val="#ppt_w"/>
                                          </p:val>
                                        </p:tav>
                                      </p:tavLst>
                                    </p:anim>
                                    <p:anim calcmode="lin" valueType="num">
                                      <p:cBhvr>
                                        <p:cTn id="42" dur="3000" fill="hold"/>
                                        <p:tgtEl>
                                          <p:spTgt spid="1030"/>
                                        </p:tgtEl>
                                        <p:attrNameLst>
                                          <p:attrName>ppt_h</p:attrName>
                                        </p:attrNameLst>
                                      </p:cBhvr>
                                      <p:tavLst>
                                        <p:tav tm="0">
                                          <p:val>
                                            <p:strVal val="#ppt_h"/>
                                          </p:val>
                                        </p:tav>
                                        <p:tav tm="100000">
                                          <p:val>
                                            <p:strVal val="#ppt_h"/>
                                          </p:val>
                                        </p:tav>
                                      </p:tavLst>
                                    </p:anim>
                                  </p:childTnLst>
                                </p:cTn>
                              </p:par>
                            </p:childTnLst>
                          </p:cTn>
                        </p:par>
                        <p:par>
                          <p:cTn id="43" fill="hold">
                            <p:stCondLst>
                              <p:cond delay="6000"/>
                            </p:stCondLst>
                            <p:childTnLst>
                              <p:par>
                                <p:cTn id="44" presetID="29" presetClass="entr" presetSubtype="0"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2000" fill="hold"/>
                                        <p:tgtEl>
                                          <p:spTgt spid="11"/>
                                        </p:tgtEl>
                                        <p:attrNameLst>
                                          <p:attrName>ppt_x</p:attrName>
                                        </p:attrNameLst>
                                      </p:cBhvr>
                                      <p:tavLst>
                                        <p:tav tm="0">
                                          <p:val>
                                            <p:strVal val="#ppt_x-.2"/>
                                          </p:val>
                                        </p:tav>
                                        <p:tav tm="100000">
                                          <p:val>
                                            <p:strVal val="#ppt_x"/>
                                          </p:val>
                                        </p:tav>
                                      </p:tavLst>
                                    </p:anim>
                                    <p:anim calcmode="lin" valueType="num">
                                      <p:cBhvr>
                                        <p:cTn id="47" dur="20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48" dur="2000"/>
                                        <p:tgtEl>
                                          <p:spTgt spid="11"/>
                                        </p:tgtEl>
                                      </p:cBhvr>
                                    </p:animEffect>
                                  </p:childTnLst>
                                </p:cTn>
                              </p:par>
                            </p:childTnLst>
                          </p:cTn>
                        </p:par>
                        <p:par>
                          <p:cTn id="49" fill="hold">
                            <p:stCondLst>
                              <p:cond delay="8000"/>
                            </p:stCondLst>
                            <p:childTnLst>
                              <p:par>
                                <p:cTn id="50" presetID="23" presetClass="entr" presetSubtype="16" fill="hold" nodeType="afterEffect">
                                  <p:stCondLst>
                                    <p:cond delay="0"/>
                                  </p:stCondLst>
                                  <p:childTnLst>
                                    <p:set>
                                      <p:cBhvr>
                                        <p:cTn id="51" dur="1" fill="hold">
                                          <p:stCondLst>
                                            <p:cond delay="0"/>
                                          </p:stCondLst>
                                        </p:cTn>
                                        <p:tgtEl>
                                          <p:spTgt spid="1032"/>
                                        </p:tgtEl>
                                        <p:attrNameLst>
                                          <p:attrName>style.visibility</p:attrName>
                                        </p:attrNameLst>
                                      </p:cBhvr>
                                      <p:to>
                                        <p:strVal val="visible"/>
                                      </p:to>
                                    </p:set>
                                    <p:anim calcmode="lin" valueType="num">
                                      <p:cBhvr>
                                        <p:cTn id="52" dur="2000" fill="hold"/>
                                        <p:tgtEl>
                                          <p:spTgt spid="1032"/>
                                        </p:tgtEl>
                                        <p:attrNameLst>
                                          <p:attrName>ppt_w</p:attrName>
                                        </p:attrNameLst>
                                      </p:cBhvr>
                                      <p:tavLst>
                                        <p:tav tm="0">
                                          <p:val>
                                            <p:fltVal val="0"/>
                                          </p:val>
                                        </p:tav>
                                        <p:tav tm="100000">
                                          <p:val>
                                            <p:strVal val="#ppt_w"/>
                                          </p:val>
                                        </p:tav>
                                      </p:tavLst>
                                    </p:anim>
                                    <p:anim calcmode="lin" valueType="num">
                                      <p:cBhvr>
                                        <p:cTn id="53" dur="2000" fill="hold"/>
                                        <p:tgtEl>
                                          <p:spTgt spid="103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8" grpId="3" animBg="1"/>
      <p:bldP spid="9" grpId="0" animBg="1"/>
      <p:bldP spid="9" grpId="1" animBg="1"/>
      <p:bldP spid="9" grpId="2" animBg="1"/>
      <p:bldP spid="9" grpId="3" animBg="1"/>
      <p:bldP spid="11" grpId="0"/>
      <p:bldP spid="12" grpId="0" animBg="1"/>
    </p:bldLst>
  </p:timing>
</p:sld>
</file>

<file path=ppt/slides/slide68.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CIUDAD DE LIMA -LA PERLA DEL PACIFIC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CIUDAD DE LIMA -LA PERLA DEL PACIFICO--</Template>
  <TotalTime>0</TotalTime>
  <Words>737</Words>
  <Application>Microsoft Office PowerPoint</Application>
  <PresentationFormat>Presentación en pantalla (4:3)</PresentationFormat>
  <Paragraphs>96</Paragraphs>
  <Slides>68</Slides>
  <Notes>4</Notes>
  <HiddenSlides>1</HiddenSlides>
  <MMClips>1</MMClips>
  <ScaleCrop>false</ScaleCrop>
  <HeadingPairs>
    <vt:vector size="4" baseType="variant">
      <vt:variant>
        <vt:lpstr>Tema</vt:lpstr>
      </vt:variant>
      <vt:variant>
        <vt:i4>2</vt:i4>
      </vt:variant>
      <vt:variant>
        <vt:lpstr>Títulos de diapositiva</vt:lpstr>
      </vt:variant>
      <vt:variant>
        <vt:i4>68</vt:i4>
      </vt:variant>
    </vt:vector>
  </HeadingPairs>
  <TitlesOfParts>
    <vt:vector size="70" baseType="lpstr">
      <vt:lpstr>CIUDAD DE LIMA -LA PERLA DEL PACIFICO--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2014-01-28T12:44:45Z</dcterms:created>
  <dcterms:modified xsi:type="dcterms:W3CDTF">2014-01-28T12:47:08Z</dcterms:modified>
</cp:coreProperties>
</file>