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8" r:id="rId3"/>
    <p:sldId id="346" r:id="rId4"/>
    <p:sldId id="280" r:id="rId5"/>
    <p:sldId id="345" r:id="rId6"/>
    <p:sldId id="256" r:id="rId7"/>
    <p:sldId id="341" r:id="rId8"/>
    <p:sldId id="340" r:id="rId9"/>
    <p:sldId id="266" r:id="rId10"/>
    <p:sldId id="303" r:id="rId11"/>
    <p:sldId id="342" r:id="rId12"/>
    <p:sldId id="339" r:id="rId13"/>
    <p:sldId id="349" r:id="rId14"/>
    <p:sldId id="352" r:id="rId15"/>
    <p:sldId id="351" r:id="rId16"/>
    <p:sldId id="350" r:id="rId17"/>
    <p:sldId id="338" r:id="rId18"/>
    <p:sldId id="337" r:id="rId19"/>
    <p:sldId id="325" r:id="rId20"/>
    <p:sldId id="336" r:id="rId21"/>
    <p:sldId id="331" r:id="rId22"/>
    <p:sldId id="333" r:id="rId23"/>
    <p:sldId id="330" r:id="rId24"/>
    <p:sldId id="329" r:id="rId25"/>
    <p:sldId id="328" r:id="rId26"/>
    <p:sldId id="327" r:id="rId27"/>
    <p:sldId id="326" r:id="rId28"/>
    <p:sldId id="324" r:id="rId29"/>
    <p:sldId id="323" r:id="rId30"/>
    <p:sldId id="322" r:id="rId31"/>
    <p:sldId id="321" r:id="rId32"/>
    <p:sldId id="304" r:id="rId33"/>
    <p:sldId id="282" r:id="rId34"/>
    <p:sldId id="279" r:id="rId35"/>
    <p:sldId id="281" r:id="rId36"/>
    <p:sldId id="276" r:id="rId37"/>
    <p:sldId id="275" r:id="rId38"/>
    <p:sldId id="271" r:id="rId39"/>
    <p:sldId id="269" r:id="rId40"/>
    <p:sldId id="265" r:id="rId41"/>
    <p:sldId id="263" r:id="rId42"/>
    <p:sldId id="262" r:id="rId43"/>
    <p:sldId id="261" r:id="rId44"/>
    <p:sldId id="311" r:id="rId45"/>
    <p:sldId id="314" r:id="rId46"/>
    <p:sldId id="310" r:id="rId47"/>
    <p:sldId id="308" r:id="rId48"/>
    <p:sldId id="307" r:id="rId49"/>
    <p:sldId id="306" r:id="rId50"/>
    <p:sldId id="305" r:id="rId51"/>
    <p:sldId id="302" r:id="rId52"/>
    <p:sldId id="300" r:id="rId53"/>
    <p:sldId id="299" r:id="rId54"/>
    <p:sldId id="296" r:id="rId55"/>
    <p:sldId id="332" r:id="rId56"/>
    <p:sldId id="295" r:id="rId57"/>
    <p:sldId id="293" r:id="rId58"/>
    <p:sldId id="286" r:id="rId59"/>
    <p:sldId id="285" r:id="rId60"/>
    <p:sldId id="260" r:id="rId61"/>
    <p:sldId id="348" r:id="rId62"/>
    <p:sldId id="301" r:id="rId63"/>
    <p:sldId id="344" r:id="rId64"/>
    <p:sldId id="298" r:id="rId65"/>
    <p:sldId id="291" r:id="rId66"/>
    <p:sldId id="290" r:id="rId67"/>
    <p:sldId id="316" r:id="rId68"/>
    <p:sldId id="289" r:id="rId69"/>
    <p:sldId id="315" r:id="rId70"/>
    <p:sldId id="347" r:id="rId7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EO0B7jx5bDywZEX23Q/Hg" hashData="wfIaSaBGCm9lkaGfId/DdMZaoC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20"/>
    <a:srgbClr val="007635"/>
    <a:srgbClr val="004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342" autoAdjust="0"/>
    <p:restoredTop sz="94660"/>
  </p:normalViewPr>
  <p:slideViewPr>
    <p:cSldViewPr>
      <p:cViewPr>
        <p:scale>
          <a:sx n="50" d="100"/>
          <a:sy n="50" d="100"/>
        </p:scale>
        <p:origin x="-112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9D542-2E97-454E-A5FD-C44DC7BF16A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C4A22-B9EA-41F0-A97E-ADEA02704E7A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40683-DC6F-4457-A61F-62167ABAF4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EDDC8B-F6CC-4A45-AC17-D04F8B6B714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4.png"/><Relationship Id="rId7" Type="http://schemas.openxmlformats.org/officeDocument/2006/relationships/image" Target="../media/image7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-park-new-york-wallpaper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 flipV="1">
            <a:off x="3643314" y="1357314"/>
            <a:ext cx="6858000" cy="4143372"/>
          </a:xfrm>
          <a:prstGeom prst="triangle">
            <a:avLst>
              <a:gd name="adj" fmla="val 49444"/>
            </a:avLst>
          </a:prstGeom>
          <a:gradFill flip="none" rotWithShape="1">
            <a:gsLst>
              <a:gs pos="66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750579" y="1678785"/>
            <a:ext cx="5286412" cy="3500430"/>
          </a:xfrm>
          <a:prstGeom prst="triangle">
            <a:avLst>
              <a:gd name="adj" fmla="val 49444"/>
            </a:avLst>
          </a:prstGeom>
          <a:gradFill flip="none" rotWithShape="1">
            <a:gsLst>
              <a:gs pos="71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393033" y="1393033"/>
            <a:ext cx="6858000" cy="4071934"/>
          </a:xfrm>
          <a:prstGeom prst="triangle">
            <a:avLst>
              <a:gd name="adj" fmla="val 49722"/>
            </a:avLst>
          </a:prstGeom>
          <a:gradFill flip="none" rotWithShape="1">
            <a:gsLst>
              <a:gs pos="66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750115" y="1607347"/>
            <a:ext cx="5000660" cy="3500430"/>
          </a:xfrm>
          <a:prstGeom prst="triangle">
            <a:avLst>
              <a:gd name="adj" fmla="val 49722"/>
            </a:avLst>
          </a:prstGeom>
          <a:gradFill flip="none" rotWithShape="1">
            <a:gsLst>
              <a:gs pos="61000">
                <a:srgbClr val="DDEBCF">
                  <a:alpha val="47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0" y="3786190"/>
            <a:ext cx="9144000" cy="3071810"/>
          </a:xfrm>
          <a:prstGeom prst="triangle">
            <a:avLst/>
          </a:prstGeom>
          <a:gradFill flip="none" rotWithShape="1">
            <a:gsLst>
              <a:gs pos="66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0800000" flipV="1">
            <a:off x="1071538" y="4286256"/>
            <a:ext cx="7000924" cy="2571744"/>
          </a:xfrm>
          <a:prstGeom prst="triangle">
            <a:avLst/>
          </a:prstGeom>
          <a:gradFill flip="none" rotWithShape="1">
            <a:gsLst>
              <a:gs pos="52000">
                <a:srgbClr val="DDEBCF">
                  <a:alpha val="22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0" y="0"/>
            <a:ext cx="9144000" cy="3071810"/>
          </a:xfrm>
          <a:prstGeom prst="triangle">
            <a:avLst/>
          </a:prstGeom>
          <a:gradFill flip="none" rotWithShape="1">
            <a:gsLst>
              <a:gs pos="66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0800000">
            <a:off x="1214414" y="0"/>
            <a:ext cx="6858048" cy="2428868"/>
          </a:xfrm>
          <a:prstGeom prst="triangle">
            <a:avLst/>
          </a:prstGeom>
          <a:gradFill flip="none" rotWithShape="1">
            <a:gsLst>
              <a:gs pos="62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cooltext106869672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143108" y="928670"/>
            <a:ext cx="4977778" cy="1130159"/>
          </a:xfrm>
          <a:prstGeom prst="rect">
            <a:avLst/>
          </a:prstGeom>
        </p:spPr>
      </p:pic>
      <p:pic>
        <p:nvPicPr>
          <p:cNvPr id="14" name="13 Imagen" descr="cooltext1068696987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071802" y="2357430"/>
            <a:ext cx="3326984" cy="1130159"/>
          </a:xfrm>
          <a:prstGeom prst="rect">
            <a:avLst/>
          </a:prstGeom>
        </p:spPr>
      </p:pic>
      <p:pic>
        <p:nvPicPr>
          <p:cNvPr id="15" name="14 Imagen" descr="cooltext1068697149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357290" y="3500438"/>
            <a:ext cx="2780953" cy="1130159"/>
          </a:xfrm>
          <a:prstGeom prst="rect">
            <a:avLst/>
          </a:prstGeom>
        </p:spPr>
      </p:pic>
      <p:pic>
        <p:nvPicPr>
          <p:cNvPr id="16" name="15 Imagen" descr="cooltext1068697266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714876" y="3500438"/>
            <a:ext cx="3530159" cy="1130159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7000892" y="6357958"/>
            <a:ext cx="17859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</a:t>
            </a:r>
            <a:r>
              <a:rPr lang="es-ES" sz="10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Jaz-Pac</a:t>
            </a:r>
            <a:endParaRPr lang="es-ES" sz="10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0000">
    <p:zoom dir="in"/>
    <p:sndAc>
      <p:stSnd loop="1">
        <p:snd r:embed="rId2" name="Frank Sinatra - New York, New Yor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0"/>
                            </p:stCondLst>
                            <p:childTnLst>
                              <p:par>
                                <p:cTn id="67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90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462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c131e8c3.png"/>
          <p:cNvPicPr>
            <a:picLocks noChangeAspect="1"/>
          </p:cNvPicPr>
          <p:nvPr/>
        </p:nvPicPr>
        <p:blipFill>
          <a:blip r:embed="rId2"/>
          <a:srcRect l="10414" t="6924" r="7518" b="689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CuadroTexto"/>
          <p:cNvSpPr txBox="1"/>
          <p:nvPr/>
        </p:nvSpPr>
        <p:spPr>
          <a:xfrm>
            <a:off x="2000232" y="1142984"/>
            <a:ext cx="550072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Central Park es el parque urbano más grande de Nueva York y uno de los más grandes el mundo. Mide más de 4 kilómetros de largo y 800 metros de ancho.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340 hectáreas que ocupa Central Park encontrarás  praderas, lagos artificiales, cascadas y zonas que parecen un auténtico bosque. Dentro del propio parque también se encuentra el Zoológico de Central Park y otras atracciones.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Además de ser el principal pulmón de Manhattan, este parque es uno de los lugares preferidos por los neoyorquinos para pasear, tomar el sol o hacer deporte. Como curiosidad, es sorprendente ver a mucha gente corriendo empujando los carritos de bebé.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para conocer algunas de las zonas más salvajes de Central Park es necesario perderse paseando, para poder tener una visión general del parque lo mejor es alquilar una bicicleta y hacer el circuito que lo rodea.</a:t>
            </a: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57351566_8221d003dd_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642540085_89196bb74d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aa424_bc8fc7ca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159" y="0"/>
            <a:ext cx="9158159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088700104_8f0e63bef5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127018905_dfa9538968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-Park-NY-1-1152x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agen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207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ntral_Park_zoo_NY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ntral-park-zoo-5.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ntral-park-zoo-nueva-yor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ntral-Park-Zoo-US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127612654_5407ec17ef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190688187_9c6d6b0865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191276354_1a998c47de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licia en el pais de las maravill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4518" y="0"/>
            <a:ext cx="7674964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956267180_44af43b35c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4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ardin secreto de lili poo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thesda_terrace_cetral_park_wallpaper_-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0183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45" y="0"/>
            <a:ext cx="906711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_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_park_n_y_usa_bridge_new_york_blue_sky-hd-wallpaper-5665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-Park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-Park-new-york-1106173_1024_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-Park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-central-park-new-y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iffin-with-Central-Park-in-F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9"/>
            <a:ext cx="9144000" cy="682656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c3b1o-central-park100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wer_Central_Park-ccbysa-David_Shankbo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york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731407065_984d7a70c4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-york-autumn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-york-central-park-u-s-a-896643.jpg"/>
          <p:cNvPicPr>
            <a:picLocks noChangeAspect="1"/>
          </p:cNvPicPr>
          <p:nvPr/>
        </p:nvPicPr>
        <p:blipFill>
          <a:blip r:embed="rId2"/>
          <a:srcRect r="16666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c3b1o-central-park1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c3b1o-central-park100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c3b1o-central-park10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060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201777830_429bc621e7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_York_central_park_Prints_oil_painting_on_canvas_24X36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-York-City-Central-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-york-city-central-park-in-winter-widescreen-hd-wallpaper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1120778_bc8ccf5e6f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_360-1280x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c3b1o-central-park100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2143108" y="5500702"/>
            <a:ext cx="4514850" cy="10668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ENTRAL PARK-NEW YORK-EE UU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CENTRAL PARK-NEW YORK-EE UU-</Template>
  <TotalTime>0</TotalTime>
  <Words>203</Words>
  <Application>Microsoft Office PowerPoint</Application>
  <PresentationFormat>Presentación en pantalla (4:3)</PresentationFormat>
  <Paragraphs>20</Paragraphs>
  <Slides>69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CENTRAL PARK-NEW YORK-EE UU-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2013-06-12T22:47:09Z</dcterms:created>
  <dcterms:modified xsi:type="dcterms:W3CDTF">2013-06-12T22:49:17Z</dcterms:modified>
</cp:coreProperties>
</file>